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Overpas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7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verpass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Overpass-italic.fntdata"/><Relationship Id="rId27" Type="http://schemas.openxmlformats.org/officeDocument/2006/relationships/font" Target="fonts/Overpas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verpas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Methods and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Shape 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Shape 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more examples of using functions!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Shape 1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Shape 1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 Practice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Problems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Shape 1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Shape 1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Learning functions increases your Python skills exponentially.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also means that the difficulties of problems you can solve also increases drastically.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Shape 1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Shape 1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some practice with converting problem statements into Python code.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go through a series of Function Practice Exercises.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this lecture we will go through the solutions.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Shape 1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Shape 1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options for this material: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 out the exercises yourself, then go through the solutions.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Treat the solutions as a code-along lecture for more guided practice.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Shape 1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Shape 1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ctrTitle"/>
          </p:nvPr>
        </p:nvSpPr>
        <p:spPr>
          <a:xfrm>
            <a:off x="352475" y="2459975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 Practice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Problems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Level 2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4" name="Shape 1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5" name="Shape 1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Lambda Expressions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Map and Filter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1" name="Shape 1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Shape 1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*args and **kwargs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8" name="Shape 1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" name="Shape 1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Shape 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Shape 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Built-in objects in Python have a variety of methods you can use!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in a bit more detail how to find methods and how to get information about them.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Shape 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Shape 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Shape 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Shape 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clean repeatable code is a key part of becoming an effective programmer.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Functions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 us to create blocks of code that can be easily executed many times, without needing to constantly rewrite the entire block of code.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Shape 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Shape 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print(“Hello”)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Shape 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Shape 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name_of_function(name):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 ”+name)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name_of_function(“Jose”)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 Jose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Shape 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Shape 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we use the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keyword to send back the result of the function, instead of just printing it out.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allows us to assign the output of the function to a new variable.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Shape 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Shape 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add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_function(num1,num2):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return num1+num2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result = add_function(1,2)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print(result)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Shape 1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Shape 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