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BD75E9A-E33E-4F29-973B-15DFC218CBF6}">
  <a:tblStyle styleId="{EBD75E9A-E33E-4F29-973B-15DFC218CB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Shape 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Shape 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Shape 1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Shape 1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Shape 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Shape 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Shape 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Shape 8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{EBD75E9A-E33E-4F29-973B-15DFC218CBF6}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Shape 9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{EBD75E9A-E33E-4F29-973B-15DFC218CBF6}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1" name="Shape 9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Shape 9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Shape 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" name="Shape 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Shape 10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{EBD75E9A-E33E-4F29-973B-15DFC218CBF6}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4" name="Shape 104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Shape 106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Shape 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Shape 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Shape 11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{EBD75E9A-E33E-4F29-973B-15DFC218CBF6}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7" name="Shape 11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Shape 11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Shape 12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Shape 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Shape 12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{EBD75E9A-E33E-4F29-973B-15DFC218CBF6}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0" name="Shape 13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Shape 13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Shape 13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Shape 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Shape 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Shape 1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{EBD75E9A-E33E-4F29-973B-15DFC218CBF6}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3" name="Shape 1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Shape 145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Shape 146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