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SourceCodePro-bold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Shape 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Shape 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Shape 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Shape 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Shape 1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Shape 1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Shape 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Shape 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Shape 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Shape 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Shape 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