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notesMasterIdLst>
    <p:notesMasterId r:id="rId10"/>
  </p:notesMasterIdLst>
  <p:handoutMasterIdLst>
    <p:handoutMasterId r:id="rId11"/>
  </p:handoutMasterIdLst>
  <p:sldIdLst>
    <p:sldId id="260" r:id="rId2"/>
    <p:sldId id="283" r:id="rId3"/>
    <p:sldId id="293" r:id="rId4"/>
    <p:sldId id="299" r:id="rId5"/>
    <p:sldId id="261" r:id="rId6"/>
    <p:sldId id="262" r:id="rId7"/>
    <p:sldId id="279" r:id="rId8"/>
    <p:sldId id="280" r:id="rId9"/>
  </p:sldIdLst>
  <p:sldSz cx="9144000" cy="6858000" type="letter"/>
  <p:notesSz cx="6858000" cy="9144000"/>
  <p:defaultTextStyle>
    <a:defPPr>
      <a:defRPr lang="en-CA"/>
    </a:defPPr>
    <a:lvl1pPr algn="l" rtl="0" fontAlgn="base">
      <a:spcBef>
        <a:spcPct val="0"/>
      </a:spcBef>
      <a:spcAft>
        <a:spcPct val="0"/>
      </a:spcAft>
      <a:defRPr sz="2400" kern="1200">
        <a:solidFill>
          <a:schemeClr val="tx1"/>
        </a:solidFill>
        <a:latin typeface="Arial" charset="0"/>
        <a:ea typeface="MS PGothic" pitchFamily="34" charset="-128"/>
        <a:cs typeface="+mn-cs"/>
      </a:defRPr>
    </a:lvl1pPr>
    <a:lvl2pPr marL="457200" algn="l" rtl="0" fontAlgn="base">
      <a:spcBef>
        <a:spcPct val="0"/>
      </a:spcBef>
      <a:spcAft>
        <a:spcPct val="0"/>
      </a:spcAft>
      <a:defRPr sz="2400" kern="1200">
        <a:solidFill>
          <a:schemeClr val="tx1"/>
        </a:solidFill>
        <a:latin typeface="Arial" charset="0"/>
        <a:ea typeface="MS PGothic" pitchFamily="34" charset="-128"/>
        <a:cs typeface="+mn-cs"/>
      </a:defRPr>
    </a:lvl2pPr>
    <a:lvl3pPr marL="914400" algn="l" rtl="0" fontAlgn="base">
      <a:spcBef>
        <a:spcPct val="0"/>
      </a:spcBef>
      <a:spcAft>
        <a:spcPct val="0"/>
      </a:spcAft>
      <a:defRPr sz="2400" kern="1200">
        <a:solidFill>
          <a:schemeClr val="tx1"/>
        </a:solidFill>
        <a:latin typeface="Arial" charset="0"/>
        <a:ea typeface="MS PGothic" pitchFamily="34" charset="-128"/>
        <a:cs typeface="+mn-cs"/>
      </a:defRPr>
    </a:lvl3pPr>
    <a:lvl4pPr marL="1371600" algn="l" rtl="0" fontAlgn="base">
      <a:spcBef>
        <a:spcPct val="0"/>
      </a:spcBef>
      <a:spcAft>
        <a:spcPct val="0"/>
      </a:spcAft>
      <a:defRPr sz="2400" kern="1200">
        <a:solidFill>
          <a:schemeClr val="tx1"/>
        </a:solidFill>
        <a:latin typeface="Arial" charset="0"/>
        <a:ea typeface="MS PGothic" pitchFamily="34" charset="-128"/>
        <a:cs typeface="+mn-cs"/>
      </a:defRPr>
    </a:lvl4pPr>
    <a:lvl5pPr marL="1828800" algn="l" rtl="0" fontAlgn="base">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77228"/>
    <a:srgbClr val="6E792B"/>
    <a:srgbClr val="76822E"/>
    <a:srgbClr val="4F571F"/>
    <a:srgbClr val="6F6A07"/>
    <a:srgbClr val="827C08"/>
    <a:srgbClr val="8000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p:cViewPr>
        <p:scale>
          <a:sx n="90" d="100"/>
          <a:sy n="90" d="100"/>
        </p:scale>
        <p:origin x="-816" y="12"/>
      </p:cViewPr>
      <p:guideLst>
        <p:guide orient="horz" pos="19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Objects="1">
      <p:cViewPr>
        <p:scale>
          <a:sx n="100" d="100"/>
          <a:sy n="100" d="100"/>
        </p:scale>
        <p:origin x="-780" y="21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pitchFamily="34" charset="0"/>
              </a:defRPr>
            </a:lvl1pPr>
          </a:lstStyle>
          <a:p>
            <a:pPr>
              <a:defRPr/>
            </a:pPr>
            <a:endParaRPr lang="it-IT"/>
          </a:p>
        </p:txBody>
      </p:sp>
      <p:sp>
        <p:nvSpPr>
          <p:cNvPr id="6041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34" charset="0"/>
              </a:defRPr>
            </a:lvl1pPr>
          </a:lstStyle>
          <a:p>
            <a:pPr>
              <a:defRPr/>
            </a:pPr>
            <a:endParaRPr lang="it-IT"/>
          </a:p>
        </p:txBody>
      </p:sp>
      <p:sp>
        <p:nvSpPr>
          <p:cNvPr id="6042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pitchFamily="34" charset="0"/>
              </a:defRPr>
            </a:lvl1pPr>
          </a:lstStyle>
          <a:p>
            <a:pPr>
              <a:defRPr/>
            </a:pPr>
            <a:endParaRPr lang="it-IT"/>
          </a:p>
        </p:txBody>
      </p:sp>
      <p:sp>
        <p:nvSpPr>
          <p:cNvPr id="6042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34" charset="0"/>
              </a:defRPr>
            </a:lvl1pPr>
          </a:lstStyle>
          <a:p>
            <a:pPr>
              <a:defRPr/>
            </a:pPr>
            <a:fld id="{CA6F3028-9B58-46F0-AB3D-10253B5C09CE}" type="slidenum">
              <a:rPr lang="en-CA"/>
              <a:pPr>
                <a:defRPr/>
              </a:pPr>
              <a:t>‹#›</a:t>
            </a:fld>
            <a:endParaRPr lang="en-CA"/>
          </a:p>
        </p:txBody>
      </p:sp>
    </p:spTree>
    <p:extLst>
      <p:ext uri="{BB962C8B-B14F-4D97-AF65-F5344CB8AC3E}">
        <p14:creationId xmlns:p14="http://schemas.microsoft.com/office/powerpoint/2010/main" val="16053374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pitchFamily="34" charset="0"/>
              </a:defRPr>
            </a:lvl1pPr>
          </a:lstStyle>
          <a:p>
            <a:pPr>
              <a:defRPr/>
            </a:pPr>
            <a:endParaRPr lang="it-IT"/>
          </a:p>
        </p:txBody>
      </p:sp>
      <p:sp>
        <p:nvSpPr>
          <p:cNvPr id="6144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34" charset="0"/>
              </a:defRPr>
            </a:lvl1pPr>
          </a:lstStyle>
          <a:p>
            <a:pPr>
              <a:defRPr/>
            </a:pPr>
            <a:endParaRPr lang="it-IT"/>
          </a:p>
        </p:txBody>
      </p:sp>
      <p:sp>
        <p:nvSpPr>
          <p:cNvPr id="368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CA" noProof="0" smtClean="0"/>
              <a:t>Click to edit Master text styles</a:t>
            </a:r>
          </a:p>
          <a:p>
            <a:pPr lvl="1"/>
            <a:r>
              <a:rPr lang="en-CA" noProof="0" smtClean="0"/>
              <a:t>Second level</a:t>
            </a:r>
          </a:p>
          <a:p>
            <a:pPr lvl="2"/>
            <a:r>
              <a:rPr lang="en-CA" noProof="0" smtClean="0"/>
              <a:t>Third level</a:t>
            </a:r>
          </a:p>
          <a:p>
            <a:pPr lvl="3"/>
            <a:r>
              <a:rPr lang="en-CA" noProof="0" smtClean="0"/>
              <a:t>Fourth level</a:t>
            </a:r>
          </a:p>
          <a:p>
            <a:pPr lvl="4"/>
            <a:r>
              <a:rPr lang="en-CA" noProof="0" smtClean="0"/>
              <a:t>Fifth level</a:t>
            </a:r>
          </a:p>
        </p:txBody>
      </p:sp>
      <p:sp>
        <p:nvSpPr>
          <p:cNvPr id="6144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pitchFamily="34" charset="0"/>
              </a:defRPr>
            </a:lvl1pPr>
          </a:lstStyle>
          <a:p>
            <a:pPr>
              <a:defRPr/>
            </a:pPr>
            <a:endParaRPr lang="it-IT"/>
          </a:p>
        </p:txBody>
      </p:sp>
      <p:sp>
        <p:nvSpPr>
          <p:cNvPr id="6144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34" charset="0"/>
              </a:defRPr>
            </a:lvl1pPr>
          </a:lstStyle>
          <a:p>
            <a:pPr>
              <a:defRPr/>
            </a:pPr>
            <a:fld id="{A5EADF7B-9106-4778-9C23-957848E57296}" type="slidenum">
              <a:rPr lang="en-CA"/>
              <a:pPr>
                <a:defRPr/>
              </a:pPr>
              <a:t>‹#›</a:t>
            </a:fld>
            <a:endParaRPr lang="en-CA"/>
          </a:p>
        </p:txBody>
      </p:sp>
    </p:spTree>
    <p:extLst>
      <p:ext uri="{BB962C8B-B14F-4D97-AF65-F5344CB8AC3E}">
        <p14:creationId xmlns:p14="http://schemas.microsoft.com/office/powerpoint/2010/main" val="24615477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ern="1200">
        <a:solidFill>
          <a:schemeClr val="tx1"/>
        </a:solidFill>
        <a:latin typeface="Arial" pitchFamily="64" charset="0"/>
        <a:ea typeface="MS PGothic" pitchFamily="34" charset="-128"/>
        <a:cs typeface="+mn-cs"/>
      </a:defRPr>
    </a:lvl1pPr>
    <a:lvl2pPr marL="457200" algn="l" rtl="0" eaLnBrk="0" fontAlgn="base" hangingPunct="0">
      <a:spcBef>
        <a:spcPct val="30000"/>
      </a:spcBef>
      <a:spcAft>
        <a:spcPct val="0"/>
      </a:spcAft>
      <a:defRPr sz="1600" kern="1200">
        <a:solidFill>
          <a:schemeClr val="tx1"/>
        </a:solidFill>
        <a:latin typeface="Arial" pitchFamily="64"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Arial" pitchFamily="64"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Arial" pitchFamily="64"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Arial" pitchFamily="64"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a:solidFill>
                  <a:schemeClr val="tx1"/>
                </a:solidFill>
                <a:latin typeface="Arial" charset="0"/>
                <a:ea typeface="MS PGothic" pitchFamily="34" charset="-128"/>
              </a:defRPr>
            </a:lvl1pPr>
            <a:lvl2pPr marL="742950" indent="-285750" eaLnBrk="0" hangingPunct="0">
              <a:spcBef>
                <a:spcPct val="30000"/>
              </a:spcBef>
              <a:defRPr sz="1600">
                <a:solidFill>
                  <a:schemeClr val="tx1"/>
                </a:solidFill>
                <a:latin typeface="Arial" charset="0"/>
                <a:ea typeface="MS PGothic" pitchFamily="34" charset="-128"/>
              </a:defRPr>
            </a:lvl2pPr>
            <a:lvl3pPr marL="1143000" indent="-228600" eaLnBrk="0" hangingPunct="0">
              <a:spcBef>
                <a:spcPct val="30000"/>
              </a:spcBef>
              <a:defRPr sz="1200">
                <a:solidFill>
                  <a:schemeClr val="tx1"/>
                </a:solidFill>
                <a:latin typeface="Arial" charset="0"/>
                <a:ea typeface="MS PGothic" pitchFamily="34" charset="-128"/>
              </a:defRPr>
            </a:lvl3pPr>
            <a:lvl4pPr marL="1600200" indent="-228600" eaLnBrk="0" hangingPunct="0">
              <a:spcBef>
                <a:spcPct val="30000"/>
              </a:spcBef>
              <a:defRPr sz="1200">
                <a:solidFill>
                  <a:schemeClr val="tx1"/>
                </a:solidFill>
                <a:latin typeface="Arial" charset="0"/>
                <a:ea typeface="MS PGothic" pitchFamily="34" charset="-128"/>
              </a:defRPr>
            </a:lvl4pPr>
            <a:lvl5pPr marL="2057400" indent="-228600" eaLnBrk="0" hangingPunct="0">
              <a:spcBef>
                <a:spcPct val="30000"/>
              </a:spcBef>
              <a:defRPr sz="1200">
                <a:solidFill>
                  <a:schemeClr val="tx1"/>
                </a:solidFill>
                <a:latin typeface="Arial" charset="0"/>
                <a:ea typeface="MS PGothic" pitchFamily="34" charset="-128"/>
              </a:defRPr>
            </a:lvl5pPr>
            <a:lvl6pPr marL="2514600" indent="-228600" eaLnBrk="0" fontAlgn="base" hangingPunct="0">
              <a:spcBef>
                <a:spcPct val="30000"/>
              </a:spcBef>
              <a:spcAft>
                <a:spcPct val="0"/>
              </a:spcAft>
              <a:defRPr sz="1200">
                <a:solidFill>
                  <a:schemeClr val="tx1"/>
                </a:solidFill>
                <a:latin typeface="Arial" charset="0"/>
                <a:ea typeface="MS PGothic" pitchFamily="34" charset="-128"/>
              </a:defRPr>
            </a:lvl6pPr>
            <a:lvl7pPr marL="2971800" indent="-228600" eaLnBrk="0" fontAlgn="base" hangingPunct="0">
              <a:spcBef>
                <a:spcPct val="30000"/>
              </a:spcBef>
              <a:spcAft>
                <a:spcPct val="0"/>
              </a:spcAft>
              <a:defRPr sz="1200">
                <a:solidFill>
                  <a:schemeClr val="tx1"/>
                </a:solidFill>
                <a:latin typeface="Arial" charset="0"/>
                <a:ea typeface="MS PGothic" pitchFamily="34" charset="-128"/>
              </a:defRPr>
            </a:lvl7pPr>
            <a:lvl8pPr marL="3429000" indent="-228600" eaLnBrk="0" fontAlgn="base" hangingPunct="0">
              <a:spcBef>
                <a:spcPct val="30000"/>
              </a:spcBef>
              <a:spcAft>
                <a:spcPct val="0"/>
              </a:spcAft>
              <a:defRPr sz="1200">
                <a:solidFill>
                  <a:schemeClr val="tx1"/>
                </a:solidFill>
                <a:latin typeface="Arial" charset="0"/>
                <a:ea typeface="MS PGothic" pitchFamily="34" charset="-128"/>
              </a:defRPr>
            </a:lvl8pPr>
            <a:lvl9pPr marL="3886200" indent="-228600" eaLnBrk="0" fontAlgn="base" hangingPunct="0">
              <a:spcBef>
                <a:spcPct val="30000"/>
              </a:spcBef>
              <a:spcAft>
                <a:spcPct val="0"/>
              </a:spcAft>
              <a:defRPr sz="1200">
                <a:solidFill>
                  <a:schemeClr val="tx1"/>
                </a:solidFill>
                <a:latin typeface="Arial" charset="0"/>
                <a:ea typeface="MS PGothic" pitchFamily="34" charset="-128"/>
              </a:defRPr>
            </a:lvl9pPr>
          </a:lstStyle>
          <a:p>
            <a:pPr eaLnBrk="1" hangingPunct="1">
              <a:spcBef>
                <a:spcPct val="0"/>
              </a:spcBef>
            </a:pPr>
            <a:fld id="{3F6CF069-A701-4D9B-8869-5523789D26ED}" type="slidenum">
              <a:rPr lang="en-CA" altLang="en-US" smtClean="0">
                <a:latin typeface="Tahoma" pitchFamily="34" charset="0"/>
              </a:rPr>
              <a:pPr eaLnBrk="1" hangingPunct="1">
                <a:spcBef>
                  <a:spcPct val="0"/>
                </a:spcBef>
              </a:pPr>
              <a:t>1</a:t>
            </a:fld>
            <a:endParaRPr lang="en-CA" altLang="en-US" smtClean="0">
              <a:latin typeface="Tahoma" pitchFamily="34"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a:solidFill>
                  <a:schemeClr val="tx1"/>
                </a:solidFill>
                <a:latin typeface="Arial" charset="0"/>
                <a:ea typeface="MS PGothic" pitchFamily="34" charset="-128"/>
              </a:defRPr>
            </a:lvl1pPr>
            <a:lvl2pPr marL="742950" indent="-285750" eaLnBrk="0" hangingPunct="0">
              <a:spcBef>
                <a:spcPct val="30000"/>
              </a:spcBef>
              <a:defRPr sz="1600">
                <a:solidFill>
                  <a:schemeClr val="tx1"/>
                </a:solidFill>
                <a:latin typeface="Arial" charset="0"/>
                <a:ea typeface="MS PGothic" pitchFamily="34" charset="-128"/>
              </a:defRPr>
            </a:lvl2pPr>
            <a:lvl3pPr marL="1143000" indent="-228600" eaLnBrk="0" hangingPunct="0">
              <a:spcBef>
                <a:spcPct val="30000"/>
              </a:spcBef>
              <a:defRPr sz="1200">
                <a:solidFill>
                  <a:schemeClr val="tx1"/>
                </a:solidFill>
                <a:latin typeface="Arial" charset="0"/>
                <a:ea typeface="MS PGothic" pitchFamily="34" charset="-128"/>
              </a:defRPr>
            </a:lvl3pPr>
            <a:lvl4pPr marL="1600200" indent="-228600" eaLnBrk="0" hangingPunct="0">
              <a:spcBef>
                <a:spcPct val="30000"/>
              </a:spcBef>
              <a:defRPr sz="1200">
                <a:solidFill>
                  <a:schemeClr val="tx1"/>
                </a:solidFill>
                <a:latin typeface="Arial" charset="0"/>
                <a:ea typeface="MS PGothic" pitchFamily="34" charset="-128"/>
              </a:defRPr>
            </a:lvl4pPr>
            <a:lvl5pPr marL="2057400" indent="-228600" eaLnBrk="0" hangingPunct="0">
              <a:spcBef>
                <a:spcPct val="30000"/>
              </a:spcBef>
              <a:defRPr sz="1200">
                <a:solidFill>
                  <a:schemeClr val="tx1"/>
                </a:solidFill>
                <a:latin typeface="Arial" charset="0"/>
                <a:ea typeface="MS PGothic" pitchFamily="34" charset="-128"/>
              </a:defRPr>
            </a:lvl5pPr>
            <a:lvl6pPr marL="2514600" indent="-228600" eaLnBrk="0" fontAlgn="base" hangingPunct="0">
              <a:spcBef>
                <a:spcPct val="30000"/>
              </a:spcBef>
              <a:spcAft>
                <a:spcPct val="0"/>
              </a:spcAft>
              <a:defRPr sz="1200">
                <a:solidFill>
                  <a:schemeClr val="tx1"/>
                </a:solidFill>
                <a:latin typeface="Arial" charset="0"/>
                <a:ea typeface="MS PGothic" pitchFamily="34" charset="-128"/>
              </a:defRPr>
            </a:lvl6pPr>
            <a:lvl7pPr marL="2971800" indent="-228600" eaLnBrk="0" fontAlgn="base" hangingPunct="0">
              <a:spcBef>
                <a:spcPct val="30000"/>
              </a:spcBef>
              <a:spcAft>
                <a:spcPct val="0"/>
              </a:spcAft>
              <a:defRPr sz="1200">
                <a:solidFill>
                  <a:schemeClr val="tx1"/>
                </a:solidFill>
                <a:latin typeface="Arial" charset="0"/>
                <a:ea typeface="MS PGothic" pitchFamily="34" charset="-128"/>
              </a:defRPr>
            </a:lvl7pPr>
            <a:lvl8pPr marL="3429000" indent="-228600" eaLnBrk="0" fontAlgn="base" hangingPunct="0">
              <a:spcBef>
                <a:spcPct val="30000"/>
              </a:spcBef>
              <a:spcAft>
                <a:spcPct val="0"/>
              </a:spcAft>
              <a:defRPr sz="1200">
                <a:solidFill>
                  <a:schemeClr val="tx1"/>
                </a:solidFill>
                <a:latin typeface="Arial" charset="0"/>
                <a:ea typeface="MS PGothic" pitchFamily="34" charset="-128"/>
              </a:defRPr>
            </a:lvl8pPr>
            <a:lvl9pPr marL="3886200" indent="-228600" eaLnBrk="0" fontAlgn="base" hangingPunct="0">
              <a:spcBef>
                <a:spcPct val="30000"/>
              </a:spcBef>
              <a:spcAft>
                <a:spcPct val="0"/>
              </a:spcAft>
              <a:defRPr sz="1200">
                <a:solidFill>
                  <a:schemeClr val="tx1"/>
                </a:solidFill>
                <a:latin typeface="Arial" charset="0"/>
                <a:ea typeface="MS PGothic" pitchFamily="34" charset="-128"/>
              </a:defRPr>
            </a:lvl9pPr>
          </a:lstStyle>
          <a:p>
            <a:pPr algn="r" eaLnBrk="1" hangingPunct="1">
              <a:spcBef>
                <a:spcPct val="0"/>
              </a:spcBef>
            </a:pPr>
            <a:fld id="{5CA437D1-D0B3-4532-AD24-775D34071A0E}" type="slidenum">
              <a:rPr lang="en-CA" altLang="en-US" sz="1200">
                <a:latin typeface="Tahoma" pitchFamily="34" charset="0"/>
              </a:rPr>
              <a:pPr algn="r" eaLnBrk="1" hangingPunct="1">
                <a:spcBef>
                  <a:spcPct val="0"/>
                </a:spcBef>
              </a:pPr>
              <a:t>4</a:t>
            </a:fld>
            <a:endParaRPr lang="en-CA" altLang="en-US" sz="1200">
              <a:latin typeface="Tahoma" pitchFamily="34"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a:solidFill>
                  <a:schemeClr val="tx1"/>
                </a:solidFill>
                <a:latin typeface="Arial" charset="0"/>
                <a:ea typeface="MS PGothic" pitchFamily="34" charset="-128"/>
              </a:defRPr>
            </a:lvl1pPr>
            <a:lvl2pPr marL="742950" indent="-285750" eaLnBrk="0" hangingPunct="0">
              <a:spcBef>
                <a:spcPct val="30000"/>
              </a:spcBef>
              <a:defRPr sz="1600">
                <a:solidFill>
                  <a:schemeClr val="tx1"/>
                </a:solidFill>
                <a:latin typeface="Arial" charset="0"/>
                <a:ea typeface="MS PGothic" pitchFamily="34" charset="-128"/>
              </a:defRPr>
            </a:lvl2pPr>
            <a:lvl3pPr marL="1143000" indent="-228600" eaLnBrk="0" hangingPunct="0">
              <a:spcBef>
                <a:spcPct val="30000"/>
              </a:spcBef>
              <a:defRPr sz="1200">
                <a:solidFill>
                  <a:schemeClr val="tx1"/>
                </a:solidFill>
                <a:latin typeface="Arial" charset="0"/>
                <a:ea typeface="MS PGothic" pitchFamily="34" charset="-128"/>
              </a:defRPr>
            </a:lvl3pPr>
            <a:lvl4pPr marL="1600200" indent="-228600" eaLnBrk="0" hangingPunct="0">
              <a:spcBef>
                <a:spcPct val="30000"/>
              </a:spcBef>
              <a:defRPr sz="1200">
                <a:solidFill>
                  <a:schemeClr val="tx1"/>
                </a:solidFill>
                <a:latin typeface="Arial" charset="0"/>
                <a:ea typeface="MS PGothic" pitchFamily="34" charset="-128"/>
              </a:defRPr>
            </a:lvl4pPr>
            <a:lvl5pPr marL="2057400" indent="-228600" eaLnBrk="0" hangingPunct="0">
              <a:spcBef>
                <a:spcPct val="30000"/>
              </a:spcBef>
              <a:defRPr sz="1200">
                <a:solidFill>
                  <a:schemeClr val="tx1"/>
                </a:solidFill>
                <a:latin typeface="Arial" charset="0"/>
                <a:ea typeface="MS PGothic" pitchFamily="34" charset="-128"/>
              </a:defRPr>
            </a:lvl5pPr>
            <a:lvl6pPr marL="2514600" indent="-228600" eaLnBrk="0" fontAlgn="base" hangingPunct="0">
              <a:spcBef>
                <a:spcPct val="30000"/>
              </a:spcBef>
              <a:spcAft>
                <a:spcPct val="0"/>
              </a:spcAft>
              <a:defRPr sz="1200">
                <a:solidFill>
                  <a:schemeClr val="tx1"/>
                </a:solidFill>
                <a:latin typeface="Arial" charset="0"/>
                <a:ea typeface="MS PGothic" pitchFamily="34" charset="-128"/>
              </a:defRPr>
            </a:lvl6pPr>
            <a:lvl7pPr marL="2971800" indent="-228600" eaLnBrk="0" fontAlgn="base" hangingPunct="0">
              <a:spcBef>
                <a:spcPct val="30000"/>
              </a:spcBef>
              <a:spcAft>
                <a:spcPct val="0"/>
              </a:spcAft>
              <a:defRPr sz="1200">
                <a:solidFill>
                  <a:schemeClr val="tx1"/>
                </a:solidFill>
                <a:latin typeface="Arial" charset="0"/>
                <a:ea typeface="MS PGothic" pitchFamily="34" charset="-128"/>
              </a:defRPr>
            </a:lvl7pPr>
            <a:lvl8pPr marL="3429000" indent="-228600" eaLnBrk="0" fontAlgn="base" hangingPunct="0">
              <a:spcBef>
                <a:spcPct val="30000"/>
              </a:spcBef>
              <a:spcAft>
                <a:spcPct val="0"/>
              </a:spcAft>
              <a:defRPr sz="1200">
                <a:solidFill>
                  <a:schemeClr val="tx1"/>
                </a:solidFill>
                <a:latin typeface="Arial" charset="0"/>
                <a:ea typeface="MS PGothic" pitchFamily="34" charset="-128"/>
              </a:defRPr>
            </a:lvl8pPr>
            <a:lvl9pPr marL="3886200" indent="-228600" eaLnBrk="0" fontAlgn="base" hangingPunct="0">
              <a:spcBef>
                <a:spcPct val="30000"/>
              </a:spcBef>
              <a:spcAft>
                <a:spcPct val="0"/>
              </a:spcAft>
              <a:defRPr sz="1200">
                <a:solidFill>
                  <a:schemeClr val="tx1"/>
                </a:solidFill>
                <a:latin typeface="Arial" charset="0"/>
                <a:ea typeface="MS PGothic" pitchFamily="34" charset="-128"/>
              </a:defRPr>
            </a:lvl9pPr>
          </a:lstStyle>
          <a:p>
            <a:pPr eaLnBrk="1" hangingPunct="1">
              <a:spcBef>
                <a:spcPct val="0"/>
              </a:spcBef>
            </a:pPr>
            <a:fld id="{807BA384-02F9-40AD-A1F8-D002C1F512E9}" type="slidenum">
              <a:rPr lang="en-CA" altLang="en-US" smtClean="0">
                <a:latin typeface="Tahoma" pitchFamily="34" charset="0"/>
              </a:rPr>
              <a:pPr eaLnBrk="1" hangingPunct="1">
                <a:spcBef>
                  <a:spcPct val="0"/>
                </a:spcBef>
              </a:pPr>
              <a:t>5</a:t>
            </a:fld>
            <a:endParaRPr lang="en-CA" altLang="en-US" smtClean="0">
              <a:latin typeface="Tahoma" pitchFamily="34"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a:solidFill>
                  <a:schemeClr val="tx1"/>
                </a:solidFill>
                <a:latin typeface="Arial" charset="0"/>
                <a:ea typeface="MS PGothic" pitchFamily="34" charset="-128"/>
              </a:defRPr>
            </a:lvl1pPr>
            <a:lvl2pPr marL="742950" indent="-285750" eaLnBrk="0" hangingPunct="0">
              <a:spcBef>
                <a:spcPct val="30000"/>
              </a:spcBef>
              <a:defRPr sz="1600">
                <a:solidFill>
                  <a:schemeClr val="tx1"/>
                </a:solidFill>
                <a:latin typeface="Arial" charset="0"/>
                <a:ea typeface="MS PGothic" pitchFamily="34" charset="-128"/>
              </a:defRPr>
            </a:lvl2pPr>
            <a:lvl3pPr marL="1143000" indent="-228600" eaLnBrk="0" hangingPunct="0">
              <a:spcBef>
                <a:spcPct val="30000"/>
              </a:spcBef>
              <a:defRPr sz="1200">
                <a:solidFill>
                  <a:schemeClr val="tx1"/>
                </a:solidFill>
                <a:latin typeface="Arial" charset="0"/>
                <a:ea typeface="MS PGothic" pitchFamily="34" charset="-128"/>
              </a:defRPr>
            </a:lvl3pPr>
            <a:lvl4pPr marL="1600200" indent="-228600" eaLnBrk="0" hangingPunct="0">
              <a:spcBef>
                <a:spcPct val="30000"/>
              </a:spcBef>
              <a:defRPr sz="1200">
                <a:solidFill>
                  <a:schemeClr val="tx1"/>
                </a:solidFill>
                <a:latin typeface="Arial" charset="0"/>
                <a:ea typeface="MS PGothic" pitchFamily="34" charset="-128"/>
              </a:defRPr>
            </a:lvl4pPr>
            <a:lvl5pPr marL="2057400" indent="-228600" eaLnBrk="0" hangingPunct="0">
              <a:spcBef>
                <a:spcPct val="30000"/>
              </a:spcBef>
              <a:defRPr sz="1200">
                <a:solidFill>
                  <a:schemeClr val="tx1"/>
                </a:solidFill>
                <a:latin typeface="Arial" charset="0"/>
                <a:ea typeface="MS PGothic" pitchFamily="34" charset="-128"/>
              </a:defRPr>
            </a:lvl5pPr>
            <a:lvl6pPr marL="2514600" indent="-228600" eaLnBrk="0" fontAlgn="base" hangingPunct="0">
              <a:spcBef>
                <a:spcPct val="30000"/>
              </a:spcBef>
              <a:spcAft>
                <a:spcPct val="0"/>
              </a:spcAft>
              <a:defRPr sz="1200">
                <a:solidFill>
                  <a:schemeClr val="tx1"/>
                </a:solidFill>
                <a:latin typeface="Arial" charset="0"/>
                <a:ea typeface="MS PGothic" pitchFamily="34" charset="-128"/>
              </a:defRPr>
            </a:lvl6pPr>
            <a:lvl7pPr marL="2971800" indent="-228600" eaLnBrk="0" fontAlgn="base" hangingPunct="0">
              <a:spcBef>
                <a:spcPct val="30000"/>
              </a:spcBef>
              <a:spcAft>
                <a:spcPct val="0"/>
              </a:spcAft>
              <a:defRPr sz="1200">
                <a:solidFill>
                  <a:schemeClr val="tx1"/>
                </a:solidFill>
                <a:latin typeface="Arial" charset="0"/>
                <a:ea typeface="MS PGothic" pitchFamily="34" charset="-128"/>
              </a:defRPr>
            </a:lvl7pPr>
            <a:lvl8pPr marL="3429000" indent="-228600" eaLnBrk="0" fontAlgn="base" hangingPunct="0">
              <a:spcBef>
                <a:spcPct val="30000"/>
              </a:spcBef>
              <a:spcAft>
                <a:spcPct val="0"/>
              </a:spcAft>
              <a:defRPr sz="1200">
                <a:solidFill>
                  <a:schemeClr val="tx1"/>
                </a:solidFill>
                <a:latin typeface="Arial" charset="0"/>
                <a:ea typeface="MS PGothic" pitchFamily="34" charset="-128"/>
              </a:defRPr>
            </a:lvl8pPr>
            <a:lvl9pPr marL="3886200" indent="-228600" eaLnBrk="0" fontAlgn="base" hangingPunct="0">
              <a:spcBef>
                <a:spcPct val="30000"/>
              </a:spcBef>
              <a:spcAft>
                <a:spcPct val="0"/>
              </a:spcAft>
              <a:defRPr sz="1200">
                <a:solidFill>
                  <a:schemeClr val="tx1"/>
                </a:solidFill>
                <a:latin typeface="Arial" charset="0"/>
                <a:ea typeface="MS PGothic" pitchFamily="34" charset="-128"/>
              </a:defRPr>
            </a:lvl9pPr>
          </a:lstStyle>
          <a:p>
            <a:pPr eaLnBrk="1" hangingPunct="1">
              <a:spcBef>
                <a:spcPct val="0"/>
              </a:spcBef>
            </a:pPr>
            <a:fld id="{568170CD-B58B-47E4-8033-4552CC06BEBA}" type="slidenum">
              <a:rPr lang="en-CA" altLang="en-US" smtClean="0">
                <a:latin typeface="Tahoma" pitchFamily="34" charset="0"/>
              </a:rPr>
              <a:pPr eaLnBrk="1" hangingPunct="1">
                <a:spcBef>
                  <a:spcPct val="0"/>
                </a:spcBef>
              </a:pPr>
              <a:t>6</a:t>
            </a:fld>
            <a:endParaRPr lang="en-CA" altLang="en-US" smtClean="0">
              <a:latin typeface="Tahoma" pitchFamily="34" charset="0"/>
            </a:endParaRPr>
          </a:p>
        </p:txBody>
      </p:sp>
      <p:sp>
        <p:nvSpPr>
          <p:cNvPr id="43011" name="Rectangle 1026"/>
          <p:cNvSpPr>
            <a:spLocks noGrp="1" noRot="1" noChangeAspect="1" noChangeArrowheads="1" noTextEdit="1"/>
          </p:cNvSpPr>
          <p:nvPr>
            <p:ph type="sldImg"/>
          </p:nvPr>
        </p:nvSpPr>
        <p:spPr>
          <a:ln/>
        </p:spPr>
      </p:sp>
      <p:sp>
        <p:nvSpPr>
          <p:cNvPr id="43012"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a:solidFill>
                  <a:schemeClr val="tx1"/>
                </a:solidFill>
                <a:latin typeface="Arial" charset="0"/>
                <a:ea typeface="MS PGothic" pitchFamily="34" charset="-128"/>
              </a:defRPr>
            </a:lvl1pPr>
            <a:lvl2pPr marL="742950" indent="-285750" eaLnBrk="0" hangingPunct="0">
              <a:spcBef>
                <a:spcPct val="30000"/>
              </a:spcBef>
              <a:defRPr sz="1600">
                <a:solidFill>
                  <a:schemeClr val="tx1"/>
                </a:solidFill>
                <a:latin typeface="Arial" charset="0"/>
                <a:ea typeface="MS PGothic" pitchFamily="34" charset="-128"/>
              </a:defRPr>
            </a:lvl2pPr>
            <a:lvl3pPr marL="1143000" indent="-228600" eaLnBrk="0" hangingPunct="0">
              <a:spcBef>
                <a:spcPct val="30000"/>
              </a:spcBef>
              <a:defRPr sz="1200">
                <a:solidFill>
                  <a:schemeClr val="tx1"/>
                </a:solidFill>
                <a:latin typeface="Arial" charset="0"/>
                <a:ea typeface="MS PGothic" pitchFamily="34" charset="-128"/>
              </a:defRPr>
            </a:lvl3pPr>
            <a:lvl4pPr marL="1600200" indent="-228600" eaLnBrk="0" hangingPunct="0">
              <a:spcBef>
                <a:spcPct val="30000"/>
              </a:spcBef>
              <a:defRPr sz="1200">
                <a:solidFill>
                  <a:schemeClr val="tx1"/>
                </a:solidFill>
                <a:latin typeface="Arial" charset="0"/>
                <a:ea typeface="MS PGothic" pitchFamily="34" charset="-128"/>
              </a:defRPr>
            </a:lvl4pPr>
            <a:lvl5pPr marL="2057400" indent="-228600" eaLnBrk="0" hangingPunct="0">
              <a:spcBef>
                <a:spcPct val="30000"/>
              </a:spcBef>
              <a:defRPr sz="1200">
                <a:solidFill>
                  <a:schemeClr val="tx1"/>
                </a:solidFill>
                <a:latin typeface="Arial" charset="0"/>
                <a:ea typeface="MS PGothic" pitchFamily="34" charset="-128"/>
              </a:defRPr>
            </a:lvl5pPr>
            <a:lvl6pPr marL="2514600" indent="-228600" eaLnBrk="0" fontAlgn="base" hangingPunct="0">
              <a:spcBef>
                <a:spcPct val="30000"/>
              </a:spcBef>
              <a:spcAft>
                <a:spcPct val="0"/>
              </a:spcAft>
              <a:defRPr sz="1200">
                <a:solidFill>
                  <a:schemeClr val="tx1"/>
                </a:solidFill>
                <a:latin typeface="Arial" charset="0"/>
                <a:ea typeface="MS PGothic" pitchFamily="34" charset="-128"/>
              </a:defRPr>
            </a:lvl6pPr>
            <a:lvl7pPr marL="2971800" indent="-228600" eaLnBrk="0" fontAlgn="base" hangingPunct="0">
              <a:spcBef>
                <a:spcPct val="30000"/>
              </a:spcBef>
              <a:spcAft>
                <a:spcPct val="0"/>
              </a:spcAft>
              <a:defRPr sz="1200">
                <a:solidFill>
                  <a:schemeClr val="tx1"/>
                </a:solidFill>
                <a:latin typeface="Arial" charset="0"/>
                <a:ea typeface="MS PGothic" pitchFamily="34" charset="-128"/>
              </a:defRPr>
            </a:lvl7pPr>
            <a:lvl8pPr marL="3429000" indent="-228600" eaLnBrk="0" fontAlgn="base" hangingPunct="0">
              <a:spcBef>
                <a:spcPct val="30000"/>
              </a:spcBef>
              <a:spcAft>
                <a:spcPct val="0"/>
              </a:spcAft>
              <a:defRPr sz="1200">
                <a:solidFill>
                  <a:schemeClr val="tx1"/>
                </a:solidFill>
                <a:latin typeface="Arial" charset="0"/>
                <a:ea typeface="MS PGothic" pitchFamily="34" charset="-128"/>
              </a:defRPr>
            </a:lvl8pPr>
            <a:lvl9pPr marL="3886200" indent="-228600" eaLnBrk="0" fontAlgn="base" hangingPunct="0">
              <a:spcBef>
                <a:spcPct val="30000"/>
              </a:spcBef>
              <a:spcAft>
                <a:spcPct val="0"/>
              </a:spcAft>
              <a:defRPr sz="1200">
                <a:solidFill>
                  <a:schemeClr val="tx1"/>
                </a:solidFill>
                <a:latin typeface="Arial" charset="0"/>
                <a:ea typeface="MS PGothic" pitchFamily="34" charset="-128"/>
              </a:defRPr>
            </a:lvl9pPr>
          </a:lstStyle>
          <a:p>
            <a:pPr eaLnBrk="1" hangingPunct="1">
              <a:spcBef>
                <a:spcPct val="0"/>
              </a:spcBef>
            </a:pPr>
            <a:fld id="{4C65DA71-402F-4BBD-B8ED-D21E980EEF00}" type="slidenum">
              <a:rPr lang="en-CA" altLang="en-US" smtClean="0">
                <a:latin typeface="Tahoma" pitchFamily="34" charset="0"/>
              </a:rPr>
              <a:pPr eaLnBrk="1" hangingPunct="1">
                <a:spcBef>
                  <a:spcPct val="0"/>
                </a:spcBef>
              </a:pPr>
              <a:t>7</a:t>
            </a:fld>
            <a:endParaRPr lang="en-CA" altLang="en-US" smtClean="0">
              <a:latin typeface="Tahoma" pitchFamily="34"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a:solidFill>
                  <a:schemeClr val="tx1"/>
                </a:solidFill>
                <a:latin typeface="Arial" charset="0"/>
                <a:ea typeface="MS PGothic" pitchFamily="34" charset="-128"/>
              </a:defRPr>
            </a:lvl1pPr>
            <a:lvl2pPr marL="742950" indent="-285750" eaLnBrk="0" hangingPunct="0">
              <a:spcBef>
                <a:spcPct val="30000"/>
              </a:spcBef>
              <a:defRPr sz="1600">
                <a:solidFill>
                  <a:schemeClr val="tx1"/>
                </a:solidFill>
                <a:latin typeface="Arial" charset="0"/>
                <a:ea typeface="MS PGothic" pitchFamily="34" charset="-128"/>
              </a:defRPr>
            </a:lvl2pPr>
            <a:lvl3pPr marL="1143000" indent="-228600" eaLnBrk="0" hangingPunct="0">
              <a:spcBef>
                <a:spcPct val="30000"/>
              </a:spcBef>
              <a:defRPr sz="1200">
                <a:solidFill>
                  <a:schemeClr val="tx1"/>
                </a:solidFill>
                <a:latin typeface="Arial" charset="0"/>
                <a:ea typeface="MS PGothic" pitchFamily="34" charset="-128"/>
              </a:defRPr>
            </a:lvl3pPr>
            <a:lvl4pPr marL="1600200" indent="-228600" eaLnBrk="0" hangingPunct="0">
              <a:spcBef>
                <a:spcPct val="30000"/>
              </a:spcBef>
              <a:defRPr sz="1200">
                <a:solidFill>
                  <a:schemeClr val="tx1"/>
                </a:solidFill>
                <a:latin typeface="Arial" charset="0"/>
                <a:ea typeface="MS PGothic" pitchFamily="34" charset="-128"/>
              </a:defRPr>
            </a:lvl4pPr>
            <a:lvl5pPr marL="2057400" indent="-228600" eaLnBrk="0" hangingPunct="0">
              <a:spcBef>
                <a:spcPct val="30000"/>
              </a:spcBef>
              <a:defRPr sz="1200">
                <a:solidFill>
                  <a:schemeClr val="tx1"/>
                </a:solidFill>
                <a:latin typeface="Arial" charset="0"/>
                <a:ea typeface="MS PGothic" pitchFamily="34" charset="-128"/>
              </a:defRPr>
            </a:lvl5pPr>
            <a:lvl6pPr marL="2514600" indent="-228600" eaLnBrk="0" fontAlgn="base" hangingPunct="0">
              <a:spcBef>
                <a:spcPct val="30000"/>
              </a:spcBef>
              <a:spcAft>
                <a:spcPct val="0"/>
              </a:spcAft>
              <a:defRPr sz="1200">
                <a:solidFill>
                  <a:schemeClr val="tx1"/>
                </a:solidFill>
                <a:latin typeface="Arial" charset="0"/>
                <a:ea typeface="MS PGothic" pitchFamily="34" charset="-128"/>
              </a:defRPr>
            </a:lvl6pPr>
            <a:lvl7pPr marL="2971800" indent="-228600" eaLnBrk="0" fontAlgn="base" hangingPunct="0">
              <a:spcBef>
                <a:spcPct val="30000"/>
              </a:spcBef>
              <a:spcAft>
                <a:spcPct val="0"/>
              </a:spcAft>
              <a:defRPr sz="1200">
                <a:solidFill>
                  <a:schemeClr val="tx1"/>
                </a:solidFill>
                <a:latin typeface="Arial" charset="0"/>
                <a:ea typeface="MS PGothic" pitchFamily="34" charset="-128"/>
              </a:defRPr>
            </a:lvl7pPr>
            <a:lvl8pPr marL="3429000" indent="-228600" eaLnBrk="0" fontAlgn="base" hangingPunct="0">
              <a:spcBef>
                <a:spcPct val="30000"/>
              </a:spcBef>
              <a:spcAft>
                <a:spcPct val="0"/>
              </a:spcAft>
              <a:defRPr sz="1200">
                <a:solidFill>
                  <a:schemeClr val="tx1"/>
                </a:solidFill>
                <a:latin typeface="Arial" charset="0"/>
                <a:ea typeface="MS PGothic" pitchFamily="34" charset="-128"/>
              </a:defRPr>
            </a:lvl8pPr>
            <a:lvl9pPr marL="3886200" indent="-228600" eaLnBrk="0" fontAlgn="base" hangingPunct="0">
              <a:spcBef>
                <a:spcPct val="30000"/>
              </a:spcBef>
              <a:spcAft>
                <a:spcPct val="0"/>
              </a:spcAft>
              <a:defRPr sz="1200">
                <a:solidFill>
                  <a:schemeClr val="tx1"/>
                </a:solidFill>
                <a:latin typeface="Arial" charset="0"/>
                <a:ea typeface="MS PGothic" pitchFamily="34" charset="-128"/>
              </a:defRPr>
            </a:lvl9pPr>
          </a:lstStyle>
          <a:p>
            <a:pPr eaLnBrk="1" hangingPunct="1">
              <a:spcBef>
                <a:spcPct val="0"/>
              </a:spcBef>
            </a:pPr>
            <a:fld id="{6796A772-98BC-4F92-B8C2-28C8CB239F41}" type="slidenum">
              <a:rPr lang="en-CA" altLang="en-US" smtClean="0">
                <a:latin typeface="Tahoma" pitchFamily="34" charset="0"/>
              </a:rPr>
              <a:pPr eaLnBrk="1" hangingPunct="1">
                <a:spcBef>
                  <a:spcPct val="0"/>
                </a:spcBef>
              </a:pPr>
              <a:t>8</a:t>
            </a:fld>
            <a:endParaRPr lang="en-CA" altLang="en-US" smtClean="0">
              <a:latin typeface="Tahoma" pitchFamily="34" charset="0"/>
            </a:endParaRPr>
          </a:p>
        </p:txBody>
      </p:sp>
      <p:sp>
        <p:nvSpPr>
          <p:cNvPr id="61443" name="Rectangle 1026"/>
          <p:cNvSpPr>
            <a:spLocks noGrp="1" noRot="1" noChangeAspect="1" noChangeArrowheads="1" noTextEdit="1"/>
          </p:cNvSpPr>
          <p:nvPr>
            <p:ph type="sldImg"/>
          </p:nvPr>
        </p:nvSpPr>
        <p:spPr>
          <a:ln/>
        </p:spPr>
      </p:sp>
      <p:sp>
        <p:nvSpPr>
          <p:cNvPr id="61444"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4" name="Rectangle 44"/>
          <p:cNvSpPr>
            <a:spLocks noChangeArrowheads="1"/>
          </p:cNvSpPr>
          <p:nvPr/>
        </p:nvSpPr>
        <p:spPr bwMode="auto">
          <a:xfrm>
            <a:off x="8305800" y="0"/>
            <a:ext cx="609600" cy="6858000"/>
          </a:xfrm>
          <a:prstGeom prst="rect">
            <a:avLst/>
          </a:prstGeom>
          <a:gradFill rotWithShape="1">
            <a:gsLst>
              <a:gs pos="0">
                <a:srgbClr val="677228">
                  <a:alpha val="43999"/>
                </a:srgbClr>
              </a:gs>
              <a:gs pos="100000">
                <a:srgbClr val="5A6423"/>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MS PGothic" pitchFamily="34" charset="-128"/>
              </a:defRPr>
            </a:lvl1pPr>
            <a:lvl2pPr marL="742950" indent="-285750" eaLnBrk="0" hangingPunct="0">
              <a:defRPr sz="2400">
                <a:solidFill>
                  <a:schemeClr val="tx1"/>
                </a:solidFill>
                <a:latin typeface="Arial" charset="0"/>
                <a:ea typeface="MS PGothic" pitchFamily="34" charset="-128"/>
              </a:defRPr>
            </a:lvl2pPr>
            <a:lvl3pPr marL="1143000" indent="-228600" eaLnBrk="0" hangingPunct="0">
              <a:defRPr sz="2400">
                <a:solidFill>
                  <a:schemeClr val="tx1"/>
                </a:solidFill>
                <a:latin typeface="Arial" charset="0"/>
                <a:ea typeface="MS PGothic" pitchFamily="34" charset="-128"/>
              </a:defRPr>
            </a:lvl3pPr>
            <a:lvl4pPr marL="1600200" indent="-228600" eaLnBrk="0" hangingPunct="0">
              <a:defRPr sz="2400">
                <a:solidFill>
                  <a:schemeClr val="tx1"/>
                </a:solidFill>
                <a:latin typeface="Arial" charset="0"/>
                <a:ea typeface="MS PGothic" pitchFamily="34" charset="-128"/>
              </a:defRPr>
            </a:lvl4pPr>
            <a:lvl5pPr marL="2057400" indent="-228600" eaLnBrk="0" hangingPunct="0">
              <a:defRPr sz="2400">
                <a:solidFill>
                  <a:schemeClr val="tx1"/>
                </a:solidFill>
                <a:latin typeface="Arial" charset="0"/>
                <a:ea typeface="MS PGothic" pitchFamily="34" charset="-128"/>
              </a:defRPr>
            </a:lvl5pPr>
            <a:lvl6pPr marL="2514600" indent="-228600" eaLnBrk="0" fontAlgn="base" hangingPunct="0">
              <a:spcBef>
                <a:spcPct val="0"/>
              </a:spcBef>
              <a:spcAft>
                <a:spcPct val="0"/>
              </a:spcAft>
              <a:defRPr sz="2400">
                <a:solidFill>
                  <a:schemeClr val="tx1"/>
                </a:solidFill>
                <a:latin typeface="Arial" charset="0"/>
                <a:ea typeface="MS PGothic" pitchFamily="34" charset="-128"/>
              </a:defRPr>
            </a:lvl6pPr>
            <a:lvl7pPr marL="2971800" indent="-228600" eaLnBrk="0" fontAlgn="base" hangingPunct="0">
              <a:spcBef>
                <a:spcPct val="0"/>
              </a:spcBef>
              <a:spcAft>
                <a:spcPct val="0"/>
              </a:spcAft>
              <a:defRPr sz="2400">
                <a:solidFill>
                  <a:schemeClr val="tx1"/>
                </a:solidFill>
                <a:latin typeface="Arial" charset="0"/>
                <a:ea typeface="MS PGothic" pitchFamily="34" charset="-128"/>
              </a:defRPr>
            </a:lvl7pPr>
            <a:lvl8pPr marL="3429000" indent="-228600" eaLnBrk="0" fontAlgn="base" hangingPunct="0">
              <a:spcBef>
                <a:spcPct val="0"/>
              </a:spcBef>
              <a:spcAft>
                <a:spcPct val="0"/>
              </a:spcAft>
              <a:defRPr sz="2400">
                <a:solidFill>
                  <a:schemeClr val="tx1"/>
                </a:solidFill>
                <a:latin typeface="Arial" charset="0"/>
                <a:ea typeface="MS PGothic" pitchFamily="34" charset="-128"/>
              </a:defRPr>
            </a:lvl8pPr>
            <a:lvl9pPr marL="3886200" indent="-228600" eaLnBrk="0" fontAlgn="base" hangingPunct="0">
              <a:spcBef>
                <a:spcPct val="0"/>
              </a:spcBef>
              <a:spcAft>
                <a:spcPct val="0"/>
              </a:spcAft>
              <a:defRPr sz="2400">
                <a:solidFill>
                  <a:schemeClr val="tx1"/>
                </a:solidFill>
                <a:latin typeface="Arial" charset="0"/>
                <a:ea typeface="MS PGothic" pitchFamily="34" charset="-128"/>
              </a:defRPr>
            </a:lvl9pPr>
          </a:lstStyle>
          <a:p>
            <a:pPr eaLnBrk="1" hangingPunct="1">
              <a:defRPr/>
            </a:pPr>
            <a:endParaRPr lang="en-US" altLang="en-US" smtClean="0"/>
          </a:p>
        </p:txBody>
      </p:sp>
      <p:sp>
        <p:nvSpPr>
          <p:cNvPr id="5" name="Rectangle 47"/>
          <p:cNvSpPr>
            <a:spLocks noChangeArrowheads="1"/>
          </p:cNvSpPr>
          <p:nvPr userDrawn="1"/>
        </p:nvSpPr>
        <p:spPr bwMode="auto">
          <a:xfrm rot="16200000">
            <a:off x="3500437" y="-985837"/>
            <a:ext cx="2143125" cy="9144000"/>
          </a:xfrm>
          <a:prstGeom prst="rect">
            <a:avLst/>
          </a:prstGeom>
          <a:solidFill>
            <a:srgbClr val="677228">
              <a:alpha val="4392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MS PGothic" pitchFamily="34" charset="-128"/>
              </a:defRPr>
            </a:lvl1pPr>
            <a:lvl2pPr marL="742950" indent="-285750" eaLnBrk="0" hangingPunct="0">
              <a:defRPr sz="2400">
                <a:solidFill>
                  <a:schemeClr val="tx1"/>
                </a:solidFill>
                <a:latin typeface="Arial" charset="0"/>
                <a:ea typeface="MS PGothic" pitchFamily="34" charset="-128"/>
              </a:defRPr>
            </a:lvl2pPr>
            <a:lvl3pPr marL="1143000" indent="-228600" eaLnBrk="0" hangingPunct="0">
              <a:defRPr sz="2400">
                <a:solidFill>
                  <a:schemeClr val="tx1"/>
                </a:solidFill>
                <a:latin typeface="Arial" charset="0"/>
                <a:ea typeface="MS PGothic" pitchFamily="34" charset="-128"/>
              </a:defRPr>
            </a:lvl3pPr>
            <a:lvl4pPr marL="1600200" indent="-228600" eaLnBrk="0" hangingPunct="0">
              <a:defRPr sz="2400">
                <a:solidFill>
                  <a:schemeClr val="tx1"/>
                </a:solidFill>
                <a:latin typeface="Arial" charset="0"/>
                <a:ea typeface="MS PGothic" pitchFamily="34" charset="-128"/>
              </a:defRPr>
            </a:lvl4pPr>
            <a:lvl5pPr marL="2057400" indent="-228600" eaLnBrk="0" hangingPunct="0">
              <a:defRPr sz="2400">
                <a:solidFill>
                  <a:schemeClr val="tx1"/>
                </a:solidFill>
                <a:latin typeface="Arial" charset="0"/>
                <a:ea typeface="MS PGothic" pitchFamily="34" charset="-128"/>
              </a:defRPr>
            </a:lvl5pPr>
            <a:lvl6pPr marL="2514600" indent="-228600" eaLnBrk="0" fontAlgn="base" hangingPunct="0">
              <a:spcBef>
                <a:spcPct val="0"/>
              </a:spcBef>
              <a:spcAft>
                <a:spcPct val="0"/>
              </a:spcAft>
              <a:defRPr sz="2400">
                <a:solidFill>
                  <a:schemeClr val="tx1"/>
                </a:solidFill>
                <a:latin typeface="Arial" charset="0"/>
                <a:ea typeface="MS PGothic" pitchFamily="34" charset="-128"/>
              </a:defRPr>
            </a:lvl6pPr>
            <a:lvl7pPr marL="2971800" indent="-228600" eaLnBrk="0" fontAlgn="base" hangingPunct="0">
              <a:spcBef>
                <a:spcPct val="0"/>
              </a:spcBef>
              <a:spcAft>
                <a:spcPct val="0"/>
              </a:spcAft>
              <a:defRPr sz="2400">
                <a:solidFill>
                  <a:schemeClr val="tx1"/>
                </a:solidFill>
                <a:latin typeface="Arial" charset="0"/>
                <a:ea typeface="MS PGothic" pitchFamily="34" charset="-128"/>
              </a:defRPr>
            </a:lvl7pPr>
            <a:lvl8pPr marL="3429000" indent="-228600" eaLnBrk="0" fontAlgn="base" hangingPunct="0">
              <a:spcBef>
                <a:spcPct val="0"/>
              </a:spcBef>
              <a:spcAft>
                <a:spcPct val="0"/>
              </a:spcAft>
              <a:defRPr sz="2400">
                <a:solidFill>
                  <a:schemeClr val="tx1"/>
                </a:solidFill>
                <a:latin typeface="Arial" charset="0"/>
                <a:ea typeface="MS PGothic" pitchFamily="34" charset="-128"/>
              </a:defRPr>
            </a:lvl8pPr>
            <a:lvl9pPr marL="3886200" indent="-228600" eaLnBrk="0" fontAlgn="base" hangingPunct="0">
              <a:spcBef>
                <a:spcPct val="0"/>
              </a:spcBef>
              <a:spcAft>
                <a:spcPct val="0"/>
              </a:spcAft>
              <a:defRPr sz="2400">
                <a:solidFill>
                  <a:schemeClr val="tx1"/>
                </a:solidFill>
                <a:latin typeface="Arial" charset="0"/>
                <a:ea typeface="MS PGothic" pitchFamily="34" charset="-128"/>
              </a:defRPr>
            </a:lvl9pPr>
          </a:lstStyle>
          <a:p>
            <a:pPr eaLnBrk="1" hangingPunct="1">
              <a:defRPr/>
            </a:pPr>
            <a:endParaRPr lang="en-US" altLang="en-US" smtClean="0"/>
          </a:p>
        </p:txBody>
      </p:sp>
      <p:sp>
        <p:nvSpPr>
          <p:cNvPr id="6" name="Rectangle 48"/>
          <p:cNvSpPr>
            <a:spLocks noChangeArrowheads="1"/>
          </p:cNvSpPr>
          <p:nvPr userDrawn="1"/>
        </p:nvSpPr>
        <p:spPr bwMode="auto">
          <a:xfrm>
            <a:off x="7315200" y="2438400"/>
            <a:ext cx="1828800" cy="22907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MS PGothic" pitchFamily="34" charset="-128"/>
              </a:defRPr>
            </a:lvl1pPr>
            <a:lvl2pPr marL="742950" indent="-285750" eaLnBrk="0" hangingPunct="0">
              <a:defRPr sz="2400">
                <a:solidFill>
                  <a:schemeClr val="tx1"/>
                </a:solidFill>
                <a:latin typeface="Arial" charset="0"/>
                <a:ea typeface="MS PGothic" pitchFamily="34" charset="-128"/>
              </a:defRPr>
            </a:lvl2pPr>
            <a:lvl3pPr marL="1143000" indent="-228600" eaLnBrk="0" hangingPunct="0">
              <a:defRPr sz="2400">
                <a:solidFill>
                  <a:schemeClr val="tx1"/>
                </a:solidFill>
                <a:latin typeface="Arial" charset="0"/>
                <a:ea typeface="MS PGothic" pitchFamily="34" charset="-128"/>
              </a:defRPr>
            </a:lvl3pPr>
            <a:lvl4pPr marL="1600200" indent="-228600" eaLnBrk="0" hangingPunct="0">
              <a:defRPr sz="2400">
                <a:solidFill>
                  <a:schemeClr val="tx1"/>
                </a:solidFill>
                <a:latin typeface="Arial" charset="0"/>
                <a:ea typeface="MS PGothic" pitchFamily="34" charset="-128"/>
              </a:defRPr>
            </a:lvl4pPr>
            <a:lvl5pPr marL="2057400" indent="-228600" eaLnBrk="0" hangingPunct="0">
              <a:defRPr sz="2400">
                <a:solidFill>
                  <a:schemeClr val="tx1"/>
                </a:solidFill>
                <a:latin typeface="Arial" charset="0"/>
                <a:ea typeface="MS PGothic" pitchFamily="34" charset="-128"/>
              </a:defRPr>
            </a:lvl5pPr>
            <a:lvl6pPr marL="2514600" indent="-228600" eaLnBrk="0" fontAlgn="base" hangingPunct="0">
              <a:spcBef>
                <a:spcPct val="0"/>
              </a:spcBef>
              <a:spcAft>
                <a:spcPct val="0"/>
              </a:spcAft>
              <a:defRPr sz="2400">
                <a:solidFill>
                  <a:schemeClr val="tx1"/>
                </a:solidFill>
                <a:latin typeface="Arial" charset="0"/>
                <a:ea typeface="MS PGothic" pitchFamily="34" charset="-128"/>
              </a:defRPr>
            </a:lvl6pPr>
            <a:lvl7pPr marL="2971800" indent="-228600" eaLnBrk="0" fontAlgn="base" hangingPunct="0">
              <a:spcBef>
                <a:spcPct val="0"/>
              </a:spcBef>
              <a:spcAft>
                <a:spcPct val="0"/>
              </a:spcAft>
              <a:defRPr sz="2400">
                <a:solidFill>
                  <a:schemeClr val="tx1"/>
                </a:solidFill>
                <a:latin typeface="Arial" charset="0"/>
                <a:ea typeface="MS PGothic" pitchFamily="34" charset="-128"/>
              </a:defRPr>
            </a:lvl7pPr>
            <a:lvl8pPr marL="3429000" indent="-228600" eaLnBrk="0" fontAlgn="base" hangingPunct="0">
              <a:spcBef>
                <a:spcPct val="0"/>
              </a:spcBef>
              <a:spcAft>
                <a:spcPct val="0"/>
              </a:spcAft>
              <a:defRPr sz="2400">
                <a:solidFill>
                  <a:schemeClr val="tx1"/>
                </a:solidFill>
                <a:latin typeface="Arial" charset="0"/>
                <a:ea typeface="MS PGothic" pitchFamily="34" charset="-128"/>
              </a:defRPr>
            </a:lvl8pPr>
            <a:lvl9pPr marL="3886200" indent="-228600" eaLnBrk="0" fontAlgn="base" hangingPunct="0">
              <a:spcBef>
                <a:spcPct val="0"/>
              </a:spcBef>
              <a:spcAft>
                <a:spcPct val="0"/>
              </a:spcAft>
              <a:defRPr sz="2400">
                <a:solidFill>
                  <a:schemeClr val="tx1"/>
                </a:solidFill>
                <a:latin typeface="Arial" charset="0"/>
                <a:ea typeface="MS PGothic" pitchFamily="34" charset="-128"/>
              </a:defRPr>
            </a:lvl9pPr>
          </a:lstStyle>
          <a:p>
            <a:pPr eaLnBrk="1" hangingPunct="1">
              <a:defRPr/>
            </a:pPr>
            <a:endParaRPr lang="en-US" altLang="en-US" smtClean="0"/>
          </a:p>
        </p:txBody>
      </p:sp>
      <p:pic>
        <p:nvPicPr>
          <p:cNvPr id="7" name="Picture 35" descr="awtri_4c UPDATE_col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5949950"/>
            <a:ext cx="68421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6" descr="elmasri_thumb"/>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19975" y="2514600"/>
            <a:ext cx="172402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26" name="Rectangle 30" descr="Pink tissue paper"/>
          <p:cNvSpPr>
            <a:spLocks noGrp="1" noChangeArrowheads="1"/>
          </p:cNvSpPr>
          <p:nvPr>
            <p:ph type="ctrTitle" sz="quarter"/>
          </p:nvPr>
        </p:nvSpPr>
        <p:spPr>
          <a:xfrm>
            <a:off x="228600" y="152400"/>
            <a:ext cx="7086600" cy="2286000"/>
          </a:xfrm>
        </p:spPr>
        <p:txBody>
          <a:bodyPr wrap="none" anchor="ctr"/>
          <a:lstStyle>
            <a:lvl1pPr>
              <a:defRPr sz="6600">
                <a:solidFill>
                  <a:srgbClr val="990033"/>
                </a:solidFill>
              </a:defRPr>
            </a:lvl1pPr>
          </a:lstStyle>
          <a:p>
            <a:r>
              <a:rPr lang="en-US"/>
              <a:t>Click to edit Master title style</a:t>
            </a:r>
          </a:p>
        </p:txBody>
      </p:sp>
      <p:sp>
        <p:nvSpPr>
          <p:cNvPr id="4134" name="Rectangle 38" descr="Pink tissue paper"/>
          <p:cNvSpPr>
            <a:spLocks noGrp="1" noChangeArrowheads="1"/>
          </p:cNvSpPr>
          <p:nvPr>
            <p:ph type="subTitle" sz="quarter" idx="1"/>
          </p:nvPr>
        </p:nvSpPr>
        <p:spPr>
          <a:xfrm>
            <a:off x="304800" y="2590800"/>
            <a:ext cx="6629400" cy="1905000"/>
          </a:xfrm>
        </p:spPr>
        <p:txBody>
          <a:bodyPr/>
          <a:lstStyle>
            <a:lvl1pPr marL="0" indent="0">
              <a:buFont typeface="Wingdings" pitchFamily="64" charset="2"/>
              <a:buNone/>
              <a:defRPr sz="3200"/>
            </a:lvl1pPr>
          </a:lstStyle>
          <a:p>
            <a:r>
              <a:rPr lang="en-US"/>
              <a:t>Click to edit Master subtitle style</a:t>
            </a:r>
          </a:p>
        </p:txBody>
      </p:sp>
      <p:sp>
        <p:nvSpPr>
          <p:cNvPr id="9" name="Rectangle 29"/>
          <p:cNvSpPr>
            <a:spLocks noGrp="1" noChangeArrowheads="1"/>
          </p:cNvSpPr>
          <p:nvPr>
            <p:ph type="ftr" sz="quarter" idx="10"/>
          </p:nvPr>
        </p:nvSpPr>
        <p:spPr bwMode="auto">
          <a:xfrm>
            <a:off x="838200" y="6397625"/>
            <a:ext cx="44958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900">
                <a:latin typeface="Arial" pitchFamily="34" charset="0"/>
              </a:defRPr>
            </a:lvl1pPr>
          </a:lstStyle>
          <a:p>
            <a:pPr>
              <a:defRPr/>
            </a:pPr>
            <a:r>
              <a:rPr lang="en-US"/>
              <a:t>Copyright © 2007 Ramez Elmasri and Shamkant B. Navathe</a:t>
            </a:r>
          </a:p>
        </p:txBody>
      </p:sp>
    </p:spTree>
    <p:extLst>
      <p:ext uri="{BB962C8B-B14F-4D97-AF65-F5344CB8AC3E}">
        <p14:creationId xmlns:p14="http://schemas.microsoft.com/office/powerpoint/2010/main" val="2462726625"/>
      </p:ext>
    </p:extLst>
  </p:cSld>
  <p:clrMapOvr>
    <a:masterClrMapping/>
  </p:clrMapOvr>
  <p:transition spd="med"/>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en-US"/>
          </a:p>
        </p:txBody>
      </p:sp>
      <p:sp>
        <p:nvSpPr>
          <p:cNvPr id="4" name="Rectangle 13"/>
          <p:cNvSpPr>
            <a:spLocks noGrp="1" noChangeArrowheads="1"/>
          </p:cNvSpPr>
          <p:nvPr>
            <p:ph type="sldNum" sz="quarter" idx="10"/>
          </p:nvPr>
        </p:nvSpPr>
        <p:spPr>
          <a:ln/>
        </p:spPr>
        <p:txBody>
          <a:bodyPr/>
          <a:lstStyle>
            <a:lvl1pPr>
              <a:defRPr/>
            </a:lvl1pPr>
          </a:lstStyle>
          <a:p>
            <a:pPr>
              <a:defRPr/>
            </a:pPr>
            <a:r>
              <a:rPr lang="en-US"/>
              <a:t>Slide 1- </a:t>
            </a:r>
            <a:fld id="{7AE27133-1C6F-45F9-94FD-04093F75460A}" type="slidenum">
              <a:rPr lang="en-US"/>
              <a:pPr>
                <a:defRPr/>
              </a:pPr>
              <a:t>‹#›</a:t>
            </a:fld>
            <a:endParaRPr lang="en-CA"/>
          </a:p>
        </p:txBody>
      </p:sp>
    </p:spTree>
    <p:extLst>
      <p:ext uri="{BB962C8B-B14F-4D97-AF65-F5344CB8AC3E}">
        <p14:creationId xmlns:p14="http://schemas.microsoft.com/office/powerpoint/2010/main" val="3847257547"/>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303213"/>
            <a:ext cx="2076450" cy="5868987"/>
          </a:xfrm>
        </p:spPr>
        <p:txBody>
          <a:bodyPr vert="eaVert"/>
          <a:lstStyle/>
          <a:p>
            <a:r>
              <a:rPr lang="it-IT" smtClean="0"/>
              <a:t>Click to edit Master title style</a:t>
            </a:r>
            <a:endParaRPr lang="en-US"/>
          </a:p>
        </p:txBody>
      </p:sp>
      <p:sp>
        <p:nvSpPr>
          <p:cNvPr id="3" name="Vertical Text Placeholder 2"/>
          <p:cNvSpPr>
            <a:spLocks noGrp="1"/>
          </p:cNvSpPr>
          <p:nvPr>
            <p:ph type="body" orient="vert" idx="1"/>
          </p:nvPr>
        </p:nvSpPr>
        <p:spPr>
          <a:xfrm>
            <a:off x="228600" y="303213"/>
            <a:ext cx="6076950" cy="5868987"/>
          </a:xfrm>
        </p:spPr>
        <p:txBody>
          <a:bodyPr vert="eaVert"/>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en-US"/>
          </a:p>
        </p:txBody>
      </p:sp>
      <p:sp>
        <p:nvSpPr>
          <p:cNvPr id="4" name="Rectangle 13"/>
          <p:cNvSpPr>
            <a:spLocks noGrp="1" noChangeArrowheads="1"/>
          </p:cNvSpPr>
          <p:nvPr>
            <p:ph type="sldNum" sz="quarter" idx="10"/>
          </p:nvPr>
        </p:nvSpPr>
        <p:spPr>
          <a:ln/>
        </p:spPr>
        <p:txBody>
          <a:bodyPr/>
          <a:lstStyle>
            <a:lvl1pPr>
              <a:defRPr/>
            </a:lvl1pPr>
          </a:lstStyle>
          <a:p>
            <a:pPr>
              <a:defRPr/>
            </a:pPr>
            <a:r>
              <a:rPr lang="en-US"/>
              <a:t>Slide 1- </a:t>
            </a:r>
            <a:fld id="{049E0FA7-DEAB-494A-85E4-4413FCAA4EE8}" type="slidenum">
              <a:rPr lang="en-US"/>
              <a:pPr>
                <a:defRPr/>
              </a:pPr>
              <a:t>‹#›</a:t>
            </a:fld>
            <a:endParaRPr lang="en-CA"/>
          </a:p>
        </p:txBody>
      </p:sp>
    </p:spTree>
    <p:extLst>
      <p:ext uri="{BB962C8B-B14F-4D97-AF65-F5344CB8AC3E}">
        <p14:creationId xmlns:p14="http://schemas.microsoft.com/office/powerpoint/2010/main" val="3759352990"/>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Click to edit Master title style</a:t>
            </a:r>
            <a:endParaRPr lang="en-US"/>
          </a:p>
        </p:txBody>
      </p:sp>
      <p:sp>
        <p:nvSpPr>
          <p:cNvPr id="3" name="Content Placeholder 2"/>
          <p:cNvSpPr>
            <a:spLocks noGrp="1"/>
          </p:cNvSpPr>
          <p:nvPr>
            <p:ph idx="1"/>
          </p:nvPr>
        </p:nvSpPr>
        <p:spPr/>
        <p:txBody>
          <a:bodyPr/>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en-US"/>
          </a:p>
        </p:txBody>
      </p:sp>
      <p:sp>
        <p:nvSpPr>
          <p:cNvPr id="4" name="Rectangle 13"/>
          <p:cNvSpPr>
            <a:spLocks noGrp="1" noChangeArrowheads="1"/>
          </p:cNvSpPr>
          <p:nvPr>
            <p:ph type="sldNum" sz="quarter" idx="10"/>
          </p:nvPr>
        </p:nvSpPr>
        <p:spPr>
          <a:ln/>
        </p:spPr>
        <p:txBody>
          <a:bodyPr/>
          <a:lstStyle>
            <a:lvl1pPr>
              <a:defRPr/>
            </a:lvl1pPr>
          </a:lstStyle>
          <a:p>
            <a:pPr>
              <a:defRPr/>
            </a:pPr>
            <a:r>
              <a:rPr lang="en-US"/>
              <a:t>Slide 1- </a:t>
            </a:r>
            <a:fld id="{4BB8DCB0-3C3F-4B38-9BD3-6DD4ECDD00CD}" type="slidenum">
              <a:rPr lang="en-US"/>
              <a:pPr>
                <a:defRPr/>
              </a:pPr>
              <a:t>‹#›</a:t>
            </a:fld>
            <a:endParaRPr lang="en-CA"/>
          </a:p>
        </p:txBody>
      </p:sp>
    </p:spTree>
    <p:extLst>
      <p:ext uri="{BB962C8B-B14F-4D97-AF65-F5344CB8AC3E}">
        <p14:creationId xmlns:p14="http://schemas.microsoft.com/office/powerpoint/2010/main" val="3655429281"/>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it-IT"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it-IT" smtClean="0"/>
              <a:t>Click to edit Master text styles</a:t>
            </a:r>
          </a:p>
        </p:txBody>
      </p:sp>
      <p:sp>
        <p:nvSpPr>
          <p:cNvPr id="4" name="Rectangle 13"/>
          <p:cNvSpPr>
            <a:spLocks noGrp="1" noChangeArrowheads="1"/>
          </p:cNvSpPr>
          <p:nvPr>
            <p:ph type="sldNum" sz="quarter" idx="10"/>
          </p:nvPr>
        </p:nvSpPr>
        <p:spPr>
          <a:ln/>
        </p:spPr>
        <p:txBody>
          <a:bodyPr/>
          <a:lstStyle>
            <a:lvl1pPr>
              <a:defRPr/>
            </a:lvl1pPr>
          </a:lstStyle>
          <a:p>
            <a:pPr>
              <a:defRPr/>
            </a:pPr>
            <a:r>
              <a:rPr lang="en-US"/>
              <a:t>Slide 1- </a:t>
            </a:r>
            <a:fld id="{C5E0D384-A1B1-42C5-84EE-5570DB3E1EE0}" type="slidenum">
              <a:rPr lang="en-US"/>
              <a:pPr>
                <a:defRPr/>
              </a:pPr>
              <a:t>‹#›</a:t>
            </a:fld>
            <a:endParaRPr lang="en-CA"/>
          </a:p>
        </p:txBody>
      </p:sp>
    </p:spTree>
    <p:extLst>
      <p:ext uri="{BB962C8B-B14F-4D97-AF65-F5344CB8AC3E}">
        <p14:creationId xmlns:p14="http://schemas.microsoft.com/office/powerpoint/2010/main" val="854103440"/>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Click to edit Master title style</a:t>
            </a:r>
            <a:endParaRPr lang="en-US"/>
          </a:p>
        </p:txBody>
      </p:sp>
      <p:sp>
        <p:nvSpPr>
          <p:cNvPr id="3" name="Content Placeholder 2"/>
          <p:cNvSpPr>
            <a:spLocks noGrp="1"/>
          </p:cNvSpPr>
          <p:nvPr>
            <p:ph sz="half" idx="1"/>
          </p:nvPr>
        </p:nvSpPr>
        <p:spPr>
          <a:xfrm>
            <a:off x="239713" y="1600200"/>
            <a:ext cx="407035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en-US"/>
          </a:p>
        </p:txBody>
      </p:sp>
      <p:sp>
        <p:nvSpPr>
          <p:cNvPr id="4" name="Content Placeholder 3"/>
          <p:cNvSpPr>
            <a:spLocks noGrp="1"/>
          </p:cNvSpPr>
          <p:nvPr>
            <p:ph sz="half" idx="2"/>
          </p:nvPr>
        </p:nvSpPr>
        <p:spPr>
          <a:xfrm>
            <a:off x="4462463" y="1600200"/>
            <a:ext cx="4071937"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en-US"/>
          </a:p>
        </p:txBody>
      </p:sp>
      <p:sp>
        <p:nvSpPr>
          <p:cNvPr id="5" name="Rectangle 13"/>
          <p:cNvSpPr>
            <a:spLocks noGrp="1" noChangeArrowheads="1"/>
          </p:cNvSpPr>
          <p:nvPr>
            <p:ph type="sldNum" sz="quarter" idx="10"/>
          </p:nvPr>
        </p:nvSpPr>
        <p:spPr>
          <a:ln/>
        </p:spPr>
        <p:txBody>
          <a:bodyPr/>
          <a:lstStyle>
            <a:lvl1pPr>
              <a:defRPr/>
            </a:lvl1pPr>
          </a:lstStyle>
          <a:p>
            <a:pPr>
              <a:defRPr/>
            </a:pPr>
            <a:r>
              <a:rPr lang="en-US"/>
              <a:t>Slide 1- </a:t>
            </a:r>
            <a:fld id="{0D2715C1-6C3B-4BDA-9BD8-2B550FDB6E9D}" type="slidenum">
              <a:rPr lang="en-US"/>
              <a:pPr>
                <a:defRPr/>
              </a:pPr>
              <a:t>‹#›</a:t>
            </a:fld>
            <a:endParaRPr lang="en-CA"/>
          </a:p>
        </p:txBody>
      </p:sp>
    </p:spTree>
    <p:extLst>
      <p:ext uri="{BB962C8B-B14F-4D97-AF65-F5344CB8AC3E}">
        <p14:creationId xmlns:p14="http://schemas.microsoft.com/office/powerpoint/2010/main" val="772303655"/>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it-IT"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en-US"/>
          </a:p>
        </p:txBody>
      </p:sp>
      <p:sp>
        <p:nvSpPr>
          <p:cNvPr id="7" name="Rectangle 13"/>
          <p:cNvSpPr>
            <a:spLocks noGrp="1" noChangeArrowheads="1"/>
          </p:cNvSpPr>
          <p:nvPr>
            <p:ph type="sldNum" sz="quarter" idx="10"/>
          </p:nvPr>
        </p:nvSpPr>
        <p:spPr>
          <a:ln/>
        </p:spPr>
        <p:txBody>
          <a:bodyPr/>
          <a:lstStyle>
            <a:lvl1pPr>
              <a:defRPr/>
            </a:lvl1pPr>
          </a:lstStyle>
          <a:p>
            <a:pPr>
              <a:defRPr/>
            </a:pPr>
            <a:r>
              <a:rPr lang="en-US"/>
              <a:t>Slide 1- </a:t>
            </a:r>
            <a:fld id="{B2805458-4F8D-4971-A7ED-F3DA418F53C5}" type="slidenum">
              <a:rPr lang="en-US"/>
              <a:pPr>
                <a:defRPr/>
              </a:pPr>
              <a:t>‹#›</a:t>
            </a:fld>
            <a:endParaRPr lang="en-CA"/>
          </a:p>
        </p:txBody>
      </p:sp>
    </p:spTree>
    <p:extLst>
      <p:ext uri="{BB962C8B-B14F-4D97-AF65-F5344CB8AC3E}">
        <p14:creationId xmlns:p14="http://schemas.microsoft.com/office/powerpoint/2010/main" val="1252646494"/>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Click to edit Master title style</a:t>
            </a:r>
            <a:endParaRPr lang="en-US"/>
          </a:p>
        </p:txBody>
      </p:sp>
      <p:sp>
        <p:nvSpPr>
          <p:cNvPr id="3" name="Rectangle 13"/>
          <p:cNvSpPr>
            <a:spLocks noGrp="1" noChangeArrowheads="1"/>
          </p:cNvSpPr>
          <p:nvPr>
            <p:ph type="sldNum" sz="quarter" idx="10"/>
          </p:nvPr>
        </p:nvSpPr>
        <p:spPr>
          <a:ln/>
        </p:spPr>
        <p:txBody>
          <a:bodyPr/>
          <a:lstStyle>
            <a:lvl1pPr>
              <a:defRPr/>
            </a:lvl1pPr>
          </a:lstStyle>
          <a:p>
            <a:pPr>
              <a:defRPr/>
            </a:pPr>
            <a:r>
              <a:rPr lang="en-US"/>
              <a:t>Slide 1- </a:t>
            </a:r>
            <a:fld id="{5A899945-03B8-4817-9CA8-9E27BB9A3CBC}" type="slidenum">
              <a:rPr lang="en-US"/>
              <a:pPr>
                <a:defRPr/>
              </a:pPr>
              <a:t>‹#›</a:t>
            </a:fld>
            <a:endParaRPr lang="en-CA"/>
          </a:p>
        </p:txBody>
      </p:sp>
    </p:spTree>
    <p:extLst>
      <p:ext uri="{BB962C8B-B14F-4D97-AF65-F5344CB8AC3E}">
        <p14:creationId xmlns:p14="http://schemas.microsoft.com/office/powerpoint/2010/main" val="2746893709"/>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3"/>
          <p:cNvSpPr>
            <a:spLocks noGrp="1" noChangeArrowheads="1"/>
          </p:cNvSpPr>
          <p:nvPr>
            <p:ph type="sldNum" sz="quarter" idx="10"/>
          </p:nvPr>
        </p:nvSpPr>
        <p:spPr>
          <a:ln/>
        </p:spPr>
        <p:txBody>
          <a:bodyPr/>
          <a:lstStyle>
            <a:lvl1pPr>
              <a:defRPr/>
            </a:lvl1pPr>
          </a:lstStyle>
          <a:p>
            <a:pPr>
              <a:defRPr/>
            </a:pPr>
            <a:r>
              <a:rPr lang="en-US"/>
              <a:t>Slide 1- </a:t>
            </a:r>
            <a:fld id="{42A5154C-F184-449A-BC6A-7C830BDE4D23}" type="slidenum">
              <a:rPr lang="en-US"/>
              <a:pPr>
                <a:defRPr/>
              </a:pPr>
              <a:t>‹#›</a:t>
            </a:fld>
            <a:endParaRPr lang="en-CA"/>
          </a:p>
        </p:txBody>
      </p:sp>
    </p:spTree>
    <p:extLst>
      <p:ext uri="{BB962C8B-B14F-4D97-AF65-F5344CB8AC3E}">
        <p14:creationId xmlns:p14="http://schemas.microsoft.com/office/powerpoint/2010/main" val="509881939"/>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it-IT"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pPr>
              <a:defRPr/>
            </a:pPr>
            <a:r>
              <a:rPr lang="en-US"/>
              <a:t>Slide 1- </a:t>
            </a:r>
            <a:fld id="{A5033CD5-A8D1-4E4F-9C93-BA738E609E5A}" type="slidenum">
              <a:rPr lang="en-US"/>
              <a:pPr>
                <a:defRPr/>
              </a:pPr>
              <a:t>‹#›</a:t>
            </a:fld>
            <a:endParaRPr lang="en-CA"/>
          </a:p>
        </p:txBody>
      </p:sp>
    </p:spTree>
    <p:extLst>
      <p:ext uri="{BB962C8B-B14F-4D97-AF65-F5344CB8AC3E}">
        <p14:creationId xmlns:p14="http://schemas.microsoft.com/office/powerpoint/2010/main" val="1609990501"/>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it-IT"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pPr>
              <a:defRPr/>
            </a:pPr>
            <a:r>
              <a:rPr lang="en-US"/>
              <a:t>Slide 1- </a:t>
            </a:r>
            <a:fld id="{2417E144-37C0-421A-A65D-B4B79591D77E}" type="slidenum">
              <a:rPr lang="en-US"/>
              <a:pPr>
                <a:defRPr/>
              </a:pPr>
              <a:t>‹#›</a:t>
            </a:fld>
            <a:endParaRPr lang="en-CA"/>
          </a:p>
        </p:txBody>
      </p:sp>
    </p:spTree>
    <p:extLst>
      <p:ext uri="{BB962C8B-B14F-4D97-AF65-F5344CB8AC3E}">
        <p14:creationId xmlns:p14="http://schemas.microsoft.com/office/powerpoint/2010/main" val="3484856223"/>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45"/>
          <p:cNvGrpSpPr>
            <a:grpSpLocks/>
          </p:cNvGrpSpPr>
          <p:nvPr userDrawn="1"/>
        </p:nvGrpSpPr>
        <p:grpSpPr bwMode="auto">
          <a:xfrm>
            <a:off x="8936038" y="1449388"/>
            <a:ext cx="207962" cy="5408612"/>
            <a:chOff x="5606" y="889"/>
            <a:chExt cx="154" cy="3431"/>
          </a:xfrm>
        </p:grpSpPr>
        <p:sp>
          <p:nvSpPr>
            <p:cNvPr id="1032" name="Rectangle 38"/>
            <p:cNvSpPr>
              <a:spLocks noChangeArrowheads="1"/>
            </p:cNvSpPr>
            <p:nvPr userDrawn="1"/>
          </p:nvSpPr>
          <p:spPr bwMode="gray">
            <a:xfrm flipH="1">
              <a:off x="5685" y="889"/>
              <a:ext cx="75" cy="3431"/>
            </a:xfrm>
            <a:prstGeom prst="rect">
              <a:avLst/>
            </a:prstGeom>
            <a:solidFill>
              <a:srgbClr val="67722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MS PGothic" pitchFamily="34" charset="-128"/>
                </a:defRPr>
              </a:lvl1pPr>
              <a:lvl2pPr marL="742950" indent="-285750" eaLnBrk="0" hangingPunct="0">
                <a:defRPr sz="2400">
                  <a:solidFill>
                    <a:schemeClr val="tx1"/>
                  </a:solidFill>
                  <a:latin typeface="Arial" charset="0"/>
                  <a:ea typeface="MS PGothic" pitchFamily="34" charset="-128"/>
                </a:defRPr>
              </a:lvl2pPr>
              <a:lvl3pPr marL="1143000" indent="-228600" eaLnBrk="0" hangingPunct="0">
                <a:defRPr sz="2400">
                  <a:solidFill>
                    <a:schemeClr val="tx1"/>
                  </a:solidFill>
                  <a:latin typeface="Arial" charset="0"/>
                  <a:ea typeface="MS PGothic" pitchFamily="34" charset="-128"/>
                </a:defRPr>
              </a:lvl3pPr>
              <a:lvl4pPr marL="1600200" indent="-228600" eaLnBrk="0" hangingPunct="0">
                <a:defRPr sz="2400">
                  <a:solidFill>
                    <a:schemeClr val="tx1"/>
                  </a:solidFill>
                  <a:latin typeface="Arial" charset="0"/>
                  <a:ea typeface="MS PGothic" pitchFamily="34" charset="-128"/>
                </a:defRPr>
              </a:lvl4pPr>
              <a:lvl5pPr marL="2057400" indent="-228600" eaLnBrk="0" hangingPunct="0">
                <a:defRPr sz="2400">
                  <a:solidFill>
                    <a:schemeClr val="tx1"/>
                  </a:solidFill>
                  <a:latin typeface="Arial" charset="0"/>
                  <a:ea typeface="MS PGothic" pitchFamily="34" charset="-128"/>
                </a:defRPr>
              </a:lvl5pPr>
              <a:lvl6pPr marL="2514600" indent="-228600" eaLnBrk="0" fontAlgn="base" hangingPunct="0">
                <a:spcBef>
                  <a:spcPct val="0"/>
                </a:spcBef>
                <a:spcAft>
                  <a:spcPct val="0"/>
                </a:spcAft>
                <a:defRPr sz="2400">
                  <a:solidFill>
                    <a:schemeClr val="tx1"/>
                  </a:solidFill>
                  <a:latin typeface="Arial" charset="0"/>
                  <a:ea typeface="MS PGothic" pitchFamily="34" charset="-128"/>
                </a:defRPr>
              </a:lvl6pPr>
              <a:lvl7pPr marL="2971800" indent="-228600" eaLnBrk="0" fontAlgn="base" hangingPunct="0">
                <a:spcBef>
                  <a:spcPct val="0"/>
                </a:spcBef>
                <a:spcAft>
                  <a:spcPct val="0"/>
                </a:spcAft>
                <a:defRPr sz="2400">
                  <a:solidFill>
                    <a:schemeClr val="tx1"/>
                  </a:solidFill>
                  <a:latin typeface="Arial" charset="0"/>
                  <a:ea typeface="MS PGothic" pitchFamily="34" charset="-128"/>
                </a:defRPr>
              </a:lvl7pPr>
              <a:lvl8pPr marL="3429000" indent="-228600" eaLnBrk="0" fontAlgn="base" hangingPunct="0">
                <a:spcBef>
                  <a:spcPct val="0"/>
                </a:spcBef>
                <a:spcAft>
                  <a:spcPct val="0"/>
                </a:spcAft>
                <a:defRPr sz="2400">
                  <a:solidFill>
                    <a:schemeClr val="tx1"/>
                  </a:solidFill>
                  <a:latin typeface="Arial" charset="0"/>
                  <a:ea typeface="MS PGothic" pitchFamily="34" charset="-128"/>
                </a:defRPr>
              </a:lvl8pPr>
              <a:lvl9pPr marL="3886200" indent="-228600" eaLnBrk="0" fontAlgn="base" hangingPunct="0">
                <a:spcBef>
                  <a:spcPct val="0"/>
                </a:spcBef>
                <a:spcAft>
                  <a:spcPct val="0"/>
                </a:spcAft>
                <a:defRPr sz="2400">
                  <a:solidFill>
                    <a:schemeClr val="tx1"/>
                  </a:solidFill>
                  <a:latin typeface="Arial" charset="0"/>
                  <a:ea typeface="MS PGothic" pitchFamily="34" charset="-128"/>
                </a:defRPr>
              </a:lvl9pPr>
            </a:lstStyle>
            <a:p>
              <a:pPr algn="ctr" eaLnBrk="1" hangingPunct="1">
                <a:defRPr/>
              </a:pPr>
              <a:endParaRPr kumimoji="1" lang="en-US" altLang="en-US" sz="3200" smtClean="0">
                <a:latin typeface="Tahoma" pitchFamily="34" charset="0"/>
              </a:endParaRPr>
            </a:p>
          </p:txBody>
        </p:sp>
        <p:grpSp>
          <p:nvGrpSpPr>
            <p:cNvPr id="1033" name="Group 44"/>
            <p:cNvGrpSpPr>
              <a:grpSpLocks/>
            </p:cNvGrpSpPr>
            <p:nvPr userDrawn="1"/>
          </p:nvGrpSpPr>
          <p:grpSpPr bwMode="auto">
            <a:xfrm>
              <a:off x="5606" y="889"/>
              <a:ext cx="106" cy="3431"/>
              <a:chOff x="5606" y="889"/>
              <a:chExt cx="106" cy="3431"/>
            </a:xfrm>
          </p:grpSpPr>
          <p:sp>
            <p:nvSpPr>
              <p:cNvPr id="1034" name="Rectangle 43"/>
              <p:cNvSpPr>
                <a:spLocks noChangeArrowheads="1"/>
              </p:cNvSpPr>
              <p:nvPr userDrawn="1"/>
            </p:nvSpPr>
            <p:spPr bwMode="gray">
              <a:xfrm rot="10800000" flipH="1">
                <a:off x="5606" y="889"/>
                <a:ext cx="58" cy="3431"/>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lvl1pPr eaLnBrk="0" hangingPunct="0">
                  <a:defRPr sz="2400">
                    <a:solidFill>
                      <a:schemeClr val="tx1"/>
                    </a:solidFill>
                    <a:latin typeface="Arial" charset="0"/>
                    <a:ea typeface="MS PGothic" pitchFamily="34" charset="-128"/>
                  </a:defRPr>
                </a:lvl1pPr>
                <a:lvl2pPr marL="742950" indent="-285750" eaLnBrk="0" hangingPunct="0">
                  <a:defRPr sz="2400">
                    <a:solidFill>
                      <a:schemeClr val="tx1"/>
                    </a:solidFill>
                    <a:latin typeface="Arial" charset="0"/>
                    <a:ea typeface="MS PGothic" pitchFamily="34" charset="-128"/>
                  </a:defRPr>
                </a:lvl2pPr>
                <a:lvl3pPr marL="1143000" indent="-228600" eaLnBrk="0" hangingPunct="0">
                  <a:defRPr sz="2400">
                    <a:solidFill>
                      <a:schemeClr val="tx1"/>
                    </a:solidFill>
                    <a:latin typeface="Arial" charset="0"/>
                    <a:ea typeface="MS PGothic" pitchFamily="34" charset="-128"/>
                  </a:defRPr>
                </a:lvl3pPr>
                <a:lvl4pPr marL="1600200" indent="-228600" eaLnBrk="0" hangingPunct="0">
                  <a:defRPr sz="2400">
                    <a:solidFill>
                      <a:schemeClr val="tx1"/>
                    </a:solidFill>
                    <a:latin typeface="Arial" charset="0"/>
                    <a:ea typeface="MS PGothic" pitchFamily="34" charset="-128"/>
                  </a:defRPr>
                </a:lvl4pPr>
                <a:lvl5pPr marL="2057400" indent="-228600" eaLnBrk="0" hangingPunct="0">
                  <a:defRPr sz="2400">
                    <a:solidFill>
                      <a:schemeClr val="tx1"/>
                    </a:solidFill>
                    <a:latin typeface="Arial" charset="0"/>
                    <a:ea typeface="MS PGothic" pitchFamily="34" charset="-128"/>
                  </a:defRPr>
                </a:lvl5pPr>
                <a:lvl6pPr marL="2514600" indent="-228600" eaLnBrk="0" fontAlgn="base" hangingPunct="0">
                  <a:spcBef>
                    <a:spcPct val="0"/>
                  </a:spcBef>
                  <a:spcAft>
                    <a:spcPct val="0"/>
                  </a:spcAft>
                  <a:defRPr sz="2400">
                    <a:solidFill>
                      <a:schemeClr val="tx1"/>
                    </a:solidFill>
                    <a:latin typeface="Arial" charset="0"/>
                    <a:ea typeface="MS PGothic" pitchFamily="34" charset="-128"/>
                  </a:defRPr>
                </a:lvl6pPr>
                <a:lvl7pPr marL="2971800" indent="-228600" eaLnBrk="0" fontAlgn="base" hangingPunct="0">
                  <a:spcBef>
                    <a:spcPct val="0"/>
                  </a:spcBef>
                  <a:spcAft>
                    <a:spcPct val="0"/>
                  </a:spcAft>
                  <a:defRPr sz="2400">
                    <a:solidFill>
                      <a:schemeClr val="tx1"/>
                    </a:solidFill>
                    <a:latin typeface="Arial" charset="0"/>
                    <a:ea typeface="MS PGothic" pitchFamily="34" charset="-128"/>
                  </a:defRPr>
                </a:lvl7pPr>
                <a:lvl8pPr marL="3429000" indent="-228600" eaLnBrk="0" fontAlgn="base" hangingPunct="0">
                  <a:spcBef>
                    <a:spcPct val="0"/>
                  </a:spcBef>
                  <a:spcAft>
                    <a:spcPct val="0"/>
                  </a:spcAft>
                  <a:defRPr sz="2400">
                    <a:solidFill>
                      <a:schemeClr val="tx1"/>
                    </a:solidFill>
                    <a:latin typeface="Arial" charset="0"/>
                    <a:ea typeface="MS PGothic" pitchFamily="34" charset="-128"/>
                  </a:defRPr>
                </a:lvl8pPr>
                <a:lvl9pPr marL="3886200" indent="-228600" eaLnBrk="0" fontAlgn="base" hangingPunct="0">
                  <a:spcBef>
                    <a:spcPct val="0"/>
                  </a:spcBef>
                  <a:spcAft>
                    <a:spcPct val="0"/>
                  </a:spcAft>
                  <a:defRPr sz="2400">
                    <a:solidFill>
                      <a:schemeClr val="tx1"/>
                    </a:solidFill>
                    <a:latin typeface="Arial" charset="0"/>
                    <a:ea typeface="MS PGothic" pitchFamily="34" charset="-128"/>
                  </a:defRPr>
                </a:lvl9pPr>
              </a:lstStyle>
              <a:p>
                <a:pPr algn="ctr" eaLnBrk="1" hangingPunct="1">
                  <a:defRPr/>
                </a:pPr>
                <a:endParaRPr kumimoji="1" lang="en-US" altLang="en-US" sz="3200" smtClean="0">
                  <a:latin typeface="Tahoma" pitchFamily="34" charset="0"/>
                </a:endParaRPr>
              </a:p>
            </p:txBody>
          </p:sp>
          <p:sp>
            <p:nvSpPr>
              <p:cNvPr id="1035" name="Rectangle 32"/>
              <p:cNvSpPr>
                <a:spLocks noChangeArrowheads="1"/>
              </p:cNvSpPr>
              <p:nvPr userDrawn="1"/>
            </p:nvSpPr>
            <p:spPr bwMode="gray">
              <a:xfrm rot="10800000" flipH="1">
                <a:off x="5654" y="889"/>
                <a:ext cx="58" cy="3431"/>
              </a:xfrm>
              <a:prstGeom prst="rect">
                <a:avLst/>
              </a:prstGeom>
              <a:solidFill>
                <a:srgbClr val="990033"/>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lvl1pPr eaLnBrk="0" hangingPunct="0">
                  <a:defRPr sz="2400">
                    <a:solidFill>
                      <a:schemeClr val="tx1"/>
                    </a:solidFill>
                    <a:latin typeface="Arial" charset="0"/>
                    <a:ea typeface="MS PGothic" pitchFamily="34" charset="-128"/>
                  </a:defRPr>
                </a:lvl1pPr>
                <a:lvl2pPr marL="742950" indent="-285750" eaLnBrk="0" hangingPunct="0">
                  <a:defRPr sz="2400">
                    <a:solidFill>
                      <a:schemeClr val="tx1"/>
                    </a:solidFill>
                    <a:latin typeface="Arial" charset="0"/>
                    <a:ea typeface="MS PGothic" pitchFamily="34" charset="-128"/>
                  </a:defRPr>
                </a:lvl2pPr>
                <a:lvl3pPr marL="1143000" indent="-228600" eaLnBrk="0" hangingPunct="0">
                  <a:defRPr sz="2400">
                    <a:solidFill>
                      <a:schemeClr val="tx1"/>
                    </a:solidFill>
                    <a:latin typeface="Arial" charset="0"/>
                    <a:ea typeface="MS PGothic" pitchFamily="34" charset="-128"/>
                  </a:defRPr>
                </a:lvl3pPr>
                <a:lvl4pPr marL="1600200" indent="-228600" eaLnBrk="0" hangingPunct="0">
                  <a:defRPr sz="2400">
                    <a:solidFill>
                      <a:schemeClr val="tx1"/>
                    </a:solidFill>
                    <a:latin typeface="Arial" charset="0"/>
                    <a:ea typeface="MS PGothic" pitchFamily="34" charset="-128"/>
                  </a:defRPr>
                </a:lvl4pPr>
                <a:lvl5pPr marL="2057400" indent="-228600" eaLnBrk="0" hangingPunct="0">
                  <a:defRPr sz="2400">
                    <a:solidFill>
                      <a:schemeClr val="tx1"/>
                    </a:solidFill>
                    <a:latin typeface="Arial" charset="0"/>
                    <a:ea typeface="MS PGothic" pitchFamily="34" charset="-128"/>
                  </a:defRPr>
                </a:lvl5pPr>
                <a:lvl6pPr marL="2514600" indent="-228600" eaLnBrk="0" fontAlgn="base" hangingPunct="0">
                  <a:spcBef>
                    <a:spcPct val="0"/>
                  </a:spcBef>
                  <a:spcAft>
                    <a:spcPct val="0"/>
                  </a:spcAft>
                  <a:defRPr sz="2400">
                    <a:solidFill>
                      <a:schemeClr val="tx1"/>
                    </a:solidFill>
                    <a:latin typeface="Arial" charset="0"/>
                    <a:ea typeface="MS PGothic" pitchFamily="34" charset="-128"/>
                  </a:defRPr>
                </a:lvl6pPr>
                <a:lvl7pPr marL="2971800" indent="-228600" eaLnBrk="0" fontAlgn="base" hangingPunct="0">
                  <a:spcBef>
                    <a:spcPct val="0"/>
                  </a:spcBef>
                  <a:spcAft>
                    <a:spcPct val="0"/>
                  </a:spcAft>
                  <a:defRPr sz="2400">
                    <a:solidFill>
                      <a:schemeClr val="tx1"/>
                    </a:solidFill>
                    <a:latin typeface="Arial" charset="0"/>
                    <a:ea typeface="MS PGothic" pitchFamily="34" charset="-128"/>
                  </a:defRPr>
                </a:lvl7pPr>
                <a:lvl8pPr marL="3429000" indent="-228600" eaLnBrk="0" fontAlgn="base" hangingPunct="0">
                  <a:spcBef>
                    <a:spcPct val="0"/>
                  </a:spcBef>
                  <a:spcAft>
                    <a:spcPct val="0"/>
                  </a:spcAft>
                  <a:defRPr sz="2400">
                    <a:solidFill>
                      <a:schemeClr val="tx1"/>
                    </a:solidFill>
                    <a:latin typeface="Arial" charset="0"/>
                    <a:ea typeface="MS PGothic" pitchFamily="34" charset="-128"/>
                  </a:defRPr>
                </a:lvl8pPr>
                <a:lvl9pPr marL="3886200" indent="-228600" eaLnBrk="0" fontAlgn="base" hangingPunct="0">
                  <a:spcBef>
                    <a:spcPct val="0"/>
                  </a:spcBef>
                  <a:spcAft>
                    <a:spcPct val="0"/>
                  </a:spcAft>
                  <a:defRPr sz="2400">
                    <a:solidFill>
                      <a:schemeClr val="tx1"/>
                    </a:solidFill>
                    <a:latin typeface="Arial" charset="0"/>
                    <a:ea typeface="MS PGothic" pitchFamily="34" charset="-128"/>
                  </a:defRPr>
                </a:lvl9pPr>
              </a:lstStyle>
              <a:p>
                <a:pPr algn="ctr" eaLnBrk="1" hangingPunct="1">
                  <a:defRPr/>
                </a:pPr>
                <a:endParaRPr kumimoji="1" lang="en-US" altLang="en-US" sz="3200" smtClean="0">
                  <a:latin typeface="Tahoma" pitchFamily="34" charset="0"/>
                </a:endParaRPr>
              </a:p>
            </p:txBody>
          </p:sp>
        </p:grpSp>
      </p:grpSp>
      <p:sp>
        <p:nvSpPr>
          <p:cNvPr id="1027" name="Rectangle 37"/>
          <p:cNvSpPr>
            <a:spLocks noChangeArrowheads="1"/>
          </p:cNvSpPr>
          <p:nvPr userDrawn="1"/>
        </p:nvSpPr>
        <p:spPr bwMode="gray">
          <a:xfrm rot="-5400000">
            <a:off x="3845719" y="-3845719"/>
            <a:ext cx="1449388" cy="9140825"/>
          </a:xfrm>
          <a:prstGeom prst="rect">
            <a:avLst/>
          </a:prstGeom>
          <a:solidFill>
            <a:srgbClr val="677228">
              <a:alpha val="3607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sz="2400">
                <a:solidFill>
                  <a:schemeClr val="tx1"/>
                </a:solidFill>
                <a:latin typeface="Arial" charset="0"/>
                <a:ea typeface="MS PGothic" pitchFamily="34" charset="-128"/>
              </a:defRPr>
            </a:lvl1pPr>
            <a:lvl2pPr marL="742950" indent="-285750" eaLnBrk="0" hangingPunct="0">
              <a:defRPr sz="2400">
                <a:solidFill>
                  <a:schemeClr val="tx1"/>
                </a:solidFill>
                <a:latin typeface="Arial" charset="0"/>
                <a:ea typeface="MS PGothic" pitchFamily="34" charset="-128"/>
              </a:defRPr>
            </a:lvl2pPr>
            <a:lvl3pPr marL="1143000" indent="-228600" eaLnBrk="0" hangingPunct="0">
              <a:defRPr sz="2400">
                <a:solidFill>
                  <a:schemeClr val="tx1"/>
                </a:solidFill>
                <a:latin typeface="Arial" charset="0"/>
                <a:ea typeface="MS PGothic" pitchFamily="34" charset="-128"/>
              </a:defRPr>
            </a:lvl3pPr>
            <a:lvl4pPr marL="1600200" indent="-228600" eaLnBrk="0" hangingPunct="0">
              <a:defRPr sz="2400">
                <a:solidFill>
                  <a:schemeClr val="tx1"/>
                </a:solidFill>
                <a:latin typeface="Arial" charset="0"/>
                <a:ea typeface="MS PGothic" pitchFamily="34" charset="-128"/>
              </a:defRPr>
            </a:lvl4pPr>
            <a:lvl5pPr marL="2057400" indent="-228600" eaLnBrk="0" hangingPunct="0">
              <a:defRPr sz="2400">
                <a:solidFill>
                  <a:schemeClr val="tx1"/>
                </a:solidFill>
                <a:latin typeface="Arial" charset="0"/>
                <a:ea typeface="MS PGothic" pitchFamily="34" charset="-128"/>
              </a:defRPr>
            </a:lvl5pPr>
            <a:lvl6pPr marL="2514600" indent="-228600" eaLnBrk="0" fontAlgn="base" hangingPunct="0">
              <a:spcBef>
                <a:spcPct val="0"/>
              </a:spcBef>
              <a:spcAft>
                <a:spcPct val="0"/>
              </a:spcAft>
              <a:defRPr sz="2400">
                <a:solidFill>
                  <a:schemeClr val="tx1"/>
                </a:solidFill>
                <a:latin typeface="Arial" charset="0"/>
                <a:ea typeface="MS PGothic" pitchFamily="34" charset="-128"/>
              </a:defRPr>
            </a:lvl6pPr>
            <a:lvl7pPr marL="2971800" indent="-228600" eaLnBrk="0" fontAlgn="base" hangingPunct="0">
              <a:spcBef>
                <a:spcPct val="0"/>
              </a:spcBef>
              <a:spcAft>
                <a:spcPct val="0"/>
              </a:spcAft>
              <a:defRPr sz="2400">
                <a:solidFill>
                  <a:schemeClr val="tx1"/>
                </a:solidFill>
                <a:latin typeface="Arial" charset="0"/>
                <a:ea typeface="MS PGothic" pitchFamily="34" charset="-128"/>
              </a:defRPr>
            </a:lvl7pPr>
            <a:lvl8pPr marL="3429000" indent="-228600" eaLnBrk="0" fontAlgn="base" hangingPunct="0">
              <a:spcBef>
                <a:spcPct val="0"/>
              </a:spcBef>
              <a:spcAft>
                <a:spcPct val="0"/>
              </a:spcAft>
              <a:defRPr sz="2400">
                <a:solidFill>
                  <a:schemeClr val="tx1"/>
                </a:solidFill>
                <a:latin typeface="Arial" charset="0"/>
                <a:ea typeface="MS PGothic" pitchFamily="34" charset="-128"/>
              </a:defRPr>
            </a:lvl8pPr>
            <a:lvl9pPr marL="3886200" indent="-228600" eaLnBrk="0" fontAlgn="base" hangingPunct="0">
              <a:spcBef>
                <a:spcPct val="0"/>
              </a:spcBef>
              <a:spcAft>
                <a:spcPct val="0"/>
              </a:spcAft>
              <a:defRPr sz="2400">
                <a:solidFill>
                  <a:schemeClr val="tx1"/>
                </a:solidFill>
                <a:latin typeface="Arial" charset="0"/>
                <a:ea typeface="MS PGothic" pitchFamily="34" charset="-128"/>
              </a:defRPr>
            </a:lvl9pPr>
          </a:lstStyle>
          <a:p>
            <a:pPr algn="ctr" eaLnBrk="1" hangingPunct="1">
              <a:defRPr/>
            </a:pPr>
            <a:endParaRPr kumimoji="1" lang="en-US" altLang="en-US" sz="3200" smtClean="0">
              <a:latin typeface="Tahoma" pitchFamily="34" charset="0"/>
            </a:endParaRPr>
          </a:p>
        </p:txBody>
      </p:sp>
      <p:sp>
        <p:nvSpPr>
          <p:cNvPr id="1028" name="Rectangle 9"/>
          <p:cNvSpPr>
            <a:spLocks noGrp="1" noChangeArrowheads="1"/>
          </p:cNvSpPr>
          <p:nvPr>
            <p:ph type="title"/>
          </p:nvPr>
        </p:nvSpPr>
        <p:spPr bwMode="auto">
          <a:xfrm>
            <a:off x="228600" y="303213"/>
            <a:ext cx="7796213" cy="99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3085" name="Rectangle 13"/>
          <p:cNvSpPr>
            <a:spLocks noGrp="1" noChangeArrowheads="1"/>
          </p:cNvSpPr>
          <p:nvPr>
            <p:ph type="sldNum" sz="quarter" idx="4"/>
          </p:nvPr>
        </p:nvSpPr>
        <p:spPr bwMode="auto">
          <a:xfrm>
            <a:off x="693420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b="1">
                <a:solidFill>
                  <a:srgbClr val="990033"/>
                </a:solidFill>
                <a:latin typeface="Arial" pitchFamily="34" charset="0"/>
              </a:defRPr>
            </a:lvl1pPr>
          </a:lstStyle>
          <a:p>
            <a:pPr>
              <a:defRPr/>
            </a:pPr>
            <a:r>
              <a:rPr lang="en-US"/>
              <a:t>Slide 1- </a:t>
            </a:r>
            <a:fld id="{9B7F7558-17CD-4DAA-8CC3-714C5E0770E7}" type="slidenum">
              <a:rPr lang="en-US"/>
              <a:pPr>
                <a:defRPr/>
              </a:pPr>
              <a:t>‹#›</a:t>
            </a:fld>
            <a:endParaRPr lang="en-CA"/>
          </a:p>
        </p:txBody>
      </p:sp>
      <p:sp>
        <p:nvSpPr>
          <p:cNvPr id="1030" name="Rectangle 21"/>
          <p:cNvSpPr>
            <a:spLocks noGrp="1" noChangeArrowheads="1"/>
          </p:cNvSpPr>
          <p:nvPr>
            <p:ph type="body" idx="1"/>
          </p:nvPr>
        </p:nvSpPr>
        <p:spPr bwMode="auto">
          <a:xfrm>
            <a:off x="239713" y="1600200"/>
            <a:ext cx="8294687"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1" name="Rectangle 30"/>
          <p:cNvSpPr>
            <a:spLocks noChangeArrowheads="1"/>
          </p:cNvSpPr>
          <p:nvPr/>
        </p:nvSpPr>
        <p:spPr bwMode="auto">
          <a:xfrm>
            <a:off x="838200" y="6397625"/>
            <a:ext cx="449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charset="0"/>
                <a:ea typeface="MS PGothic" pitchFamily="34" charset="-128"/>
              </a:defRPr>
            </a:lvl1pPr>
            <a:lvl2pPr marL="742950" indent="-285750" eaLnBrk="0" hangingPunct="0">
              <a:defRPr sz="2400">
                <a:solidFill>
                  <a:schemeClr val="tx1"/>
                </a:solidFill>
                <a:latin typeface="Arial" charset="0"/>
                <a:ea typeface="MS PGothic" pitchFamily="34" charset="-128"/>
              </a:defRPr>
            </a:lvl2pPr>
            <a:lvl3pPr marL="1143000" indent="-228600" eaLnBrk="0" hangingPunct="0">
              <a:defRPr sz="2400">
                <a:solidFill>
                  <a:schemeClr val="tx1"/>
                </a:solidFill>
                <a:latin typeface="Arial" charset="0"/>
                <a:ea typeface="MS PGothic" pitchFamily="34" charset="-128"/>
              </a:defRPr>
            </a:lvl3pPr>
            <a:lvl4pPr marL="1600200" indent="-228600" eaLnBrk="0" hangingPunct="0">
              <a:defRPr sz="2400">
                <a:solidFill>
                  <a:schemeClr val="tx1"/>
                </a:solidFill>
                <a:latin typeface="Arial" charset="0"/>
                <a:ea typeface="MS PGothic" pitchFamily="34" charset="-128"/>
              </a:defRPr>
            </a:lvl4pPr>
            <a:lvl5pPr marL="2057400" indent="-228600" eaLnBrk="0" hangingPunct="0">
              <a:defRPr sz="2400">
                <a:solidFill>
                  <a:schemeClr val="tx1"/>
                </a:solidFill>
                <a:latin typeface="Arial" charset="0"/>
                <a:ea typeface="MS PGothic" pitchFamily="34" charset="-128"/>
              </a:defRPr>
            </a:lvl5pPr>
            <a:lvl6pPr marL="2514600" indent="-228600" eaLnBrk="0" fontAlgn="base" hangingPunct="0">
              <a:spcBef>
                <a:spcPct val="0"/>
              </a:spcBef>
              <a:spcAft>
                <a:spcPct val="0"/>
              </a:spcAft>
              <a:defRPr sz="2400">
                <a:solidFill>
                  <a:schemeClr val="tx1"/>
                </a:solidFill>
                <a:latin typeface="Arial" charset="0"/>
                <a:ea typeface="MS PGothic" pitchFamily="34" charset="-128"/>
              </a:defRPr>
            </a:lvl6pPr>
            <a:lvl7pPr marL="2971800" indent="-228600" eaLnBrk="0" fontAlgn="base" hangingPunct="0">
              <a:spcBef>
                <a:spcPct val="0"/>
              </a:spcBef>
              <a:spcAft>
                <a:spcPct val="0"/>
              </a:spcAft>
              <a:defRPr sz="2400">
                <a:solidFill>
                  <a:schemeClr val="tx1"/>
                </a:solidFill>
                <a:latin typeface="Arial" charset="0"/>
                <a:ea typeface="MS PGothic" pitchFamily="34" charset="-128"/>
              </a:defRPr>
            </a:lvl7pPr>
            <a:lvl8pPr marL="3429000" indent="-228600" eaLnBrk="0" fontAlgn="base" hangingPunct="0">
              <a:spcBef>
                <a:spcPct val="0"/>
              </a:spcBef>
              <a:spcAft>
                <a:spcPct val="0"/>
              </a:spcAft>
              <a:defRPr sz="2400">
                <a:solidFill>
                  <a:schemeClr val="tx1"/>
                </a:solidFill>
                <a:latin typeface="Arial" charset="0"/>
                <a:ea typeface="MS PGothic" pitchFamily="34" charset="-128"/>
              </a:defRPr>
            </a:lvl8pPr>
            <a:lvl9pPr marL="3886200" indent="-228600" eaLnBrk="0" fontAlgn="base" hangingPunct="0">
              <a:spcBef>
                <a:spcPct val="0"/>
              </a:spcBef>
              <a:spcAft>
                <a:spcPct val="0"/>
              </a:spcAft>
              <a:defRPr sz="2400">
                <a:solidFill>
                  <a:schemeClr val="tx1"/>
                </a:solidFill>
                <a:latin typeface="Arial" charset="0"/>
                <a:ea typeface="MS PGothic" pitchFamily="34" charset="-128"/>
              </a:defRPr>
            </a:lvl9pPr>
          </a:lstStyle>
          <a:p>
            <a:pPr eaLnBrk="1" hangingPunct="1">
              <a:defRPr/>
            </a:pPr>
            <a:r>
              <a:rPr lang="en-US" altLang="en-US" sz="900" smtClean="0"/>
              <a:t>Copyright © 2007 Ramez Elmasri and Shamkant B. Navathe</a:t>
            </a:r>
          </a:p>
        </p:txBody>
      </p:sp>
    </p:spTree>
  </p:cSld>
  <p:clrMap bg1="lt1" tx1="dk1" bg2="lt2" tx2="dk2" accent1="accent1" accent2="accent2" accent3="accent3" accent4="accent4" accent5="accent5" accent6="accent6" hlink="hlink" folHlink="folHlink"/>
  <p:sldLayoutIdLst>
    <p:sldLayoutId id="2147483746"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ransition spd="med"/>
  <p:hf hdr="0" ftr="0" dt="0"/>
  <p:txStyles>
    <p:titleStyle>
      <a:lvl1pPr algn="l" rtl="0" eaLnBrk="0" fontAlgn="base" hangingPunct="0">
        <a:spcBef>
          <a:spcPct val="0"/>
        </a:spcBef>
        <a:spcAft>
          <a:spcPct val="0"/>
        </a:spcAft>
        <a:defRPr sz="3600">
          <a:solidFill>
            <a:srgbClr val="800000"/>
          </a:solidFill>
          <a:latin typeface="+mj-lt"/>
          <a:ea typeface="MS PGothic" pitchFamily="34" charset="-128"/>
          <a:cs typeface="+mj-cs"/>
        </a:defRPr>
      </a:lvl1pPr>
      <a:lvl2pPr algn="l" rtl="0" eaLnBrk="0" fontAlgn="base" hangingPunct="0">
        <a:spcBef>
          <a:spcPct val="0"/>
        </a:spcBef>
        <a:spcAft>
          <a:spcPct val="0"/>
        </a:spcAft>
        <a:defRPr sz="3600">
          <a:solidFill>
            <a:srgbClr val="800000"/>
          </a:solidFill>
          <a:latin typeface="Arial" pitchFamily="64" charset="0"/>
          <a:ea typeface="MS PGothic" pitchFamily="34" charset="-128"/>
        </a:defRPr>
      </a:lvl2pPr>
      <a:lvl3pPr algn="l" rtl="0" eaLnBrk="0" fontAlgn="base" hangingPunct="0">
        <a:spcBef>
          <a:spcPct val="0"/>
        </a:spcBef>
        <a:spcAft>
          <a:spcPct val="0"/>
        </a:spcAft>
        <a:defRPr sz="3600">
          <a:solidFill>
            <a:srgbClr val="800000"/>
          </a:solidFill>
          <a:latin typeface="Arial" pitchFamily="64" charset="0"/>
          <a:ea typeface="MS PGothic" pitchFamily="34" charset="-128"/>
        </a:defRPr>
      </a:lvl3pPr>
      <a:lvl4pPr algn="l" rtl="0" eaLnBrk="0" fontAlgn="base" hangingPunct="0">
        <a:spcBef>
          <a:spcPct val="0"/>
        </a:spcBef>
        <a:spcAft>
          <a:spcPct val="0"/>
        </a:spcAft>
        <a:defRPr sz="3600">
          <a:solidFill>
            <a:srgbClr val="800000"/>
          </a:solidFill>
          <a:latin typeface="Arial" pitchFamily="64" charset="0"/>
          <a:ea typeface="MS PGothic" pitchFamily="34" charset="-128"/>
        </a:defRPr>
      </a:lvl4pPr>
      <a:lvl5pPr algn="l" rtl="0" eaLnBrk="0" fontAlgn="base" hangingPunct="0">
        <a:spcBef>
          <a:spcPct val="0"/>
        </a:spcBef>
        <a:spcAft>
          <a:spcPct val="0"/>
        </a:spcAft>
        <a:defRPr sz="3600">
          <a:solidFill>
            <a:srgbClr val="800000"/>
          </a:solidFill>
          <a:latin typeface="Arial" pitchFamily="64" charset="0"/>
          <a:ea typeface="MS PGothic" pitchFamily="34" charset="-128"/>
        </a:defRPr>
      </a:lvl5pPr>
      <a:lvl6pPr marL="457200" algn="l" rtl="0" fontAlgn="base">
        <a:spcBef>
          <a:spcPct val="0"/>
        </a:spcBef>
        <a:spcAft>
          <a:spcPct val="0"/>
        </a:spcAft>
        <a:defRPr sz="3600">
          <a:solidFill>
            <a:srgbClr val="800000"/>
          </a:solidFill>
          <a:latin typeface="Arial" pitchFamily="64" charset="0"/>
        </a:defRPr>
      </a:lvl6pPr>
      <a:lvl7pPr marL="914400" algn="l" rtl="0" fontAlgn="base">
        <a:spcBef>
          <a:spcPct val="0"/>
        </a:spcBef>
        <a:spcAft>
          <a:spcPct val="0"/>
        </a:spcAft>
        <a:defRPr sz="3600">
          <a:solidFill>
            <a:srgbClr val="800000"/>
          </a:solidFill>
          <a:latin typeface="Arial" pitchFamily="64" charset="0"/>
        </a:defRPr>
      </a:lvl7pPr>
      <a:lvl8pPr marL="1371600" algn="l" rtl="0" fontAlgn="base">
        <a:spcBef>
          <a:spcPct val="0"/>
        </a:spcBef>
        <a:spcAft>
          <a:spcPct val="0"/>
        </a:spcAft>
        <a:defRPr sz="3600">
          <a:solidFill>
            <a:srgbClr val="800000"/>
          </a:solidFill>
          <a:latin typeface="Arial" pitchFamily="64" charset="0"/>
        </a:defRPr>
      </a:lvl8pPr>
      <a:lvl9pPr marL="1828800" algn="l" rtl="0" fontAlgn="base">
        <a:spcBef>
          <a:spcPct val="0"/>
        </a:spcBef>
        <a:spcAft>
          <a:spcPct val="0"/>
        </a:spcAft>
        <a:defRPr sz="3600">
          <a:solidFill>
            <a:srgbClr val="800000"/>
          </a:solidFill>
          <a:latin typeface="Arial" pitchFamily="64" charset="0"/>
        </a:defRPr>
      </a:lvl9pPr>
    </p:titleStyle>
    <p:bodyStyle>
      <a:lvl1pPr marL="342900" indent="-342900" algn="l" rtl="0" eaLnBrk="0" fontAlgn="base" hangingPunct="0">
        <a:spcBef>
          <a:spcPct val="20000"/>
        </a:spcBef>
        <a:spcAft>
          <a:spcPct val="0"/>
        </a:spcAft>
        <a:buClr>
          <a:srgbClr val="990033"/>
        </a:buClr>
        <a:buSzPct val="60000"/>
        <a:buFont typeface="Wingdings" pitchFamily="2" charset="2"/>
        <a:buChar char="n"/>
        <a:defRPr sz="2800">
          <a:solidFill>
            <a:schemeClr val="tx2"/>
          </a:solidFill>
          <a:latin typeface="+mn-lt"/>
          <a:ea typeface="MS PGothic" pitchFamily="34" charset="-128"/>
          <a:cs typeface="+mn-cs"/>
        </a:defRPr>
      </a:lvl1pPr>
      <a:lvl2pPr marL="742950" indent="-285750" algn="l" rtl="0" eaLnBrk="0" fontAlgn="base" hangingPunct="0">
        <a:spcBef>
          <a:spcPct val="20000"/>
        </a:spcBef>
        <a:spcAft>
          <a:spcPct val="0"/>
        </a:spcAft>
        <a:buClr>
          <a:schemeClr val="tx2"/>
        </a:buClr>
        <a:buSzPct val="55000"/>
        <a:buFont typeface="Wingdings" pitchFamily="2" charset="2"/>
        <a:buChar char="n"/>
        <a:defRPr sz="2600">
          <a:solidFill>
            <a:srgbClr val="800000"/>
          </a:solidFill>
          <a:latin typeface="+mn-lt"/>
          <a:ea typeface="MS PGothic" pitchFamily="34" charset="-128"/>
        </a:defRPr>
      </a:lvl2pPr>
      <a:lvl3pPr marL="1143000" indent="-228600" algn="l" rtl="0" eaLnBrk="0" fontAlgn="base" hangingPunct="0">
        <a:spcBef>
          <a:spcPct val="20000"/>
        </a:spcBef>
        <a:spcAft>
          <a:spcPct val="0"/>
        </a:spcAft>
        <a:buClr>
          <a:srgbClr val="990033"/>
        </a:buClr>
        <a:buSzPct val="50000"/>
        <a:buFont typeface="Wingdings" pitchFamily="2" charset="2"/>
        <a:buChar char="n"/>
        <a:defRPr sz="2400">
          <a:solidFill>
            <a:schemeClr val="tx2"/>
          </a:solidFill>
          <a:latin typeface="+mn-lt"/>
          <a:ea typeface="MS PGothic" pitchFamily="34" charset="-128"/>
        </a:defRPr>
      </a:lvl3pPr>
      <a:lvl4pPr marL="1600200" indent="-228600" algn="l" rtl="0" eaLnBrk="0" fontAlgn="base" hangingPunct="0">
        <a:spcBef>
          <a:spcPct val="20000"/>
        </a:spcBef>
        <a:spcAft>
          <a:spcPct val="0"/>
        </a:spcAft>
        <a:buClr>
          <a:schemeClr val="tx2"/>
        </a:buClr>
        <a:buSzPct val="55000"/>
        <a:buFont typeface="Wingdings" pitchFamily="2" charset="2"/>
        <a:buChar char="n"/>
        <a:defRPr sz="2000">
          <a:solidFill>
            <a:srgbClr val="800000"/>
          </a:solidFill>
          <a:latin typeface="+mn-lt"/>
          <a:ea typeface="MS PGothic" pitchFamily="34" charset="-128"/>
        </a:defRPr>
      </a:lvl4pPr>
      <a:lvl5pPr marL="2057400" indent="-228600" algn="l" rtl="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mn-lt"/>
          <a:ea typeface="MS PGothic" pitchFamily="34" charset="-128"/>
        </a:defRPr>
      </a:lvl5pPr>
      <a:lvl6pPr marL="2514600" indent="-228600" algn="l" rtl="0" fontAlgn="base">
        <a:spcBef>
          <a:spcPct val="20000"/>
        </a:spcBef>
        <a:spcAft>
          <a:spcPct val="0"/>
        </a:spcAft>
        <a:buClr>
          <a:srgbClr val="990033"/>
        </a:buClr>
        <a:buSzPct val="50000"/>
        <a:buFont typeface="Wingdings" pitchFamily="64" charset="2"/>
        <a:buChar char="n"/>
        <a:defRPr sz="2000">
          <a:solidFill>
            <a:schemeClr val="tx2"/>
          </a:solidFill>
          <a:latin typeface="+mn-lt"/>
          <a:ea typeface="ＭＳ Ｐゴシック" pitchFamily="64" charset="-128"/>
        </a:defRPr>
      </a:lvl6pPr>
      <a:lvl7pPr marL="2971800" indent="-228600" algn="l" rtl="0" fontAlgn="base">
        <a:spcBef>
          <a:spcPct val="20000"/>
        </a:spcBef>
        <a:spcAft>
          <a:spcPct val="0"/>
        </a:spcAft>
        <a:buClr>
          <a:srgbClr val="990033"/>
        </a:buClr>
        <a:buSzPct val="50000"/>
        <a:buFont typeface="Wingdings" pitchFamily="64" charset="2"/>
        <a:buChar char="n"/>
        <a:defRPr sz="2000">
          <a:solidFill>
            <a:schemeClr val="tx2"/>
          </a:solidFill>
          <a:latin typeface="+mn-lt"/>
          <a:ea typeface="ＭＳ Ｐゴシック" pitchFamily="64" charset="-128"/>
        </a:defRPr>
      </a:lvl7pPr>
      <a:lvl8pPr marL="3429000" indent="-228600" algn="l" rtl="0" fontAlgn="base">
        <a:spcBef>
          <a:spcPct val="20000"/>
        </a:spcBef>
        <a:spcAft>
          <a:spcPct val="0"/>
        </a:spcAft>
        <a:buClr>
          <a:srgbClr val="990033"/>
        </a:buClr>
        <a:buSzPct val="50000"/>
        <a:buFont typeface="Wingdings" pitchFamily="64" charset="2"/>
        <a:buChar char="n"/>
        <a:defRPr sz="2000">
          <a:solidFill>
            <a:schemeClr val="tx2"/>
          </a:solidFill>
          <a:latin typeface="+mn-lt"/>
          <a:ea typeface="ＭＳ Ｐゴシック" pitchFamily="64" charset="-128"/>
        </a:defRPr>
      </a:lvl8pPr>
      <a:lvl9pPr marL="3886200" indent="-228600" algn="l" rtl="0" fontAlgn="base">
        <a:spcBef>
          <a:spcPct val="20000"/>
        </a:spcBef>
        <a:spcAft>
          <a:spcPct val="0"/>
        </a:spcAft>
        <a:buClr>
          <a:srgbClr val="990033"/>
        </a:buClr>
        <a:buSzPct val="50000"/>
        <a:buFont typeface="Wingdings" pitchFamily="64" charset="2"/>
        <a:buChar char="n"/>
        <a:defRPr sz="2000">
          <a:solidFill>
            <a:schemeClr val="tx2"/>
          </a:solidFill>
          <a:latin typeface="+mn-lt"/>
          <a:ea typeface="ＭＳ Ｐゴシック" pitchFamily="64"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0033"/>
              </a:buClr>
              <a:buSzPct val="60000"/>
              <a:buFont typeface="Wingdings" pitchFamily="2" charset="2"/>
              <a:buChar char="n"/>
              <a:defRPr sz="2800">
                <a:solidFill>
                  <a:schemeClr val="tx2"/>
                </a:solidFill>
                <a:latin typeface="Arial" charset="0"/>
                <a:ea typeface="MS PGothic" pitchFamily="34" charset="-128"/>
              </a:defRPr>
            </a:lvl1pPr>
            <a:lvl2pPr marL="742950" indent="-285750" eaLnBrk="0" hangingPunct="0">
              <a:spcBef>
                <a:spcPct val="20000"/>
              </a:spcBef>
              <a:buClr>
                <a:schemeClr val="tx2"/>
              </a:buClr>
              <a:buSzPct val="55000"/>
              <a:buFont typeface="Wingdings" pitchFamily="2" charset="2"/>
              <a:buChar char="n"/>
              <a:defRPr sz="2600">
                <a:solidFill>
                  <a:srgbClr val="800000"/>
                </a:solidFill>
                <a:latin typeface="Arial" charset="0"/>
                <a:ea typeface="MS PGothic" pitchFamily="34" charset="-128"/>
              </a:defRPr>
            </a:lvl2pPr>
            <a:lvl3pPr marL="1143000" indent="-228600" eaLnBrk="0" hangingPunct="0">
              <a:spcBef>
                <a:spcPct val="20000"/>
              </a:spcBef>
              <a:buClr>
                <a:srgbClr val="990033"/>
              </a:buClr>
              <a:buSzPct val="50000"/>
              <a:buFont typeface="Wingdings" pitchFamily="2" charset="2"/>
              <a:buChar char="n"/>
              <a:defRPr sz="2400">
                <a:solidFill>
                  <a:schemeClr val="tx2"/>
                </a:solidFill>
                <a:latin typeface="Arial" charset="0"/>
                <a:ea typeface="MS PGothic" pitchFamily="34" charset="-128"/>
              </a:defRPr>
            </a:lvl3pPr>
            <a:lvl4pPr marL="1600200" indent="-228600" eaLnBrk="0" hangingPunct="0">
              <a:spcBef>
                <a:spcPct val="20000"/>
              </a:spcBef>
              <a:buClr>
                <a:schemeClr val="tx2"/>
              </a:buClr>
              <a:buSzPct val="55000"/>
              <a:buFont typeface="Wingdings" pitchFamily="2" charset="2"/>
              <a:buChar char="n"/>
              <a:defRPr sz="2000">
                <a:solidFill>
                  <a:srgbClr val="800000"/>
                </a:solidFill>
                <a:latin typeface="Arial" charset="0"/>
                <a:ea typeface="MS PGothic" pitchFamily="34" charset="-128"/>
              </a:defRPr>
            </a:lvl4pPr>
            <a:lvl5pPr marL="2057400" indent="-228600" eaLnBrk="0" hangingPunct="0">
              <a:spcBef>
                <a:spcPct val="20000"/>
              </a:spcBef>
              <a:buClr>
                <a:srgbClr val="990033"/>
              </a:buClr>
              <a:buSzPct val="50000"/>
              <a:buFont typeface="Wingdings" pitchFamily="2" charset="2"/>
              <a:buChar char="n"/>
              <a:defRPr sz="2000">
                <a:solidFill>
                  <a:schemeClr val="tx2"/>
                </a:solidFill>
                <a:latin typeface="Arial" charset="0"/>
                <a:ea typeface="MS PGothic" pitchFamily="34" charset="-128"/>
              </a:defRPr>
            </a:lvl5pPr>
            <a:lvl6pPr marL="25146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charset="0"/>
                <a:ea typeface="MS PGothic" pitchFamily="34" charset="-128"/>
              </a:defRPr>
            </a:lvl6pPr>
            <a:lvl7pPr marL="29718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charset="0"/>
                <a:ea typeface="MS PGothic" pitchFamily="34" charset="-128"/>
              </a:defRPr>
            </a:lvl7pPr>
            <a:lvl8pPr marL="34290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charset="0"/>
                <a:ea typeface="MS PGothic" pitchFamily="34" charset="-128"/>
              </a:defRPr>
            </a:lvl8pPr>
            <a:lvl9pPr marL="38862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charset="0"/>
                <a:ea typeface="MS PGothic" pitchFamily="34" charset="-128"/>
              </a:defRPr>
            </a:lvl9pPr>
          </a:lstStyle>
          <a:p>
            <a:pPr eaLnBrk="1" hangingPunct="1">
              <a:spcBef>
                <a:spcPct val="0"/>
              </a:spcBef>
              <a:buClrTx/>
              <a:buSzTx/>
              <a:buFontTx/>
              <a:buNone/>
            </a:pPr>
            <a:r>
              <a:rPr lang="en-US" altLang="en-US" sz="1400" smtClean="0">
                <a:solidFill>
                  <a:srgbClr val="990033"/>
                </a:solidFill>
              </a:rPr>
              <a:t>Slide 1- </a:t>
            </a:r>
            <a:fld id="{D797E3C8-3BF6-4123-97A2-90882BC8BFED}" type="slidenum">
              <a:rPr lang="en-US" altLang="en-US" sz="1400" smtClean="0">
                <a:solidFill>
                  <a:srgbClr val="990033"/>
                </a:solidFill>
              </a:rPr>
              <a:pPr eaLnBrk="1" hangingPunct="1">
                <a:spcBef>
                  <a:spcPct val="0"/>
                </a:spcBef>
                <a:buClrTx/>
                <a:buSzTx/>
                <a:buFontTx/>
                <a:buNone/>
              </a:pPr>
              <a:t>1</a:t>
            </a:fld>
            <a:endParaRPr lang="en-CA" altLang="en-US" sz="1400" smtClean="0">
              <a:solidFill>
                <a:srgbClr val="990033"/>
              </a:solidFill>
            </a:endParaRPr>
          </a:p>
        </p:txBody>
      </p:sp>
      <p:sp>
        <p:nvSpPr>
          <p:cNvPr id="7171" name="Rectangle 4"/>
          <p:cNvSpPr>
            <a:spLocks noGrp="1" noChangeArrowheads="1"/>
          </p:cNvSpPr>
          <p:nvPr>
            <p:ph type="title"/>
          </p:nvPr>
        </p:nvSpPr>
        <p:spPr/>
        <p:txBody>
          <a:bodyPr/>
          <a:lstStyle/>
          <a:p>
            <a:pPr eaLnBrk="1" hangingPunct="1"/>
            <a:r>
              <a:rPr lang="en-US" altLang="en-US" smtClean="0"/>
              <a:t>Basic Definitions</a:t>
            </a:r>
          </a:p>
        </p:txBody>
      </p:sp>
      <p:sp>
        <p:nvSpPr>
          <p:cNvPr id="7172" name="Rectangle 5"/>
          <p:cNvSpPr>
            <a:spLocks noGrp="1" noChangeArrowheads="1"/>
          </p:cNvSpPr>
          <p:nvPr>
            <p:ph type="body" idx="1"/>
          </p:nvPr>
        </p:nvSpPr>
        <p:spPr/>
        <p:txBody>
          <a:bodyPr/>
          <a:lstStyle/>
          <a:p>
            <a:pPr eaLnBrk="1" hangingPunct="1">
              <a:lnSpc>
                <a:spcPct val="90000"/>
              </a:lnSpc>
            </a:pPr>
            <a:r>
              <a:rPr lang="en-US" altLang="en-US" sz="2000" b="1" smtClean="0"/>
              <a:t>Database:</a:t>
            </a:r>
          </a:p>
          <a:p>
            <a:pPr lvl="1" eaLnBrk="1" hangingPunct="1">
              <a:lnSpc>
                <a:spcPct val="90000"/>
              </a:lnSpc>
            </a:pPr>
            <a:r>
              <a:rPr lang="en-US" altLang="en-US" sz="2000" smtClean="0"/>
              <a:t>A collection of related data.</a:t>
            </a:r>
          </a:p>
          <a:p>
            <a:pPr eaLnBrk="1" hangingPunct="1">
              <a:lnSpc>
                <a:spcPct val="90000"/>
              </a:lnSpc>
            </a:pPr>
            <a:r>
              <a:rPr lang="en-US" altLang="en-US" sz="2000" b="1" smtClean="0"/>
              <a:t>Data:</a:t>
            </a:r>
          </a:p>
          <a:p>
            <a:pPr lvl="1" eaLnBrk="1" hangingPunct="1">
              <a:lnSpc>
                <a:spcPct val="90000"/>
              </a:lnSpc>
            </a:pPr>
            <a:r>
              <a:rPr lang="en-US" altLang="en-US" sz="2000" smtClean="0"/>
              <a:t>Known facts that can be recorded and have an implicit meaning.</a:t>
            </a:r>
          </a:p>
          <a:p>
            <a:pPr eaLnBrk="1" hangingPunct="1">
              <a:lnSpc>
                <a:spcPct val="90000"/>
              </a:lnSpc>
            </a:pPr>
            <a:r>
              <a:rPr lang="en-US" altLang="en-US" sz="2000" b="1" smtClean="0"/>
              <a:t>Mini-world:</a:t>
            </a:r>
          </a:p>
          <a:p>
            <a:pPr lvl="1" eaLnBrk="1" hangingPunct="1">
              <a:lnSpc>
                <a:spcPct val="90000"/>
              </a:lnSpc>
            </a:pPr>
            <a:r>
              <a:rPr lang="en-US" altLang="en-US" sz="2000" smtClean="0"/>
              <a:t>Some part of the real world about which data is stored in a database. For example, student grades and transcripts at a university.</a:t>
            </a:r>
          </a:p>
          <a:p>
            <a:pPr eaLnBrk="1" hangingPunct="1">
              <a:lnSpc>
                <a:spcPct val="90000"/>
              </a:lnSpc>
            </a:pPr>
            <a:r>
              <a:rPr lang="en-US" altLang="en-US" sz="2000" b="1" smtClean="0"/>
              <a:t>Database Management System (DBMS):</a:t>
            </a:r>
          </a:p>
          <a:p>
            <a:pPr lvl="1" eaLnBrk="1" hangingPunct="1">
              <a:lnSpc>
                <a:spcPct val="90000"/>
              </a:lnSpc>
            </a:pPr>
            <a:r>
              <a:rPr lang="en-US" altLang="en-US" sz="2000" smtClean="0"/>
              <a:t>A software package/ system to facilitate the creation and maintenance of a computerized database.</a:t>
            </a:r>
          </a:p>
          <a:p>
            <a:pPr eaLnBrk="1" hangingPunct="1">
              <a:lnSpc>
                <a:spcPct val="90000"/>
              </a:lnSpc>
            </a:pPr>
            <a:r>
              <a:rPr lang="en-US" altLang="en-US" sz="2000" b="1" smtClean="0"/>
              <a:t>Database System:</a:t>
            </a:r>
          </a:p>
          <a:p>
            <a:pPr lvl="1" eaLnBrk="1" hangingPunct="1">
              <a:lnSpc>
                <a:spcPct val="90000"/>
              </a:lnSpc>
            </a:pPr>
            <a:r>
              <a:rPr lang="en-US" altLang="en-US" sz="2000" smtClean="0"/>
              <a:t>The DBMS software together with the data itself.  Sometimes, the applications are also included.</a:t>
            </a:r>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0033"/>
              </a:buClr>
              <a:buSzPct val="60000"/>
              <a:buFont typeface="Wingdings" pitchFamily="2" charset="2"/>
              <a:buChar char="n"/>
              <a:defRPr sz="2800">
                <a:solidFill>
                  <a:schemeClr val="tx2"/>
                </a:solidFill>
                <a:latin typeface="Arial" charset="0"/>
                <a:ea typeface="MS PGothic" pitchFamily="34" charset="-128"/>
              </a:defRPr>
            </a:lvl1pPr>
            <a:lvl2pPr marL="742950" indent="-285750" eaLnBrk="0" hangingPunct="0">
              <a:spcBef>
                <a:spcPct val="20000"/>
              </a:spcBef>
              <a:buClr>
                <a:schemeClr val="tx2"/>
              </a:buClr>
              <a:buSzPct val="55000"/>
              <a:buFont typeface="Wingdings" pitchFamily="2" charset="2"/>
              <a:buChar char="n"/>
              <a:defRPr sz="2600">
                <a:solidFill>
                  <a:srgbClr val="800000"/>
                </a:solidFill>
                <a:latin typeface="Arial" charset="0"/>
                <a:ea typeface="MS PGothic" pitchFamily="34" charset="-128"/>
              </a:defRPr>
            </a:lvl2pPr>
            <a:lvl3pPr marL="1143000" indent="-228600" eaLnBrk="0" hangingPunct="0">
              <a:spcBef>
                <a:spcPct val="20000"/>
              </a:spcBef>
              <a:buClr>
                <a:srgbClr val="990033"/>
              </a:buClr>
              <a:buSzPct val="50000"/>
              <a:buFont typeface="Wingdings" pitchFamily="2" charset="2"/>
              <a:buChar char="n"/>
              <a:defRPr sz="2400">
                <a:solidFill>
                  <a:schemeClr val="tx2"/>
                </a:solidFill>
                <a:latin typeface="Arial" charset="0"/>
                <a:ea typeface="MS PGothic" pitchFamily="34" charset="-128"/>
              </a:defRPr>
            </a:lvl3pPr>
            <a:lvl4pPr marL="1600200" indent="-228600" eaLnBrk="0" hangingPunct="0">
              <a:spcBef>
                <a:spcPct val="20000"/>
              </a:spcBef>
              <a:buClr>
                <a:schemeClr val="tx2"/>
              </a:buClr>
              <a:buSzPct val="55000"/>
              <a:buFont typeface="Wingdings" pitchFamily="2" charset="2"/>
              <a:buChar char="n"/>
              <a:defRPr sz="2000">
                <a:solidFill>
                  <a:srgbClr val="800000"/>
                </a:solidFill>
                <a:latin typeface="Arial" charset="0"/>
                <a:ea typeface="MS PGothic" pitchFamily="34" charset="-128"/>
              </a:defRPr>
            </a:lvl4pPr>
            <a:lvl5pPr marL="2057400" indent="-228600" eaLnBrk="0" hangingPunct="0">
              <a:spcBef>
                <a:spcPct val="20000"/>
              </a:spcBef>
              <a:buClr>
                <a:srgbClr val="990033"/>
              </a:buClr>
              <a:buSzPct val="50000"/>
              <a:buFont typeface="Wingdings" pitchFamily="2" charset="2"/>
              <a:buChar char="n"/>
              <a:defRPr sz="2000">
                <a:solidFill>
                  <a:schemeClr val="tx2"/>
                </a:solidFill>
                <a:latin typeface="Arial" charset="0"/>
                <a:ea typeface="MS PGothic" pitchFamily="34" charset="-128"/>
              </a:defRPr>
            </a:lvl5pPr>
            <a:lvl6pPr marL="25146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charset="0"/>
                <a:ea typeface="MS PGothic" pitchFamily="34" charset="-128"/>
              </a:defRPr>
            </a:lvl6pPr>
            <a:lvl7pPr marL="29718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charset="0"/>
                <a:ea typeface="MS PGothic" pitchFamily="34" charset="-128"/>
              </a:defRPr>
            </a:lvl7pPr>
            <a:lvl8pPr marL="34290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charset="0"/>
                <a:ea typeface="MS PGothic" pitchFamily="34" charset="-128"/>
              </a:defRPr>
            </a:lvl8pPr>
            <a:lvl9pPr marL="38862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charset="0"/>
                <a:ea typeface="MS PGothic" pitchFamily="34" charset="-128"/>
              </a:defRPr>
            </a:lvl9pPr>
          </a:lstStyle>
          <a:p>
            <a:pPr eaLnBrk="1" hangingPunct="1">
              <a:spcBef>
                <a:spcPct val="0"/>
              </a:spcBef>
              <a:buClrTx/>
              <a:buSzTx/>
              <a:buFontTx/>
              <a:buNone/>
            </a:pPr>
            <a:r>
              <a:rPr lang="en-US" altLang="en-US" sz="1400" smtClean="0">
                <a:solidFill>
                  <a:srgbClr val="990033"/>
                </a:solidFill>
              </a:rPr>
              <a:t>Slide 1- </a:t>
            </a:r>
            <a:fld id="{4FEDEC36-BADA-4FA5-A439-C6A99FAD3AAB}" type="slidenum">
              <a:rPr lang="en-US" altLang="en-US" sz="1400" smtClean="0">
                <a:solidFill>
                  <a:srgbClr val="990033"/>
                </a:solidFill>
              </a:rPr>
              <a:pPr eaLnBrk="1" hangingPunct="1">
                <a:spcBef>
                  <a:spcPct val="0"/>
                </a:spcBef>
                <a:buClrTx/>
                <a:buSzTx/>
                <a:buFontTx/>
                <a:buNone/>
              </a:pPr>
              <a:t>2</a:t>
            </a:fld>
            <a:endParaRPr lang="en-CA" altLang="en-US" sz="1400" smtClean="0">
              <a:solidFill>
                <a:srgbClr val="990033"/>
              </a:solidFill>
            </a:endParaRPr>
          </a:p>
        </p:txBody>
      </p:sp>
      <p:sp>
        <p:nvSpPr>
          <p:cNvPr id="8195" name="Rectangle 2"/>
          <p:cNvSpPr>
            <a:spLocks noGrp="1" noChangeArrowheads="1"/>
          </p:cNvSpPr>
          <p:nvPr>
            <p:ph type="title"/>
          </p:nvPr>
        </p:nvSpPr>
        <p:spPr/>
        <p:txBody>
          <a:bodyPr/>
          <a:lstStyle/>
          <a:p>
            <a:pPr eaLnBrk="1" hangingPunct="1"/>
            <a:r>
              <a:rPr lang="en-US" altLang="en-US" sz="3200" smtClean="0"/>
              <a:t>Simplified database system environment</a:t>
            </a:r>
          </a:p>
        </p:txBody>
      </p:sp>
      <p:pic>
        <p:nvPicPr>
          <p:cNvPr id="8196" name="Picture 4" descr="fig01_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625" y="1524000"/>
            <a:ext cx="5743575" cy="496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endParaRPr lang="en-US" altLang="en-US" smtClean="0"/>
          </a:p>
        </p:txBody>
      </p:sp>
      <p:sp>
        <p:nvSpPr>
          <p:cNvPr id="9219" name="Content Placeholder 2"/>
          <p:cNvSpPr>
            <a:spLocks noGrp="1"/>
          </p:cNvSpPr>
          <p:nvPr>
            <p:ph idx="1"/>
          </p:nvPr>
        </p:nvSpPr>
        <p:spPr/>
        <p:txBody>
          <a:bodyPr/>
          <a:lstStyle/>
          <a:p>
            <a:r>
              <a:rPr lang="en-US" altLang="en-US" smtClean="0"/>
              <a:t>the database system contains not only the database itself but also a complete definition or description of the database structure and constraints. </a:t>
            </a:r>
          </a:p>
          <a:p>
            <a:r>
              <a:rPr lang="en-US" altLang="en-US" smtClean="0"/>
              <a:t>This definition is stored in the DBMS catalog,which contains information such as the structure of each file, the type and storage format of each data item, and various constraints on the data. </a:t>
            </a:r>
          </a:p>
          <a:p>
            <a:r>
              <a:rPr lang="en-US" altLang="en-US" smtClean="0"/>
              <a:t>The information stored in the catalog is called </a:t>
            </a:r>
            <a:r>
              <a:rPr lang="en-US" altLang="en-US" b="1" smtClean="0"/>
              <a:t>meta-data</a:t>
            </a:r>
            <a:r>
              <a:rPr lang="en-US" altLang="en-US" smtClean="0"/>
              <a:t>, </a:t>
            </a:r>
          </a:p>
        </p:txBody>
      </p:sp>
      <p:sp>
        <p:nvSpPr>
          <p:cNvPr id="922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0033"/>
              </a:buClr>
              <a:buSzPct val="60000"/>
              <a:buFont typeface="Wingdings" pitchFamily="2" charset="2"/>
              <a:buChar char="n"/>
              <a:defRPr sz="2800">
                <a:solidFill>
                  <a:schemeClr val="tx2"/>
                </a:solidFill>
                <a:latin typeface="Arial" charset="0"/>
                <a:ea typeface="MS PGothic" pitchFamily="34" charset="-128"/>
              </a:defRPr>
            </a:lvl1pPr>
            <a:lvl2pPr marL="742950" indent="-285750" eaLnBrk="0" hangingPunct="0">
              <a:spcBef>
                <a:spcPct val="20000"/>
              </a:spcBef>
              <a:buClr>
                <a:schemeClr val="tx2"/>
              </a:buClr>
              <a:buSzPct val="55000"/>
              <a:buFont typeface="Wingdings" pitchFamily="2" charset="2"/>
              <a:buChar char="n"/>
              <a:defRPr sz="2600">
                <a:solidFill>
                  <a:srgbClr val="800000"/>
                </a:solidFill>
                <a:latin typeface="Arial" charset="0"/>
                <a:ea typeface="MS PGothic" pitchFamily="34" charset="-128"/>
              </a:defRPr>
            </a:lvl2pPr>
            <a:lvl3pPr marL="1143000" indent="-228600" eaLnBrk="0" hangingPunct="0">
              <a:spcBef>
                <a:spcPct val="20000"/>
              </a:spcBef>
              <a:buClr>
                <a:srgbClr val="990033"/>
              </a:buClr>
              <a:buSzPct val="50000"/>
              <a:buFont typeface="Wingdings" pitchFamily="2" charset="2"/>
              <a:buChar char="n"/>
              <a:defRPr sz="2400">
                <a:solidFill>
                  <a:schemeClr val="tx2"/>
                </a:solidFill>
                <a:latin typeface="Arial" charset="0"/>
                <a:ea typeface="MS PGothic" pitchFamily="34" charset="-128"/>
              </a:defRPr>
            </a:lvl3pPr>
            <a:lvl4pPr marL="1600200" indent="-228600" eaLnBrk="0" hangingPunct="0">
              <a:spcBef>
                <a:spcPct val="20000"/>
              </a:spcBef>
              <a:buClr>
                <a:schemeClr val="tx2"/>
              </a:buClr>
              <a:buSzPct val="55000"/>
              <a:buFont typeface="Wingdings" pitchFamily="2" charset="2"/>
              <a:buChar char="n"/>
              <a:defRPr sz="2000">
                <a:solidFill>
                  <a:srgbClr val="800000"/>
                </a:solidFill>
                <a:latin typeface="Arial" charset="0"/>
                <a:ea typeface="MS PGothic" pitchFamily="34" charset="-128"/>
              </a:defRPr>
            </a:lvl4pPr>
            <a:lvl5pPr marL="2057400" indent="-228600" eaLnBrk="0" hangingPunct="0">
              <a:spcBef>
                <a:spcPct val="20000"/>
              </a:spcBef>
              <a:buClr>
                <a:srgbClr val="990033"/>
              </a:buClr>
              <a:buSzPct val="50000"/>
              <a:buFont typeface="Wingdings" pitchFamily="2" charset="2"/>
              <a:buChar char="n"/>
              <a:defRPr sz="2000">
                <a:solidFill>
                  <a:schemeClr val="tx2"/>
                </a:solidFill>
                <a:latin typeface="Arial" charset="0"/>
                <a:ea typeface="MS PGothic" pitchFamily="34" charset="-128"/>
              </a:defRPr>
            </a:lvl5pPr>
            <a:lvl6pPr marL="25146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charset="0"/>
                <a:ea typeface="MS PGothic" pitchFamily="34" charset="-128"/>
              </a:defRPr>
            </a:lvl6pPr>
            <a:lvl7pPr marL="29718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charset="0"/>
                <a:ea typeface="MS PGothic" pitchFamily="34" charset="-128"/>
              </a:defRPr>
            </a:lvl7pPr>
            <a:lvl8pPr marL="34290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charset="0"/>
                <a:ea typeface="MS PGothic" pitchFamily="34" charset="-128"/>
              </a:defRPr>
            </a:lvl8pPr>
            <a:lvl9pPr marL="38862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charset="0"/>
                <a:ea typeface="MS PGothic" pitchFamily="34" charset="-128"/>
              </a:defRPr>
            </a:lvl9pPr>
          </a:lstStyle>
          <a:p>
            <a:pPr eaLnBrk="1" hangingPunct="1">
              <a:spcBef>
                <a:spcPct val="0"/>
              </a:spcBef>
              <a:buClrTx/>
              <a:buSzTx/>
              <a:buFontTx/>
              <a:buNone/>
            </a:pPr>
            <a:r>
              <a:rPr lang="en-US" altLang="en-US" sz="1400" smtClean="0">
                <a:solidFill>
                  <a:srgbClr val="990033"/>
                </a:solidFill>
              </a:rPr>
              <a:t>Slide 1- </a:t>
            </a:r>
            <a:fld id="{1C098EC4-26E1-4F18-AC75-7B36FEDE1085}" type="slidenum">
              <a:rPr lang="en-US" altLang="en-US" sz="1400" smtClean="0">
                <a:solidFill>
                  <a:srgbClr val="990033"/>
                </a:solidFill>
              </a:rPr>
              <a:pPr eaLnBrk="1" hangingPunct="1">
                <a:spcBef>
                  <a:spcPct val="0"/>
                </a:spcBef>
                <a:buClrTx/>
                <a:buSzTx/>
                <a:buFontTx/>
                <a:buNone/>
              </a:pPr>
              <a:t>3</a:t>
            </a:fld>
            <a:endParaRPr lang="en-CA" altLang="en-US" sz="1400" smtClean="0">
              <a:solidFill>
                <a:srgbClr val="990033"/>
              </a:solidFill>
            </a:endParaRP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Slide Number Placeholder 3"/>
          <p:cNvSpPr txBox="1">
            <a:spLocks noGrp="1"/>
          </p:cNvSpPr>
          <p:nvPr/>
        </p:nvSpPr>
        <p:spPr bwMode="auto">
          <a:xfrm>
            <a:off x="6934200" y="64008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0033"/>
              </a:buClr>
              <a:buSzPct val="60000"/>
              <a:buFont typeface="Wingdings" pitchFamily="2" charset="2"/>
              <a:buChar char="n"/>
              <a:defRPr sz="2800">
                <a:solidFill>
                  <a:schemeClr val="tx2"/>
                </a:solidFill>
                <a:latin typeface="Arial" charset="0"/>
                <a:ea typeface="MS PGothic" pitchFamily="34" charset="-128"/>
              </a:defRPr>
            </a:lvl1pPr>
            <a:lvl2pPr marL="742950" indent="-285750" eaLnBrk="0" hangingPunct="0">
              <a:spcBef>
                <a:spcPct val="20000"/>
              </a:spcBef>
              <a:buClr>
                <a:schemeClr val="tx2"/>
              </a:buClr>
              <a:buSzPct val="55000"/>
              <a:buFont typeface="Wingdings" pitchFamily="2" charset="2"/>
              <a:buChar char="n"/>
              <a:defRPr sz="2600">
                <a:solidFill>
                  <a:srgbClr val="800000"/>
                </a:solidFill>
                <a:latin typeface="Arial" charset="0"/>
                <a:ea typeface="MS PGothic" pitchFamily="34" charset="-128"/>
              </a:defRPr>
            </a:lvl2pPr>
            <a:lvl3pPr marL="1143000" indent="-228600" eaLnBrk="0" hangingPunct="0">
              <a:spcBef>
                <a:spcPct val="20000"/>
              </a:spcBef>
              <a:buClr>
                <a:srgbClr val="990033"/>
              </a:buClr>
              <a:buSzPct val="50000"/>
              <a:buFont typeface="Wingdings" pitchFamily="2" charset="2"/>
              <a:buChar char="n"/>
              <a:defRPr sz="2400">
                <a:solidFill>
                  <a:schemeClr val="tx2"/>
                </a:solidFill>
                <a:latin typeface="Arial" charset="0"/>
                <a:ea typeface="MS PGothic" pitchFamily="34" charset="-128"/>
              </a:defRPr>
            </a:lvl3pPr>
            <a:lvl4pPr marL="1600200" indent="-228600" eaLnBrk="0" hangingPunct="0">
              <a:spcBef>
                <a:spcPct val="20000"/>
              </a:spcBef>
              <a:buClr>
                <a:schemeClr val="tx2"/>
              </a:buClr>
              <a:buSzPct val="55000"/>
              <a:buFont typeface="Wingdings" pitchFamily="2" charset="2"/>
              <a:buChar char="n"/>
              <a:defRPr sz="2000">
                <a:solidFill>
                  <a:srgbClr val="800000"/>
                </a:solidFill>
                <a:latin typeface="Arial" charset="0"/>
                <a:ea typeface="MS PGothic" pitchFamily="34" charset="-128"/>
              </a:defRPr>
            </a:lvl4pPr>
            <a:lvl5pPr marL="2057400" indent="-228600" eaLnBrk="0" hangingPunct="0">
              <a:spcBef>
                <a:spcPct val="20000"/>
              </a:spcBef>
              <a:buClr>
                <a:srgbClr val="990033"/>
              </a:buClr>
              <a:buSzPct val="50000"/>
              <a:buFont typeface="Wingdings" pitchFamily="2" charset="2"/>
              <a:buChar char="n"/>
              <a:defRPr sz="2000">
                <a:solidFill>
                  <a:schemeClr val="tx2"/>
                </a:solidFill>
                <a:latin typeface="Arial" charset="0"/>
                <a:ea typeface="MS PGothic" pitchFamily="34" charset="-128"/>
              </a:defRPr>
            </a:lvl5pPr>
            <a:lvl6pPr marL="25146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charset="0"/>
                <a:ea typeface="MS PGothic" pitchFamily="34" charset="-128"/>
              </a:defRPr>
            </a:lvl6pPr>
            <a:lvl7pPr marL="29718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charset="0"/>
                <a:ea typeface="MS PGothic" pitchFamily="34" charset="-128"/>
              </a:defRPr>
            </a:lvl7pPr>
            <a:lvl8pPr marL="34290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charset="0"/>
                <a:ea typeface="MS PGothic" pitchFamily="34" charset="-128"/>
              </a:defRPr>
            </a:lvl8pPr>
            <a:lvl9pPr marL="38862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charset="0"/>
                <a:ea typeface="MS PGothic" pitchFamily="34" charset="-128"/>
              </a:defRPr>
            </a:lvl9pPr>
          </a:lstStyle>
          <a:p>
            <a:pPr algn="r" eaLnBrk="1" hangingPunct="1">
              <a:spcBef>
                <a:spcPct val="0"/>
              </a:spcBef>
              <a:buClrTx/>
              <a:buSzTx/>
              <a:buFontTx/>
              <a:buNone/>
            </a:pPr>
            <a:r>
              <a:rPr lang="en-US" altLang="en-US" sz="1400" b="1">
                <a:solidFill>
                  <a:srgbClr val="990033"/>
                </a:solidFill>
              </a:rPr>
              <a:t>Slide 1- </a:t>
            </a:r>
            <a:fld id="{B7E20C9A-090C-4607-A700-2AAAFDCC678F}" type="slidenum">
              <a:rPr lang="en-US" altLang="en-US" sz="1400" b="1">
                <a:solidFill>
                  <a:srgbClr val="990033"/>
                </a:solidFill>
              </a:rPr>
              <a:pPr algn="r" eaLnBrk="1" hangingPunct="1">
                <a:spcBef>
                  <a:spcPct val="0"/>
                </a:spcBef>
                <a:buClrTx/>
                <a:buSzTx/>
                <a:buFontTx/>
                <a:buNone/>
              </a:pPr>
              <a:t>4</a:t>
            </a:fld>
            <a:endParaRPr lang="en-CA" altLang="en-US" sz="1400" b="1">
              <a:solidFill>
                <a:srgbClr val="990033"/>
              </a:solidFill>
            </a:endParaRPr>
          </a:p>
        </p:txBody>
      </p:sp>
      <p:sp>
        <p:nvSpPr>
          <p:cNvPr id="6147" name="Rectangle 5"/>
          <p:cNvSpPr>
            <a:spLocks noGrp="1" noChangeArrowheads="1"/>
          </p:cNvSpPr>
          <p:nvPr>
            <p:ph type="title" idx="4294967295"/>
          </p:nvPr>
        </p:nvSpPr>
        <p:spPr/>
        <p:txBody>
          <a:bodyPr/>
          <a:lstStyle/>
          <a:p>
            <a:pPr eaLnBrk="1" hangingPunct="1"/>
            <a:r>
              <a:rPr lang="en-US" altLang="en-US" smtClean="0"/>
              <a:t>Types of Databases and Database Applications</a:t>
            </a:r>
          </a:p>
        </p:txBody>
      </p:sp>
      <p:sp>
        <p:nvSpPr>
          <p:cNvPr id="6148" name="Rectangle 6"/>
          <p:cNvSpPr>
            <a:spLocks noGrp="1" noChangeArrowheads="1"/>
          </p:cNvSpPr>
          <p:nvPr>
            <p:ph type="body" idx="4294967295"/>
          </p:nvPr>
        </p:nvSpPr>
        <p:spPr/>
        <p:txBody>
          <a:bodyPr/>
          <a:lstStyle/>
          <a:p>
            <a:pPr eaLnBrk="1" hangingPunct="1">
              <a:lnSpc>
                <a:spcPct val="90000"/>
              </a:lnSpc>
            </a:pPr>
            <a:r>
              <a:rPr lang="en-US" altLang="en-US" smtClean="0"/>
              <a:t>Traditional Applications:</a:t>
            </a:r>
          </a:p>
          <a:p>
            <a:pPr lvl="1" eaLnBrk="1" hangingPunct="1">
              <a:lnSpc>
                <a:spcPct val="90000"/>
              </a:lnSpc>
            </a:pPr>
            <a:r>
              <a:rPr lang="en-US" altLang="en-US" smtClean="0"/>
              <a:t>Numeric and Textual Databases</a:t>
            </a:r>
          </a:p>
          <a:p>
            <a:pPr eaLnBrk="1" hangingPunct="1">
              <a:lnSpc>
                <a:spcPct val="90000"/>
              </a:lnSpc>
            </a:pPr>
            <a:r>
              <a:rPr lang="en-US" altLang="en-US" smtClean="0"/>
              <a:t>More Recent Applications:</a:t>
            </a:r>
          </a:p>
          <a:p>
            <a:pPr lvl="1" eaLnBrk="1" hangingPunct="1">
              <a:lnSpc>
                <a:spcPct val="90000"/>
              </a:lnSpc>
            </a:pPr>
            <a:r>
              <a:rPr lang="en-US" altLang="en-US" smtClean="0"/>
              <a:t>Multimedia Databases</a:t>
            </a:r>
          </a:p>
          <a:p>
            <a:pPr lvl="1" eaLnBrk="1" hangingPunct="1">
              <a:lnSpc>
                <a:spcPct val="90000"/>
              </a:lnSpc>
            </a:pPr>
            <a:r>
              <a:rPr lang="en-US" altLang="en-US" smtClean="0"/>
              <a:t>Geographic Information Systems (GIS)</a:t>
            </a:r>
          </a:p>
          <a:p>
            <a:pPr lvl="1" eaLnBrk="1" hangingPunct="1">
              <a:lnSpc>
                <a:spcPct val="90000"/>
              </a:lnSpc>
            </a:pPr>
            <a:r>
              <a:rPr lang="en-US" altLang="en-US" smtClean="0"/>
              <a:t>Data Warehouses</a:t>
            </a:r>
          </a:p>
          <a:p>
            <a:pPr lvl="1" eaLnBrk="1" hangingPunct="1">
              <a:lnSpc>
                <a:spcPct val="90000"/>
              </a:lnSpc>
            </a:pPr>
            <a:r>
              <a:rPr lang="en-US" altLang="en-US" smtClean="0"/>
              <a:t>Real-time and Active Databases</a:t>
            </a:r>
          </a:p>
          <a:p>
            <a:pPr lvl="1" eaLnBrk="1" hangingPunct="1">
              <a:lnSpc>
                <a:spcPct val="90000"/>
              </a:lnSpc>
            </a:pPr>
            <a:r>
              <a:rPr lang="en-US" altLang="en-US" smtClean="0"/>
              <a:t>Many other applications</a:t>
            </a:r>
          </a:p>
          <a:p>
            <a:pPr eaLnBrk="1" hangingPunct="1">
              <a:lnSpc>
                <a:spcPct val="90000"/>
              </a:lnSpc>
            </a:pPr>
            <a:r>
              <a:rPr lang="en-US" altLang="en-US" smtClean="0"/>
              <a:t>We will focus on traditional applications, with emphasis on scientific (biological) databases</a:t>
            </a:r>
          </a:p>
        </p:txBody>
      </p:sp>
    </p:spTree>
    <p:extLst>
      <p:ext uri="{BB962C8B-B14F-4D97-AF65-F5344CB8AC3E}">
        <p14:creationId xmlns:p14="http://schemas.microsoft.com/office/powerpoint/2010/main" val="156015299"/>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0033"/>
              </a:buClr>
              <a:buSzPct val="60000"/>
              <a:buFont typeface="Wingdings" pitchFamily="2" charset="2"/>
              <a:buChar char="n"/>
              <a:defRPr sz="2800">
                <a:solidFill>
                  <a:schemeClr val="tx2"/>
                </a:solidFill>
                <a:latin typeface="Arial" charset="0"/>
                <a:ea typeface="MS PGothic" pitchFamily="34" charset="-128"/>
              </a:defRPr>
            </a:lvl1pPr>
            <a:lvl2pPr marL="742950" indent="-285750" eaLnBrk="0" hangingPunct="0">
              <a:spcBef>
                <a:spcPct val="20000"/>
              </a:spcBef>
              <a:buClr>
                <a:schemeClr val="tx2"/>
              </a:buClr>
              <a:buSzPct val="55000"/>
              <a:buFont typeface="Wingdings" pitchFamily="2" charset="2"/>
              <a:buChar char="n"/>
              <a:defRPr sz="2600">
                <a:solidFill>
                  <a:srgbClr val="800000"/>
                </a:solidFill>
                <a:latin typeface="Arial" charset="0"/>
                <a:ea typeface="MS PGothic" pitchFamily="34" charset="-128"/>
              </a:defRPr>
            </a:lvl2pPr>
            <a:lvl3pPr marL="1143000" indent="-228600" eaLnBrk="0" hangingPunct="0">
              <a:spcBef>
                <a:spcPct val="20000"/>
              </a:spcBef>
              <a:buClr>
                <a:srgbClr val="990033"/>
              </a:buClr>
              <a:buSzPct val="50000"/>
              <a:buFont typeface="Wingdings" pitchFamily="2" charset="2"/>
              <a:buChar char="n"/>
              <a:defRPr sz="2400">
                <a:solidFill>
                  <a:schemeClr val="tx2"/>
                </a:solidFill>
                <a:latin typeface="Arial" charset="0"/>
                <a:ea typeface="MS PGothic" pitchFamily="34" charset="-128"/>
              </a:defRPr>
            </a:lvl3pPr>
            <a:lvl4pPr marL="1600200" indent="-228600" eaLnBrk="0" hangingPunct="0">
              <a:spcBef>
                <a:spcPct val="20000"/>
              </a:spcBef>
              <a:buClr>
                <a:schemeClr val="tx2"/>
              </a:buClr>
              <a:buSzPct val="55000"/>
              <a:buFont typeface="Wingdings" pitchFamily="2" charset="2"/>
              <a:buChar char="n"/>
              <a:defRPr sz="2000">
                <a:solidFill>
                  <a:srgbClr val="800000"/>
                </a:solidFill>
                <a:latin typeface="Arial" charset="0"/>
                <a:ea typeface="MS PGothic" pitchFamily="34" charset="-128"/>
              </a:defRPr>
            </a:lvl4pPr>
            <a:lvl5pPr marL="2057400" indent="-228600" eaLnBrk="0" hangingPunct="0">
              <a:spcBef>
                <a:spcPct val="20000"/>
              </a:spcBef>
              <a:buClr>
                <a:srgbClr val="990033"/>
              </a:buClr>
              <a:buSzPct val="50000"/>
              <a:buFont typeface="Wingdings" pitchFamily="2" charset="2"/>
              <a:buChar char="n"/>
              <a:defRPr sz="2000">
                <a:solidFill>
                  <a:schemeClr val="tx2"/>
                </a:solidFill>
                <a:latin typeface="Arial" charset="0"/>
                <a:ea typeface="MS PGothic" pitchFamily="34" charset="-128"/>
              </a:defRPr>
            </a:lvl5pPr>
            <a:lvl6pPr marL="25146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charset="0"/>
                <a:ea typeface="MS PGothic" pitchFamily="34" charset="-128"/>
              </a:defRPr>
            </a:lvl6pPr>
            <a:lvl7pPr marL="29718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charset="0"/>
                <a:ea typeface="MS PGothic" pitchFamily="34" charset="-128"/>
              </a:defRPr>
            </a:lvl7pPr>
            <a:lvl8pPr marL="34290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charset="0"/>
                <a:ea typeface="MS PGothic" pitchFamily="34" charset="-128"/>
              </a:defRPr>
            </a:lvl8pPr>
            <a:lvl9pPr marL="38862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charset="0"/>
                <a:ea typeface="MS PGothic" pitchFamily="34" charset="-128"/>
              </a:defRPr>
            </a:lvl9pPr>
          </a:lstStyle>
          <a:p>
            <a:pPr eaLnBrk="1" hangingPunct="1">
              <a:spcBef>
                <a:spcPct val="0"/>
              </a:spcBef>
              <a:buClrTx/>
              <a:buSzTx/>
              <a:buFontTx/>
              <a:buNone/>
            </a:pPr>
            <a:r>
              <a:rPr lang="en-US" altLang="en-US" sz="1400" smtClean="0">
                <a:solidFill>
                  <a:srgbClr val="990033"/>
                </a:solidFill>
              </a:rPr>
              <a:t>Slide 1- </a:t>
            </a:r>
            <a:fld id="{4BE334A1-7C0A-4A1D-96D5-894F3703BF64}" type="slidenum">
              <a:rPr lang="en-US" altLang="en-US" sz="1400" smtClean="0">
                <a:solidFill>
                  <a:srgbClr val="990033"/>
                </a:solidFill>
              </a:rPr>
              <a:pPr eaLnBrk="1" hangingPunct="1">
                <a:spcBef>
                  <a:spcPct val="0"/>
                </a:spcBef>
                <a:buClrTx/>
                <a:buSzTx/>
                <a:buFontTx/>
                <a:buNone/>
              </a:pPr>
              <a:t>5</a:t>
            </a:fld>
            <a:endParaRPr lang="en-CA" altLang="en-US" sz="1400" smtClean="0">
              <a:solidFill>
                <a:srgbClr val="990033"/>
              </a:solidFill>
            </a:endParaRPr>
          </a:p>
        </p:txBody>
      </p:sp>
      <p:sp>
        <p:nvSpPr>
          <p:cNvPr id="10243" name="Rectangle 4"/>
          <p:cNvSpPr>
            <a:spLocks noGrp="1" noChangeArrowheads="1"/>
          </p:cNvSpPr>
          <p:nvPr>
            <p:ph type="title"/>
          </p:nvPr>
        </p:nvSpPr>
        <p:spPr/>
        <p:txBody>
          <a:bodyPr/>
          <a:lstStyle/>
          <a:p>
            <a:pPr eaLnBrk="1" hangingPunct="1"/>
            <a:r>
              <a:rPr lang="en-US" altLang="en-US" smtClean="0"/>
              <a:t>Typical DBMS Functionality</a:t>
            </a:r>
          </a:p>
        </p:txBody>
      </p:sp>
      <p:sp>
        <p:nvSpPr>
          <p:cNvPr id="10244" name="Rectangle 5"/>
          <p:cNvSpPr>
            <a:spLocks noGrp="1" noChangeArrowheads="1"/>
          </p:cNvSpPr>
          <p:nvPr>
            <p:ph type="body" idx="1"/>
          </p:nvPr>
        </p:nvSpPr>
        <p:spPr/>
        <p:txBody>
          <a:bodyPr/>
          <a:lstStyle/>
          <a:p>
            <a:pPr eaLnBrk="1" hangingPunct="1"/>
            <a:r>
              <a:rPr lang="en-US" altLang="en-US" sz="2400" i="1" smtClean="0"/>
              <a:t>Define</a:t>
            </a:r>
            <a:r>
              <a:rPr lang="en-US" altLang="en-US" sz="2400" smtClean="0"/>
              <a:t> a particular database in terms of its data types, structures, and constraints</a:t>
            </a:r>
          </a:p>
          <a:p>
            <a:pPr eaLnBrk="1" hangingPunct="1"/>
            <a:r>
              <a:rPr lang="en-US" altLang="en-US" sz="2400" i="1" smtClean="0"/>
              <a:t>Construct</a:t>
            </a:r>
            <a:r>
              <a:rPr lang="en-US" altLang="en-US" sz="2400" smtClean="0"/>
              <a:t> or Load the initial database contents on a secondary storage medium</a:t>
            </a:r>
          </a:p>
          <a:p>
            <a:pPr eaLnBrk="1" hangingPunct="1"/>
            <a:r>
              <a:rPr lang="en-US" altLang="en-US" sz="2400" i="1" smtClean="0"/>
              <a:t>Manipulating</a:t>
            </a:r>
            <a:r>
              <a:rPr lang="en-US" altLang="en-US" sz="2400" smtClean="0"/>
              <a:t> the database:</a:t>
            </a:r>
          </a:p>
          <a:p>
            <a:pPr lvl="1" eaLnBrk="1" hangingPunct="1"/>
            <a:r>
              <a:rPr lang="en-US" altLang="en-US" sz="2200" smtClean="0"/>
              <a:t>Retrieval: Querying, generating reports</a:t>
            </a:r>
          </a:p>
          <a:p>
            <a:pPr lvl="1" eaLnBrk="1" hangingPunct="1"/>
            <a:r>
              <a:rPr lang="en-US" altLang="en-US" sz="2200" smtClean="0"/>
              <a:t>Modification: Insertions, deletions and updates to its content</a:t>
            </a:r>
          </a:p>
          <a:p>
            <a:pPr lvl="1" eaLnBrk="1" hangingPunct="1"/>
            <a:r>
              <a:rPr lang="en-US" altLang="en-US" sz="2200" smtClean="0"/>
              <a:t>Accessing the database through Web applications</a:t>
            </a:r>
          </a:p>
          <a:p>
            <a:pPr eaLnBrk="1" hangingPunct="1"/>
            <a:r>
              <a:rPr lang="en-US" altLang="en-US" sz="2400" i="1" smtClean="0"/>
              <a:t>Processing</a:t>
            </a:r>
            <a:r>
              <a:rPr lang="en-US" altLang="en-US" sz="2400" smtClean="0"/>
              <a:t> and </a:t>
            </a:r>
            <a:r>
              <a:rPr lang="en-US" altLang="en-US" sz="2400" i="1" smtClean="0"/>
              <a:t>Sharing</a:t>
            </a:r>
            <a:r>
              <a:rPr lang="en-US" altLang="en-US" sz="2400" smtClean="0"/>
              <a:t> by a set of concurrent users and application programs – yet, keeping all data valid and consistent</a:t>
            </a:r>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0033"/>
              </a:buClr>
              <a:buSzPct val="60000"/>
              <a:buFont typeface="Wingdings" pitchFamily="2" charset="2"/>
              <a:buChar char="n"/>
              <a:defRPr sz="2800">
                <a:solidFill>
                  <a:schemeClr val="tx2"/>
                </a:solidFill>
                <a:latin typeface="Arial" charset="0"/>
                <a:ea typeface="MS PGothic" pitchFamily="34" charset="-128"/>
              </a:defRPr>
            </a:lvl1pPr>
            <a:lvl2pPr marL="742950" indent="-285750" eaLnBrk="0" hangingPunct="0">
              <a:spcBef>
                <a:spcPct val="20000"/>
              </a:spcBef>
              <a:buClr>
                <a:schemeClr val="tx2"/>
              </a:buClr>
              <a:buSzPct val="55000"/>
              <a:buFont typeface="Wingdings" pitchFamily="2" charset="2"/>
              <a:buChar char="n"/>
              <a:defRPr sz="2600">
                <a:solidFill>
                  <a:srgbClr val="800000"/>
                </a:solidFill>
                <a:latin typeface="Arial" charset="0"/>
                <a:ea typeface="MS PGothic" pitchFamily="34" charset="-128"/>
              </a:defRPr>
            </a:lvl2pPr>
            <a:lvl3pPr marL="1143000" indent="-228600" eaLnBrk="0" hangingPunct="0">
              <a:spcBef>
                <a:spcPct val="20000"/>
              </a:spcBef>
              <a:buClr>
                <a:srgbClr val="990033"/>
              </a:buClr>
              <a:buSzPct val="50000"/>
              <a:buFont typeface="Wingdings" pitchFamily="2" charset="2"/>
              <a:buChar char="n"/>
              <a:defRPr sz="2400">
                <a:solidFill>
                  <a:schemeClr val="tx2"/>
                </a:solidFill>
                <a:latin typeface="Arial" charset="0"/>
                <a:ea typeface="MS PGothic" pitchFamily="34" charset="-128"/>
              </a:defRPr>
            </a:lvl3pPr>
            <a:lvl4pPr marL="1600200" indent="-228600" eaLnBrk="0" hangingPunct="0">
              <a:spcBef>
                <a:spcPct val="20000"/>
              </a:spcBef>
              <a:buClr>
                <a:schemeClr val="tx2"/>
              </a:buClr>
              <a:buSzPct val="55000"/>
              <a:buFont typeface="Wingdings" pitchFamily="2" charset="2"/>
              <a:buChar char="n"/>
              <a:defRPr sz="2000">
                <a:solidFill>
                  <a:srgbClr val="800000"/>
                </a:solidFill>
                <a:latin typeface="Arial" charset="0"/>
                <a:ea typeface="MS PGothic" pitchFamily="34" charset="-128"/>
              </a:defRPr>
            </a:lvl4pPr>
            <a:lvl5pPr marL="2057400" indent="-228600" eaLnBrk="0" hangingPunct="0">
              <a:spcBef>
                <a:spcPct val="20000"/>
              </a:spcBef>
              <a:buClr>
                <a:srgbClr val="990033"/>
              </a:buClr>
              <a:buSzPct val="50000"/>
              <a:buFont typeface="Wingdings" pitchFamily="2" charset="2"/>
              <a:buChar char="n"/>
              <a:defRPr sz="2000">
                <a:solidFill>
                  <a:schemeClr val="tx2"/>
                </a:solidFill>
                <a:latin typeface="Arial" charset="0"/>
                <a:ea typeface="MS PGothic" pitchFamily="34" charset="-128"/>
              </a:defRPr>
            </a:lvl5pPr>
            <a:lvl6pPr marL="25146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charset="0"/>
                <a:ea typeface="MS PGothic" pitchFamily="34" charset="-128"/>
              </a:defRPr>
            </a:lvl6pPr>
            <a:lvl7pPr marL="29718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charset="0"/>
                <a:ea typeface="MS PGothic" pitchFamily="34" charset="-128"/>
              </a:defRPr>
            </a:lvl7pPr>
            <a:lvl8pPr marL="34290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charset="0"/>
                <a:ea typeface="MS PGothic" pitchFamily="34" charset="-128"/>
              </a:defRPr>
            </a:lvl8pPr>
            <a:lvl9pPr marL="38862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charset="0"/>
                <a:ea typeface="MS PGothic" pitchFamily="34" charset="-128"/>
              </a:defRPr>
            </a:lvl9pPr>
          </a:lstStyle>
          <a:p>
            <a:pPr eaLnBrk="1" hangingPunct="1">
              <a:spcBef>
                <a:spcPct val="0"/>
              </a:spcBef>
              <a:buClrTx/>
              <a:buSzTx/>
              <a:buFontTx/>
              <a:buNone/>
            </a:pPr>
            <a:r>
              <a:rPr lang="en-US" altLang="en-US" sz="1400" smtClean="0">
                <a:solidFill>
                  <a:srgbClr val="990033"/>
                </a:solidFill>
              </a:rPr>
              <a:t>Slide 1- </a:t>
            </a:r>
            <a:fld id="{CD0DF632-98C3-49D3-9097-C185BBE89F94}" type="slidenum">
              <a:rPr lang="en-US" altLang="en-US" sz="1400" smtClean="0">
                <a:solidFill>
                  <a:srgbClr val="990033"/>
                </a:solidFill>
              </a:rPr>
              <a:pPr eaLnBrk="1" hangingPunct="1">
                <a:spcBef>
                  <a:spcPct val="0"/>
                </a:spcBef>
                <a:buClrTx/>
                <a:buSzTx/>
                <a:buFontTx/>
                <a:buNone/>
              </a:pPr>
              <a:t>6</a:t>
            </a:fld>
            <a:endParaRPr lang="en-CA" altLang="en-US" sz="1400" smtClean="0">
              <a:solidFill>
                <a:srgbClr val="990033"/>
              </a:solidFill>
            </a:endParaRPr>
          </a:p>
        </p:txBody>
      </p:sp>
      <p:sp>
        <p:nvSpPr>
          <p:cNvPr id="11267" name="Rectangle 4"/>
          <p:cNvSpPr>
            <a:spLocks noGrp="1" noChangeArrowheads="1"/>
          </p:cNvSpPr>
          <p:nvPr>
            <p:ph type="title"/>
          </p:nvPr>
        </p:nvSpPr>
        <p:spPr/>
        <p:txBody>
          <a:bodyPr/>
          <a:lstStyle/>
          <a:p>
            <a:pPr eaLnBrk="1" hangingPunct="1"/>
            <a:r>
              <a:rPr lang="en-US" altLang="en-US" smtClean="0"/>
              <a:t>Typical DBMS Functionality</a:t>
            </a:r>
          </a:p>
        </p:txBody>
      </p:sp>
      <p:sp>
        <p:nvSpPr>
          <p:cNvPr id="11268" name="Rectangle 5"/>
          <p:cNvSpPr>
            <a:spLocks noGrp="1" noChangeArrowheads="1"/>
          </p:cNvSpPr>
          <p:nvPr>
            <p:ph type="body" idx="1"/>
          </p:nvPr>
        </p:nvSpPr>
        <p:spPr/>
        <p:txBody>
          <a:bodyPr/>
          <a:lstStyle/>
          <a:p>
            <a:pPr eaLnBrk="1" hangingPunct="1"/>
            <a:r>
              <a:rPr lang="en-US" altLang="en-US" smtClean="0"/>
              <a:t>Other features:</a:t>
            </a:r>
          </a:p>
          <a:p>
            <a:pPr lvl="1" eaLnBrk="1" hangingPunct="1"/>
            <a:r>
              <a:rPr lang="en-US" altLang="en-US" smtClean="0"/>
              <a:t>Protection or Security measures to prevent unauthorized access</a:t>
            </a:r>
          </a:p>
          <a:p>
            <a:pPr lvl="1" eaLnBrk="1" hangingPunct="1"/>
            <a:r>
              <a:rPr lang="en-US" altLang="en-US" smtClean="0"/>
              <a:t>“Active” processing to take internal actions on data</a:t>
            </a:r>
          </a:p>
          <a:p>
            <a:pPr lvl="1" eaLnBrk="1" hangingPunct="1"/>
            <a:r>
              <a:rPr lang="en-US" altLang="en-US" smtClean="0"/>
              <a:t>Presentation and Visualization of data</a:t>
            </a:r>
          </a:p>
          <a:p>
            <a:pPr lvl="1" eaLnBrk="1" hangingPunct="1"/>
            <a:r>
              <a:rPr lang="en-US" altLang="en-US" smtClean="0"/>
              <a:t>Maintaining the database and associated programs over the lifetime of the database application</a:t>
            </a:r>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0033"/>
              </a:buClr>
              <a:buSzPct val="60000"/>
              <a:buFont typeface="Wingdings" pitchFamily="2" charset="2"/>
              <a:buChar char="n"/>
              <a:defRPr sz="2800">
                <a:solidFill>
                  <a:schemeClr val="tx2"/>
                </a:solidFill>
                <a:latin typeface="Arial" charset="0"/>
                <a:ea typeface="MS PGothic" pitchFamily="34" charset="-128"/>
              </a:defRPr>
            </a:lvl1pPr>
            <a:lvl2pPr marL="742950" indent="-285750" eaLnBrk="0" hangingPunct="0">
              <a:spcBef>
                <a:spcPct val="20000"/>
              </a:spcBef>
              <a:buClr>
                <a:schemeClr val="tx2"/>
              </a:buClr>
              <a:buSzPct val="55000"/>
              <a:buFont typeface="Wingdings" pitchFamily="2" charset="2"/>
              <a:buChar char="n"/>
              <a:defRPr sz="2600">
                <a:solidFill>
                  <a:srgbClr val="800000"/>
                </a:solidFill>
                <a:latin typeface="Arial" charset="0"/>
                <a:ea typeface="MS PGothic" pitchFamily="34" charset="-128"/>
              </a:defRPr>
            </a:lvl2pPr>
            <a:lvl3pPr marL="1143000" indent="-228600" eaLnBrk="0" hangingPunct="0">
              <a:spcBef>
                <a:spcPct val="20000"/>
              </a:spcBef>
              <a:buClr>
                <a:srgbClr val="990033"/>
              </a:buClr>
              <a:buSzPct val="50000"/>
              <a:buFont typeface="Wingdings" pitchFamily="2" charset="2"/>
              <a:buChar char="n"/>
              <a:defRPr sz="2400">
                <a:solidFill>
                  <a:schemeClr val="tx2"/>
                </a:solidFill>
                <a:latin typeface="Arial" charset="0"/>
                <a:ea typeface="MS PGothic" pitchFamily="34" charset="-128"/>
              </a:defRPr>
            </a:lvl3pPr>
            <a:lvl4pPr marL="1600200" indent="-228600" eaLnBrk="0" hangingPunct="0">
              <a:spcBef>
                <a:spcPct val="20000"/>
              </a:spcBef>
              <a:buClr>
                <a:schemeClr val="tx2"/>
              </a:buClr>
              <a:buSzPct val="55000"/>
              <a:buFont typeface="Wingdings" pitchFamily="2" charset="2"/>
              <a:buChar char="n"/>
              <a:defRPr sz="2000">
                <a:solidFill>
                  <a:srgbClr val="800000"/>
                </a:solidFill>
                <a:latin typeface="Arial" charset="0"/>
                <a:ea typeface="MS PGothic" pitchFamily="34" charset="-128"/>
              </a:defRPr>
            </a:lvl4pPr>
            <a:lvl5pPr marL="2057400" indent="-228600" eaLnBrk="0" hangingPunct="0">
              <a:spcBef>
                <a:spcPct val="20000"/>
              </a:spcBef>
              <a:buClr>
                <a:srgbClr val="990033"/>
              </a:buClr>
              <a:buSzPct val="50000"/>
              <a:buFont typeface="Wingdings" pitchFamily="2" charset="2"/>
              <a:buChar char="n"/>
              <a:defRPr sz="2000">
                <a:solidFill>
                  <a:schemeClr val="tx2"/>
                </a:solidFill>
                <a:latin typeface="Arial" charset="0"/>
                <a:ea typeface="MS PGothic" pitchFamily="34" charset="-128"/>
              </a:defRPr>
            </a:lvl5pPr>
            <a:lvl6pPr marL="25146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charset="0"/>
                <a:ea typeface="MS PGothic" pitchFamily="34" charset="-128"/>
              </a:defRPr>
            </a:lvl6pPr>
            <a:lvl7pPr marL="29718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charset="0"/>
                <a:ea typeface="MS PGothic" pitchFamily="34" charset="-128"/>
              </a:defRPr>
            </a:lvl7pPr>
            <a:lvl8pPr marL="34290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charset="0"/>
                <a:ea typeface="MS PGothic" pitchFamily="34" charset="-128"/>
              </a:defRPr>
            </a:lvl8pPr>
            <a:lvl9pPr marL="38862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charset="0"/>
                <a:ea typeface="MS PGothic" pitchFamily="34" charset="-128"/>
              </a:defRPr>
            </a:lvl9pPr>
          </a:lstStyle>
          <a:p>
            <a:pPr eaLnBrk="1" hangingPunct="1">
              <a:spcBef>
                <a:spcPct val="0"/>
              </a:spcBef>
              <a:buClrTx/>
              <a:buSzTx/>
              <a:buFontTx/>
              <a:buNone/>
            </a:pPr>
            <a:r>
              <a:rPr lang="en-US" altLang="en-US" sz="1400" smtClean="0">
                <a:solidFill>
                  <a:srgbClr val="990033"/>
                </a:solidFill>
              </a:rPr>
              <a:t>Slide 1- </a:t>
            </a:r>
            <a:fld id="{56A1A999-8884-41F7-9513-CA46161F426D}" type="slidenum">
              <a:rPr lang="en-US" altLang="en-US" sz="1400" smtClean="0">
                <a:solidFill>
                  <a:srgbClr val="990033"/>
                </a:solidFill>
              </a:rPr>
              <a:pPr eaLnBrk="1" hangingPunct="1">
                <a:spcBef>
                  <a:spcPct val="0"/>
                </a:spcBef>
                <a:buClrTx/>
                <a:buSzTx/>
                <a:buFontTx/>
                <a:buNone/>
              </a:pPr>
              <a:t>7</a:t>
            </a:fld>
            <a:endParaRPr lang="en-CA" altLang="en-US" sz="1400" smtClean="0">
              <a:solidFill>
                <a:srgbClr val="990033"/>
              </a:solidFill>
            </a:endParaRPr>
          </a:p>
        </p:txBody>
      </p:sp>
      <p:sp>
        <p:nvSpPr>
          <p:cNvPr id="33795" name="Rectangle 4"/>
          <p:cNvSpPr>
            <a:spLocks noGrp="1" noChangeArrowheads="1"/>
          </p:cNvSpPr>
          <p:nvPr>
            <p:ph type="title"/>
          </p:nvPr>
        </p:nvSpPr>
        <p:spPr/>
        <p:txBody>
          <a:bodyPr/>
          <a:lstStyle/>
          <a:p>
            <a:pPr eaLnBrk="1" hangingPunct="1"/>
            <a:r>
              <a:rPr lang="en-US" altLang="en-US" smtClean="0"/>
              <a:t> When not to use a DBMS</a:t>
            </a:r>
          </a:p>
        </p:txBody>
      </p:sp>
      <p:sp>
        <p:nvSpPr>
          <p:cNvPr id="33796" name="Rectangle 5"/>
          <p:cNvSpPr>
            <a:spLocks noGrp="1" noChangeArrowheads="1"/>
          </p:cNvSpPr>
          <p:nvPr>
            <p:ph type="body" idx="1"/>
          </p:nvPr>
        </p:nvSpPr>
        <p:spPr/>
        <p:txBody>
          <a:bodyPr/>
          <a:lstStyle/>
          <a:p>
            <a:pPr eaLnBrk="1" hangingPunct="1"/>
            <a:r>
              <a:rPr lang="en-US" altLang="en-US" sz="2400" smtClean="0"/>
              <a:t>Main inhibitors (costs) of using a DBMS:</a:t>
            </a:r>
          </a:p>
          <a:p>
            <a:pPr lvl="1" eaLnBrk="1" hangingPunct="1"/>
            <a:r>
              <a:rPr lang="en-US" altLang="en-US" sz="2200" smtClean="0"/>
              <a:t>High initial investment and possible need for additional hardware.</a:t>
            </a:r>
          </a:p>
          <a:p>
            <a:pPr lvl="1" eaLnBrk="1" hangingPunct="1"/>
            <a:r>
              <a:rPr lang="en-US" altLang="en-US" sz="2200" smtClean="0"/>
              <a:t>Overhead for providing generality, security, concurrency control, recovery, and  integrity functions.</a:t>
            </a:r>
          </a:p>
          <a:p>
            <a:pPr eaLnBrk="1" hangingPunct="1"/>
            <a:r>
              <a:rPr lang="en-US" altLang="en-US" sz="2400" smtClean="0"/>
              <a:t>When a DBMS may be unnecessary:</a:t>
            </a:r>
          </a:p>
          <a:p>
            <a:pPr lvl="1" eaLnBrk="1" hangingPunct="1"/>
            <a:r>
              <a:rPr lang="en-US" altLang="en-US" sz="2200" smtClean="0"/>
              <a:t>If the database and applications are simple, well defined, and not expected to change.</a:t>
            </a:r>
          </a:p>
          <a:p>
            <a:pPr lvl="1" eaLnBrk="1" hangingPunct="1"/>
            <a:r>
              <a:rPr lang="en-US" altLang="en-US" sz="2200" smtClean="0"/>
              <a:t>If there are stringent real-time requirements that may not be met because of DBMS overhead.</a:t>
            </a:r>
          </a:p>
          <a:p>
            <a:pPr lvl="1" eaLnBrk="1" hangingPunct="1"/>
            <a:r>
              <a:rPr lang="en-US" altLang="en-US" sz="2200" smtClean="0"/>
              <a:t>If access to data by multiple users is not required.</a:t>
            </a:r>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0033"/>
              </a:buClr>
              <a:buSzPct val="60000"/>
              <a:buFont typeface="Wingdings" pitchFamily="2" charset="2"/>
              <a:buChar char="n"/>
              <a:defRPr sz="2800">
                <a:solidFill>
                  <a:schemeClr val="tx2"/>
                </a:solidFill>
                <a:latin typeface="Arial" charset="0"/>
                <a:ea typeface="MS PGothic" pitchFamily="34" charset="-128"/>
              </a:defRPr>
            </a:lvl1pPr>
            <a:lvl2pPr marL="742950" indent="-285750" eaLnBrk="0" hangingPunct="0">
              <a:spcBef>
                <a:spcPct val="20000"/>
              </a:spcBef>
              <a:buClr>
                <a:schemeClr val="tx2"/>
              </a:buClr>
              <a:buSzPct val="55000"/>
              <a:buFont typeface="Wingdings" pitchFamily="2" charset="2"/>
              <a:buChar char="n"/>
              <a:defRPr sz="2600">
                <a:solidFill>
                  <a:srgbClr val="800000"/>
                </a:solidFill>
                <a:latin typeface="Arial" charset="0"/>
                <a:ea typeface="MS PGothic" pitchFamily="34" charset="-128"/>
              </a:defRPr>
            </a:lvl2pPr>
            <a:lvl3pPr marL="1143000" indent="-228600" eaLnBrk="0" hangingPunct="0">
              <a:spcBef>
                <a:spcPct val="20000"/>
              </a:spcBef>
              <a:buClr>
                <a:srgbClr val="990033"/>
              </a:buClr>
              <a:buSzPct val="50000"/>
              <a:buFont typeface="Wingdings" pitchFamily="2" charset="2"/>
              <a:buChar char="n"/>
              <a:defRPr sz="2400">
                <a:solidFill>
                  <a:schemeClr val="tx2"/>
                </a:solidFill>
                <a:latin typeface="Arial" charset="0"/>
                <a:ea typeface="MS PGothic" pitchFamily="34" charset="-128"/>
              </a:defRPr>
            </a:lvl3pPr>
            <a:lvl4pPr marL="1600200" indent="-228600" eaLnBrk="0" hangingPunct="0">
              <a:spcBef>
                <a:spcPct val="20000"/>
              </a:spcBef>
              <a:buClr>
                <a:schemeClr val="tx2"/>
              </a:buClr>
              <a:buSzPct val="55000"/>
              <a:buFont typeface="Wingdings" pitchFamily="2" charset="2"/>
              <a:buChar char="n"/>
              <a:defRPr sz="2000">
                <a:solidFill>
                  <a:srgbClr val="800000"/>
                </a:solidFill>
                <a:latin typeface="Arial" charset="0"/>
                <a:ea typeface="MS PGothic" pitchFamily="34" charset="-128"/>
              </a:defRPr>
            </a:lvl4pPr>
            <a:lvl5pPr marL="2057400" indent="-228600" eaLnBrk="0" hangingPunct="0">
              <a:spcBef>
                <a:spcPct val="20000"/>
              </a:spcBef>
              <a:buClr>
                <a:srgbClr val="990033"/>
              </a:buClr>
              <a:buSzPct val="50000"/>
              <a:buFont typeface="Wingdings" pitchFamily="2" charset="2"/>
              <a:buChar char="n"/>
              <a:defRPr sz="2000">
                <a:solidFill>
                  <a:schemeClr val="tx2"/>
                </a:solidFill>
                <a:latin typeface="Arial" charset="0"/>
                <a:ea typeface="MS PGothic" pitchFamily="34" charset="-128"/>
              </a:defRPr>
            </a:lvl5pPr>
            <a:lvl6pPr marL="25146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charset="0"/>
                <a:ea typeface="MS PGothic" pitchFamily="34" charset="-128"/>
              </a:defRPr>
            </a:lvl6pPr>
            <a:lvl7pPr marL="29718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charset="0"/>
                <a:ea typeface="MS PGothic" pitchFamily="34" charset="-128"/>
              </a:defRPr>
            </a:lvl7pPr>
            <a:lvl8pPr marL="34290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charset="0"/>
                <a:ea typeface="MS PGothic" pitchFamily="34" charset="-128"/>
              </a:defRPr>
            </a:lvl8pPr>
            <a:lvl9pPr marL="38862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charset="0"/>
                <a:ea typeface="MS PGothic" pitchFamily="34" charset="-128"/>
              </a:defRPr>
            </a:lvl9pPr>
          </a:lstStyle>
          <a:p>
            <a:pPr eaLnBrk="1" hangingPunct="1">
              <a:spcBef>
                <a:spcPct val="0"/>
              </a:spcBef>
              <a:buClrTx/>
              <a:buSzTx/>
              <a:buFontTx/>
              <a:buNone/>
            </a:pPr>
            <a:r>
              <a:rPr lang="en-US" altLang="en-US" sz="1400" smtClean="0">
                <a:solidFill>
                  <a:srgbClr val="990033"/>
                </a:solidFill>
              </a:rPr>
              <a:t>Slide 1- </a:t>
            </a:r>
            <a:fld id="{5E9F4678-C37D-4A38-9C8A-B163726C52F0}" type="slidenum">
              <a:rPr lang="en-US" altLang="en-US" sz="1400" smtClean="0">
                <a:solidFill>
                  <a:srgbClr val="990033"/>
                </a:solidFill>
              </a:rPr>
              <a:pPr eaLnBrk="1" hangingPunct="1">
                <a:spcBef>
                  <a:spcPct val="0"/>
                </a:spcBef>
                <a:buClrTx/>
                <a:buSzTx/>
                <a:buFontTx/>
                <a:buNone/>
              </a:pPr>
              <a:t>8</a:t>
            </a:fld>
            <a:endParaRPr lang="en-CA" altLang="en-US" sz="1400" smtClean="0">
              <a:solidFill>
                <a:srgbClr val="990033"/>
              </a:solidFill>
            </a:endParaRPr>
          </a:p>
        </p:txBody>
      </p:sp>
      <p:sp>
        <p:nvSpPr>
          <p:cNvPr id="34819" name="Rectangle 4"/>
          <p:cNvSpPr>
            <a:spLocks noGrp="1" noChangeArrowheads="1"/>
          </p:cNvSpPr>
          <p:nvPr>
            <p:ph type="title"/>
          </p:nvPr>
        </p:nvSpPr>
        <p:spPr/>
        <p:txBody>
          <a:bodyPr/>
          <a:lstStyle/>
          <a:p>
            <a:pPr eaLnBrk="1" hangingPunct="1"/>
            <a:r>
              <a:rPr lang="en-US" altLang="en-US" smtClean="0"/>
              <a:t> When not to use a DBMS</a:t>
            </a:r>
            <a:endParaRPr lang="en-US" altLang="en-US" smtClean="0"/>
          </a:p>
        </p:txBody>
      </p:sp>
      <p:sp>
        <p:nvSpPr>
          <p:cNvPr id="34820" name="Rectangle 5"/>
          <p:cNvSpPr>
            <a:spLocks noGrp="1" noChangeArrowheads="1"/>
          </p:cNvSpPr>
          <p:nvPr>
            <p:ph type="body" idx="1"/>
          </p:nvPr>
        </p:nvSpPr>
        <p:spPr/>
        <p:txBody>
          <a:bodyPr/>
          <a:lstStyle/>
          <a:p>
            <a:pPr eaLnBrk="1" hangingPunct="1"/>
            <a:r>
              <a:rPr lang="en-US" altLang="en-US" smtClean="0"/>
              <a:t>When no DBMS may suffice:</a:t>
            </a:r>
          </a:p>
          <a:p>
            <a:pPr lvl="1" eaLnBrk="1" hangingPunct="1"/>
            <a:r>
              <a:rPr lang="en-US" altLang="en-US" smtClean="0"/>
              <a:t>If the database system is not able to handle the complexity of data because of modeling limitations</a:t>
            </a:r>
          </a:p>
          <a:p>
            <a:pPr lvl="1" eaLnBrk="1" hangingPunct="1"/>
            <a:r>
              <a:rPr lang="en-US" altLang="en-US" smtClean="0"/>
              <a:t>If the database users need special operations not supported by the DBMS.</a:t>
            </a:r>
            <a:endParaRPr lang="en-US" altLang="en-US" smtClean="0"/>
          </a:p>
        </p:txBody>
      </p:sp>
    </p:spTree>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0" i="0" u="none" strike="noStrike" cap="none" normalizeH="0" baseline="0">
            <a:ln>
              <a:noFill/>
            </a:ln>
            <a:solidFill>
              <a:schemeClr val="tx1"/>
            </a:solidFill>
            <a:effectLst/>
            <a:latin typeface="Arial" pitchFamily="64"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0" i="0" u="none" strike="noStrike" cap="none" normalizeH="0" baseline="0">
            <a:ln>
              <a:noFill/>
            </a:ln>
            <a:solidFill>
              <a:schemeClr val="tx1"/>
            </a:solidFill>
            <a:effectLst/>
            <a:latin typeface="Arial" pitchFamily="6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3172</TotalTime>
  <Words>501</Words>
  <Application>Microsoft Office PowerPoint</Application>
  <PresentationFormat>Letter Paper (8.5x11 in)</PresentationFormat>
  <Paragraphs>65</Paragraphs>
  <Slides>8</Slides>
  <Notes>6</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Blends</vt:lpstr>
      <vt:lpstr>Basic Definitions</vt:lpstr>
      <vt:lpstr>Simplified database system environment</vt:lpstr>
      <vt:lpstr>PowerPoint Presentation</vt:lpstr>
      <vt:lpstr>Types of Databases and Database Applications</vt:lpstr>
      <vt:lpstr>Typical DBMS Functionality</vt:lpstr>
      <vt:lpstr>Typical DBMS Functionality</vt:lpstr>
      <vt:lpstr> When not to use a DBMS</vt:lpstr>
      <vt:lpstr> When not to use a DBMS</vt:lpstr>
    </vt:vector>
  </TitlesOfParts>
  <Company>©2007 Pearson Addison-Wesley. All rights reserved</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subject>Introduction: Databases and Database Users</dc:subject>
  <dc:creator>Elmasri/Navathe</dc:creator>
  <cp:lastModifiedBy>Admin</cp:lastModifiedBy>
  <cp:revision>94</cp:revision>
  <cp:lastPrinted>2001-11-04T00:51:13Z</cp:lastPrinted>
  <dcterms:created xsi:type="dcterms:W3CDTF">2010-05-13T08:48:28Z</dcterms:created>
  <dcterms:modified xsi:type="dcterms:W3CDTF">2023-08-16T11:07:38Z</dcterms:modified>
</cp:coreProperties>
</file>