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8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0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0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3BD6-0902-498E-8CB6-2E5174156048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1F15-1E52-44EA-B4FB-FF1E4A896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424936" cy="597666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b="1" dirty="0">
                <a:solidFill>
                  <a:schemeClr val="tx1"/>
                </a:solidFill>
              </a:rPr>
              <a:t>Lossless Join and Dependency Preserving Decomposition</a:t>
            </a:r>
            <a:endParaRPr lang="en-IN" dirty="0">
              <a:solidFill>
                <a:schemeClr val="tx1"/>
              </a:solidFill>
            </a:endParaRPr>
          </a:p>
          <a:p>
            <a:pPr fontAlgn="base"/>
            <a:r>
              <a:rPr lang="en-IN" b="1" dirty="0">
                <a:solidFill>
                  <a:schemeClr val="tx1"/>
                </a:solidFill>
              </a:rPr>
              <a:t> </a:t>
            </a:r>
            <a:endParaRPr lang="en-IN" dirty="0">
              <a:solidFill>
                <a:schemeClr val="tx1"/>
              </a:solidFill>
            </a:endParaRPr>
          </a:p>
          <a:p>
            <a:pPr algn="l" fontAlgn="base"/>
            <a:r>
              <a:rPr lang="en-IN" dirty="0">
                <a:solidFill>
                  <a:schemeClr val="tx1"/>
                </a:solidFill>
              </a:rPr>
              <a:t>Decomposition of a relation is done when a relation in a </a:t>
            </a:r>
            <a:r>
              <a:rPr lang="en-IN" u="sng" dirty="0">
                <a:solidFill>
                  <a:schemeClr val="tx1"/>
                </a:solidFill>
              </a:rPr>
              <a:t>relational model</a:t>
            </a:r>
            <a:r>
              <a:rPr lang="en-IN" dirty="0">
                <a:solidFill>
                  <a:schemeClr val="tx1"/>
                </a:solidFill>
              </a:rPr>
              <a:t> is not inappropriate normal form. Relation R is decomposed into two or more relations if decomposition is </a:t>
            </a:r>
            <a:r>
              <a:rPr lang="en-IN" u="sng" dirty="0">
                <a:solidFill>
                  <a:schemeClr val="tx1"/>
                </a:solidFill>
              </a:rPr>
              <a:t>lossless</a:t>
            </a:r>
            <a:r>
              <a:rPr lang="en-IN" dirty="0">
                <a:solidFill>
                  <a:schemeClr val="tx1"/>
                </a:solidFill>
              </a:rPr>
              <a:t> join as well as </a:t>
            </a:r>
            <a:r>
              <a:rPr lang="en-IN" u="sng" dirty="0">
                <a:solidFill>
                  <a:schemeClr val="tx1"/>
                </a:solidFill>
              </a:rPr>
              <a:t>dependency preserving</a:t>
            </a:r>
            <a:r>
              <a:rPr lang="en-IN" u="sng" dirty="0" smtClean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IN" dirty="0">
              <a:solidFill>
                <a:schemeClr val="tx1"/>
              </a:solidFill>
            </a:endParaRPr>
          </a:p>
          <a:p>
            <a:pPr algn="l" fontAlgn="base"/>
            <a:r>
              <a:rPr lang="en-IN" b="1" dirty="0">
                <a:solidFill>
                  <a:schemeClr val="tx1"/>
                </a:solidFill>
              </a:rPr>
              <a:t>Lossless Join Decomposition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</a:rPr>
              <a:t>If we decompose a relation R into relations R1 and R2,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</a:rPr>
              <a:t>Decomposition is </a:t>
            </a:r>
            <a:r>
              <a:rPr lang="en-IN" dirty="0" err="1">
                <a:solidFill>
                  <a:schemeClr val="tx1"/>
                </a:solidFill>
              </a:rPr>
              <a:t>lossy</a:t>
            </a:r>
            <a:r>
              <a:rPr lang="en-IN" dirty="0">
                <a:solidFill>
                  <a:schemeClr val="tx1"/>
                </a:solidFill>
              </a:rPr>
              <a:t> if R1 ⋈ R2 ⊃ R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</a:rPr>
              <a:t>Decomposition is lossless if R1 ⋈ R2 = R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424936" cy="5976664"/>
          </a:xfrm>
        </p:spPr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chemeClr val="tx1"/>
                </a:solidFill>
              </a:rPr>
              <a:t>To check for lossless join decomposition using the FD set, the following conditions must hold: </a:t>
            </a:r>
            <a:endParaRPr lang="en-IN" dirty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The </a:t>
            </a:r>
            <a:r>
              <a:rPr lang="en-IN" sz="2800" dirty="0">
                <a:solidFill>
                  <a:schemeClr val="tx1"/>
                </a:solidFill>
              </a:rPr>
              <a:t>Union of Attributes of R1 and R2 must be equal to the attribute of R. Each attribute of R must be either in R1 or in R2</a:t>
            </a:r>
            <a:r>
              <a:rPr lang="en-IN" sz="2800" dirty="0" smtClean="0">
                <a:solidFill>
                  <a:schemeClr val="tx1"/>
                </a:solidFill>
              </a:rPr>
              <a:t>. </a:t>
            </a:r>
            <a:r>
              <a:rPr lang="en-IN" sz="2800" dirty="0" err="1" smtClean="0">
                <a:solidFill>
                  <a:schemeClr val="tx1"/>
                </a:solidFill>
              </a:rPr>
              <a:t>Att</a:t>
            </a:r>
            <a:r>
              <a:rPr lang="en-IN" sz="2800" dirty="0" smtClean="0">
                <a:solidFill>
                  <a:schemeClr val="tx1"/>
                </a:solidFill>
              </a:rPr>
              <a:t>(R1</a:t>
            </a:r>
            <a:r>
              <a:rPr lang="en-IN" sz="2800" dirty="0">
                <a:solidFill>
                  <a:schemeClr val="tx1"/>
                </a:solidFill>
              </a:rPr>
              <a:t>) U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(R2) =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(R)</a:t>
            </a:r>
            <a:r>
              <a:rPr lang="en-IN" sz="280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algn="l" fontAlgn="base"/>
            <a:r>
              <a:rPr lang="en-IN" sz="2800" dirty="0">
                <a:solidFill>
                  <a:schemeClr val="tx1"/>
                </a:solidFill>
              </a:rPr>
              <a:t> 2. The intersection of Attributes of R1 and R2 must not be NULL</a:t>
            </a:r>
            <a:r>
              <a:rPr lang="en-IN" sz="2800" dirty="0" smtClean="0">
                <a:solidFill>
                  <a:schemeClr val="tx1"/>
                </a:solidFill>
              </a:rPr>
              <a:t>. 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(R1) ∩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(R2) ≠ Φ</a:t>
            </a:r>
          </a:p>
          <a:p>
            <a:pPr algn="l" fontAlgn="base"/>
            <a:r>
              <a:rPr lang="en-IN" sz="2800" dirty="0">
                <a:solidFill>
                  <a:schemeClr val="tx1"/>
                </a:solidFill>
              </a:rPr>
              <a:t>3. The common attribute must be a key for at least one relation (R1 or R2)</a:t>
            </a:r>
          </a:p>
          <a:p>
            <a:pPr algn="l" fontAlgn="base"/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(R1) ∩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(R2) -&gt;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(R1) or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(R1) ∩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(R2) -&gt; </a:t>
            </a:r>
            <a:r>
              <a:rPr lang="en-IN" sz="2800" dirty="0" err="1">
                <a:solidFill>
                  <a:schemeClr val="tx1"/>
                </a:solidFill>
              </a:rPr>
              <a:t>Att</a:t>
            </a:r>
            <a:r>
              <a:rPr lang="en-IN" sz="2800" dirty="0">
                <a:solidFill>
                  <a:schemeClr val="tx1"/>
                </a:solidFill>
              </a:rPr>
              <a:t>(R2)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74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424936" cy="5976664"/>
          </a:xfrm>
        </p:spPr>
        <p:txBody>
          <a:bodyPr>
            <a:normAutofit/>
          </a:bodyPr>
          <a:lstStyle/>
          <a:p>
            <a:pPr algn="l" fontAlgn="base"/>
            <a:r>
              <a:rPr lang="en-IN" dirty="0">
                <a:solidFill>
                  <a:schemeClr val="tx1"/>
                </a:solidFill>
              </a:rPr>
              <a:t>For </a:t>
            </a:r>
            <a:r>
              <a:rPr lang="en-IN" dirty="0" smtClean="0">
                <a:solidFill>
                  <a:schemeClr val="tx1"/>
                </a:solidFill>
              </a:rPr>
              <a:t>Example</a:t>
            </a:r>
          </a:p>
          <a:p>
            <a:pPr algn="l" fontAlgn="base"/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relation R (A, B, C, D) with FD set{A-&gt;BC} is decomposed into R1(ABC) and R2(AD) which is a lossless join decomposition as:</a:t>
            </a:r>
          </a:p>
          <a:p>
            <a:pPr lvl="0" algn="l" fontAlgn="base"/>
            <a:r>
              <a:rPr lang="en-IN" dirty="0">
                <a:solidFill>
                  <a:schemeClr val="tx1"/>
                </a:solidFill>
              </a:rPr>
              <a:t>First condition holds true as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(R1) U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(R2) = (ABC) U (AD) = (ABCD) =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(R).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pPr lvl="0" algn="l" fontAlgn="base"/>
            <a:r>
              <a:rPr lang="en-IN" dirty="0">
                <a:solidFill>
                  <a:schemeClr val="tx1"/>
                </a:solidFill>
              </a:rPr>
              <a:t>Second condition holds true as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(R1) ∩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(R2) = (ABC) ∩ (AD) ≠ Φ</a:t>
            </a:r>
          </a:p>
          <a:p>
            <a:pPr lvl="0" algn="l" fontAlgn="base"/>
            <a:r>
              <a:rPr lang="en-IN" dirty="0">
                <a:solidFill>
                  <a:schemeClr val="tx1"/>
                </a:solidFill>
              </a:rPr>
              <a:t>The third condition holds as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(R1) ∩ </a:t>
            </a:r>
            <a:r>
              <a:rPr lang="en-IN" dirty="0" err="1">
                <a:solidFill>
                  <a:schemeClr val="tx1"/>
                </a:solidFill>
              </a:rPr>
              <a:t>Att</a:t>
            </a:r>
            <a:r>
              <a:rPr lang="en-IN" dirty="0">
                <a:solidFill>
                  <a:schemeClr val="tx1"/>
                </a:solidFill>
              </a:rPr>
              <a:t>(R2) = A is a key of R1(ABC) because A-&gt;BC is given.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424936" cy="5976664"/>
          </a:xfrm>
        </p:spPr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chemeClr val="tx1"/>
                </a:solidFill>
              </a:rPr>
              <a:t>Dependency Preserving Decomposition</a:t>
            </a:r>
          </a:p>
          <a:p>
            <a:pPr algn="l" fontAlgn="base"/>
            <a:r>
              <a:rPr lang="en-IN" dirty="0">
                <a:solidFill>
                  <a:schemeClr val="tx1"/>
                </a:solidFill>
              </a:rPr>
              <a:t>If we decompose a relation R into relations R1 and R2, All dependencies of R either must be a part of R1 or R2 or must be derivable from a combination of </a:t>
            </a:r>
            <a:r>
              <a:rPr lang="en-IN" u="sng" dirty="0">
                <a:solidFill>
                  <a:schemeClr val="tx1"/>
                </a:solidFill>
              </a:rPr>
              <a:t>functional dependency</a:t>
            </a:r>
            <a:r>
              <a:rPr lang="en-IN" dirty="0">
                <a:solidFill>
                  <a:schemeClr val="tx1"/>
                </a:solidFill>
              </a:rPr>
              <a:t> of R1 and R2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algn="l" fontAlgn="base"/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For Example, A relation R (A, B, C, D) with FD set{A-&gt;BC} is decomposed into R1(ABC) and R2(AD) which is dependency preserving because FD A-&gt;BC is a part of R1(ABC).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424936" cy="5976664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853244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2023-10-03T06:53:04Z</dcterms:created>
  <dcterms:modified xsi:type="dcterms:W3CDTF">2023-10-05T03:32:12Z</dcterms:modified>
</cp:coreProperties>
</file>