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4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5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4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F455-3B43-4FAA-ACF7-7F9C6AC3F79B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D5A5-9227-4AC7-B65C-DFC8284CD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032"/>
            <a:ext cx="9420225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" y="3367459"/>
            <a:ext cx="7762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365125"/>
            <a:ext cx="9865217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86" y="0"/>
            <a:ext cx="10735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NALLIAH</dc:creator>
  <cp:lastModifiedBy>NALLIAH</cp:lastModifiedBy>
  <cp:revision>2</cp:revision>
  <dcterms:created xsi:type="dcterms:W3CDTF">2023-09-29T05:25:47Z</dcterms:created>
  <dcterms:modified xsi:type="dcterms:W3CDTF">2023-09-29T08:35:27Z</dcterms:modified>
</cp:coreProperties>
</file>