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7"/>
  </p:notesMasterIdLst>
  <p:handoutMasterIdLst>
    <p:handoutMasterId r:id="rId28"/>
  </p:handoutMasterIdLst>
  <p:sldIdLst>
    <p:sldId id="421" r:id="rId2"/>
    <p:sldId id="437" r:id="rId3"/>
    <p:sldId id="433" r:id="rId4"/>
    <p:sldId id="434" r:id="rId5"/>
    <p:sldId id="427" r:id="rId6"/>
    <p:sldId id="428" r:id="rId7"/>
    <p:sldId id="435" r:id="rId8"/>
    <p:sldId id="431" r:id="rId9"/>
    <p:sldId id="436" r:id="rId10"/>
    <p:sldId id="424" r:id="rId11"/>
    <p:sldId id="429" r:id="rId12"/>
    <p:sldId id="425" r:id="rId13"/>
    <p:sldId id="423" r:id="rId14"/>
    <p:sldId id="422" r:id="rId15"/>
    <p:sldId id="430" r:id="rId16"/>
    <p:sldId id="426" r:id="rId17"/>
    <p:sldId id="432" r:id="rId18"/>
    <p:sldId id="438" r:id="rId19"/>
    <p:sldId id="439" r:id="rId20"/>
    <p:sldId id="440" r:id="rId21"/>
    <p:sldId id="441" r:id="rId22"/>
    <p:sldId id="442" r:id="rId23"/>
    <p:sldId id="443" r:id="rId24"/>
    <p:sldId id="444" r:id="rId25"/>
    <p:sldId id="289" r:id="rId26"/>
  </p:sldIdLst>
  <p:sldSz cx="12192000" cy="6858000"/>
  <p:notesSz cx="6858000" cy="9144000"/>
  <p:embeddedFontLs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C1F"/>
    <a:srgbClr val="000000"/>
    <a:srgbClr val="D94333"/>
    <a:srgbClr val="CB5541"/>
    <a:srgbClr val="D56837"/>
    <a:srgbClr val="F05136"/>
    <a:srgbClr val="E5E5E5"/>
    <a:srgbClr val="525252"/>
    <a:srgbClr val="1A1A1A"/>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9599" autoAdjust="0"/>
  </p:normalViewPr>
  <p:slideViewPr>
    <p:cSldViewPr>
      <p:cViewPr varScale="1">
        <p:scale>
          <a:sx n="65" d="100"/>
          <a:sy n="65" d="100"/>
        </p:scale>
        <p:origin x="520" y="32"/>
      </p:cViewPr>
      <p:guideLst>
        <p:guide orient="horz" pos="698"/>
        <p:guide pos="600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CHALAM S" userId="4a99a4cd1947e266" providerId="LiveId" clId="{3D37AE9B-8438-43F2-BEB3-FD1C1F865E03}"/>
    <pc:docChg chg="undo custSel addSld modSld">
      <pc:chgData name="ARUNACHALAM S" userId="4a99a4cd1947e266" providerId="LiveId" clId="{3D37AE9B-8438-43F2-BEB3-FD1C1F865E03}" dt="2023-09-20T16:23:14.155" v="5564" actId="20577"/>
      <pc:docMkLst>
        <pc:docMk/>
      </pc:docMkLst>
      <pc:sldChg chg="modSp mod">
        <pc:chgData name="ARUNACHALAM S" userId="4a99a4cd1947e266" providerId="LiveId" clId="{3D37AE9B-8438-43F2-BEB3-FD1C1F865E03}" dt="2023-09-19T14:48:14.540" v="3701" actId="2711"/>
        <pc:sldMkLst>
          <pc:docMk/>
          <pc:sldMk cId="0" sldId="289"/>
        </pc:sldMkLst>
        <pc:spChg chg="mod">
          <ac:chgData name="ARUNACHALAM S" userId="4a99a4cd1947e266" providerId="LiveId" clId="{3D37AE9B-8438-43F2-BEB3-FD1C1F865E03}" dt="2023-09-19T14:48:14.540" v="3701" actId="2711"/>
          <ac:spMkLst>
            <pc:docMk/>
            <pc:sldMk cId="0" sldId="289"/>
            <ac:spMk id="6" creationId="{00000000-0000-0000-0000-000000000000}"/>
          </ac:spMkLst>
        </pc:spChg>
      </pc:sldChg>
      <pc:sldChg chg="delSp modSp mod modNotesTx">
        <pc:chgData name="ARUNACHALAM S" userId="4a99a4cd1947e266" providerId="LiveId" clId="{3D37AE9B-8438-43F2-BEB3-FD1C1F865E03}" dt="2023-09-19T16:11:05.258" v="3882" actId="20577"/>
        <pc:sldMkLst>
          <pc:docMk/>
          <pc:sldMk cId="2026679569" sldId="422"/>
        </pc:sldMkLst>
        <pc:spChg chg="del">
          <ac:chgData name="ARUNACHALAM S" userId="4a99a4cd1947e266" providerId="LiveId" clId="{3D37AE9B-8438-43F2-BEB3-FD1C1F865E03}" dt="2023-09-19T14:16:38.707" v="2550" actId="21"/>
          <ac:spMkLst>
            <pc:docMk/>
            <pc:sldMk cId="2026679569" sldId="422"/>
            <ac:spMk id="2" creationId="{A79A62AB-83A7-B15F-A8B3-C3491E77F57F}"/>
          </ac:spMkLst>
        </pc:spChg>
        <pc:spChg chg="mod">
          <ac:chgData name="ARUNACHALAM S" userId="4a99a4cd1947e266" providerId="LiveId" clId="{3D37AE9B-8438-43F2-BEB3-FD1C1F865E03}" dt="2023-09-19T14:20:28.284" v="2901" actId="1076"/>
          <ac:spMkLst>
            <pc:docMk/>
            <pc:sldMk cId="2026679569" sldId="422"/>
            <ac:spMk id="11" creationId="{E3A66C68-6D18-2457-905C-854292058380}"/>
          </ac:spMkLst>
        </pc:spChg>
        <pc:spChg chg="del">
          <ac:chgData name="ARUNACHALAM S" userId="4a99a4cd1947e266" providerId="LiveId" clId="{3D37AE9B-8438-43F2-BEB3-FD1C1F865E03}" dt="2023-09-19T14:16:56.060" v="2553" actId="21"/>
          <ac:spMkLst>
            <pc:docMk/>
            <pc:sldMk cId="2026679569" sldId="422"/>
            <ac:spMk id="13" creationId="{DB6C2FA2-2A0A-3054-276D-8476C9688C2D}"/>
          </ac:spMkLst>
        </pc:spChg>
        <pc:picChg chg="del mod">
          <ac:chgData name="ARUNACHALAM S" userId="4a99a4cd1947e266" providerId="LiveId" clId="{3D37AE9B-8438-43F2-BEB3-FD1C1F865E03}" dt="2023-09-19T14:16:50.851" v="2552" actId="21"/>
          <ac:picMkLst>
            <pc:docMk/>
            <pc:sldMk cId="2026679569" sldId="422"/>
            <ac:picMk id="9" creationId="{A4B8D35D-6691-1AA8-0EA8-ACACF35BE4CC}"/>
          </ac:picMkLst>
        </pc:picChg>
      </pc:sldChg>
      <pc:sldChg chg="delSp modSp mod modNotesTx">
        <pc:chgData name="ARUNACHALAM S" userId="4a99a4cd1947e266" providerId="LiveId" clId="{3D37AE9B-8438-43F2-BEB3-FD1C1F865E03}" dt="2023-09-19T14:14:42.051" v="2549" actId="20577"/>
        <pc:sldMkLst>
          <pc:docMk/>
          <pc:sldMk cId="4085029061" sldId="423"/>
        </pc:sldMkLst>
        <pc:spChg chg="del">
          <ac:chgData name="ARUNACHALAM S" userId="4a99a4cd1947e266" providerId="LiveId" clId="{3D37AE9B-8438-43F2-BEB3-FD1C1F865E03}" dt="2023-09-19T14:08:38.039" v="1960" actId="21"/>
          <ac:spMkLst>
            <pc:docMk/>
            <pc:sldMk cId="4085029061" sldId="423"/>
            <ac:spMk id="2" creationId="{251DE0B4-65CF-5329-4FE3-1EA1FE749B43}"/>
          </ac:spMkLst>
        </pc:spChg>
        <pc:spChg chg="mod">
          <ac:chgData name="ARUNACHALAM S" userId="4a99a4cd1947e266" providerId="LiveId" clId="{3D37AE9B-8438-43F2-BEB3-FD1C1F865E03}" dt="2023-09-19T14:14:18.647" v="2528" actId="1076"/>
          <ac:spMkLst>
            <pc:docMk/>
            <pc:sldMk cId="4085029061" sldId="423"/>
            <ac:spMk id="5" creationId="{C2928625-E7F5-A151-66B1-D8E0ADA7C36F}"/>
          </ac:spMkLst>
        </pc:spChg>
      </pc:sldChg>
      <pc:sldChg chg="delSp modSp mod modNotesTx">
        <pc:chgData name="ARUNACHALAM S" userId="4a99a4cd1947e266" providerId="LiveId" clId="{3D37AE9B-8438-43F2-BEB3-FD1C1F865E03}" dt="2023-09-19T14:00:56.597" v="1337" actId="20577"/>
        <pc:sldMkLst>
          <pc:docMk/>
          <pc:sldMk cId="2999183792" sldId="424"/>
        </pc:sldMkLst>
        <pc:spChg chg="del">
          <ac:chgData name="ARUNACHALAM S" userId="4a99a4cd1947e266" providerId="LiveId" clId="{3D37AE9B-8438-43F2-BEB3-FD1C1F865E03}" dt="2023-09-19T13:49:32.180" v="627" actId="21"/>
          <ac:spMkLst>
            <pc:docMk/>
            <pc:sldMk cId="2999183792" sldId="424"/>
            <ac:spMk id="2" creationId="{F158553A-02B8-9142-91EA-1AE58678315F}"/>
          </ac:spMkLst>
        </pc:spChg>
        <pc:spChg chg="mod">
          <ac:chgData name="ARUNACHALAM S" userId="4a99a4cd1947e266" providerId="LiveId" clId="{3D37AE9B-8438-43F2-BEB3-FD1C1F865E03}" dt="2023-09-19T13:54:38.812" v="1074" actId="255"/>
          <ac:spMkLst>
            <pc:docMk/>
            <pc:sldMk cId="2999183792" sldId="424"/>
            <ac:spMk id="9" creationId="{A1461E2F-62F9-A2E9-568F-A88D25FD50E6}"/>
          </ac:spMkLst>
        </pc:spChg>
        <pc:picChg chg="del">
          <ac:chgData name="ARUNACHALAM S" userId="4a99a4cd1947e266" providerId="LiveId" clId="{3D37AE9B-8438-43F2-BEB3-FD1C1F865E03}" dt="2023-09-19T13:49:39.561" v="628" actId="21"/>
          <ac:picMkLst>
            <pc:docMk/>
            <pc:sldMk cId="2999183792" sldId="424"/>
            <ac:picMk id="16" creationId="{7C909E5B-7E5A-8914-0663-549C99A5C786}"/>
          </ac:picMkLst>
        </pc:picChg>
      </pc:sldChg>
      <pc:sldChg chg="delSp modSp mod modNotesTx">
        <pc:chgData name="ARUNACHALAM S" userId="4a99a4cd1947e266" providerId="LiveId" clId="{3D37AE9B-8438-43F2-BEB3-FD1C1F865E03}" dt="2023-09-19T14:07:57.331" v="1940" actId="20577"/>
        <pc:sldMkLst>
          <pc:docMk/>
          <pc:sldMk cId="1642564881" sldId="425"/>
        </pc:sldMkLst>
        <pc:spChg chg="del">
          <ac:chgData name="ARUNACHALAM S" userId="4a99a4cd1947e266" providerId="LiveId" clId="{3D37AE9B-8438-43F2-BEB3-FD1C1F865E03}" dt="2023-09-19T14:02:03.790" v="1341" actId="21"/>
          <ac:spMkLst>
            <pc:docMk/>
            <pc:sldMk cId="1642564881" sldId="425"/>
            <ac:spMk id="2" creationId="{07C096B8-996C-7629-52AB-0EDC50D523C1}"/>
          </ac:spMkLst>
        </pc:spChg>
        <pc:spChg chg="mod">
          <ac:chgData name="ARUNACHALAM S" userId="4a99a4cd1947e266" providerId="LiveId" clId="{3D37AE9B-8438-43F2-BEB3-FD1C1F865E03}" dt="2023-09-19T14:07:32.060" v="1923" actId="255"/>
          <ac:spMkLst>
            <pc:docMk/>
            <pc:sldMk cId="1642564881" sldId="425"/>
            <ac:spMk id="5" creationId="{CD9BD3BA-D44B-5FD5-A3BD-86DEC51952FC}"/>
          </ac:spMkLst>
        </pc:spChg>
      </pc:sldChg>
      <pc:sldChg chg="delSp modSp mod modNotesTx">
        <pc:chgData name="ARUNACHALAM S" userId="4a99a4cd1947e266" providerId="LiveId" clId="{3D37AE9B-8438-43F2-BEB3-FD1C1F865E03}" dt="2023-09-19T16:11:58.863" v="3901" actId="20577"/>
        <pc:sldMkLst>
          <pc:docMk/>
          <pc:sldMk cId="3814062721" sldId="426"/>
        </pc:sldMkLst>
        <pc:spChg chg="del">
          <ac:chgData name="ARUNACHALAM S" userId="4a99a4cd1947e266" providerId="LiveId" clId="{3D37AE9B-8438-43F2-BEB3-FD1C1F865E03}" dt="2023-09-19T14:36:13.825" v="3201" actId="21"/>
          <ac:spMkLst>
            <pc:docMk/>
            <pc:sldMk cId="3814062721" sldId="426"/>
            <ac:spMk id="2" creationId="{F1B7C711-6C7D-89E9-1E3D-235F52A2AFC7}"/>
          </ac:spMkLst>
        </pc:spChg>
        <pc:spChg chg="mod">
          <ac:chgData name="ARUNACHALAM S" userId="4a99a4cd1947e266" providerId="LiveId" clId="{3D37AE9B-8438-43F2-BEB3-FD1C1F865E03}" dt="2023-09-19T14:41:25.866" v="3452" actId="1076"/>
          <ac:spMkLst>
            <pc:docMk/>
            <pc:sldMk cId="3814062721" sldId="426"/>
            <ac:spMk id="7" creationId="{84BA3F32-4773-CD2C-33F8-729427DA345E}"/>
          </ac:spMkLst>
        </pc:spChg>
      </pc:sldChg>
      <pc:sldChg chg="modSp mod">
        <pc:chgData name="ARUNACHALAM S" userId="4a99a4cd1947e266" providerId="LiveId" clId="{3D37AE9B-8438-43F2-BEB3-FD1C1F865E03}" dt="2023-09-19T08:30:10.250" v="348" actId="20577"/>
        <pc:sldMkLst>
          <pc:docMk/>
          <pc:sldMk cId="1652838292" sldId="427"/>
        </pc:sldMkLst>
        <pc:spChg chg="mod">
          <ac:chgData name="ARUNACHALAM S" userId="4a99a4cd1947e266" providerId="LiveId" clId="{3D37AE9B-8438-43F2-BEB3-FD1C1F865E03}" dt="2023-09-19T08:30:10.250" v="348" actId="20577"/>
          <ac:spMkLst>
            <pc:docMk/>
            <pc:sldMk cId="1652838292" sldId="427"/>
            <ac:spMk id="3" creationId="{575DCE59-4C93-B354-C7D4-EEDAE1AA66EA}"/>
          </ac:spMkLst>
        </pc:spChg>
      </pc:sldChg>
      <pc:sldChg chg="modSp mod">
        <pc:chgData name="ARUNACHALAM S" userId="4a99a4cd1947e266" providerId="LiveId" clId="{3D37AE9B-8438-43F2-BEB3-FD1C1F865E03}" dt="2023-09-19T08:29:51.179" v="345" actId="20577"/>
        <pc:sldMkLst>
          <pc:docMk/>
          <pc:sldMk cId="3945551763" sldId="428"/>
        </pc:sldMkLst>
        <pc:spChg chg="mod">
          <ac:chgData name="ARUNACHALAM S" userId="4a99a4cd1947e266" providerId="LiveId" clId="{3D37AE9B-8438-43F2-BEB3-FD1C1F865E03}" dt="2023-09-19T08:29:51.179" v="345" actId="20577"/>
          <ac:spMkLst>
            <pc:docMk/>
            <pc:sldMk cId="3945551763" sldId="428"/>
            <ac:spMk id="3" creationId="{8E93C222-7AD0-9B11-363C-5119E91D9AC0}"/>
          </ac:spMkLst>
        </pc:spChg>
      </pc:sldChg>
      <pc:sldChg chg="addSp delSp modSp mod modNotesTx">
        <pc:chgData name="ARUNACHALAM S" userId="4a99a4cd1947e266" providerId="LiveId" clId="{3D37AE9B-8438-43F2-BEB3-FD1C1F865E03}" dt="2023-09-19T14:08:28.508" v="1959" actId="20577"/>
        <pc:sldMkLst>
          <pc:docMk/>
          <pc:sldMk cId="2633329036" sldId="429"/>
        </pc:sldMkLst>
        <pc:spChg chg="add mod">
          <ac:chgData name="ARUNACHALAM S" userId="4a99a4cd1947e266" providerId="LiveId" clId="{3D37AE9B-8438-43F2-BEB3-FD1C1F865E03}" dt="2023-09-19T14:01:25.642" v="1339" actId="1076"/>
          <ac:spMkLst>
            <pc:docMk/>
            <pc:sldMk cId="2633329036" sldId="429"/>
            <ac:spMk id="2" creationId="{401C5214-EAEA-8751-37E6-09F4CD5FE525}"/>
          </ac:spMkLst>
        </pc:spChg>
        <pc:spChg chg="del">
          <ac:chgData name="ARUNACHALAM S" userId="4a99a4cd1947e266" providerId="LiveId" clId="{3D37AE9B-8438-43F2-BEB3-FD1C1F865E03}" dt="2023-09-19T13:56:43.315" v="1076" actId="21"/>
          <ac:spMkLst>
            <pc:docMk/>
            <pc:sldMk cId="2633329036" sldId="429"/>
            <ac:spMk id="6" creationId="{0DFE615B-852B-9141-B363-1D9500EEA796}"/>
          </ac:spMkLst>
        </pc:spChg>
        <pc:spChg chg="del">
          <ac:chgData name="ARUNACHALAM S" userId="4a99a4cd1947e266" providerId="LiveId" clId="{3D37AE9B-8438-43F2-BEB3-FD1C1F865E03}" dt="2023-09-19T13:56:40.317" v="1075" actId="21"/>
          <ac:spMkLst>
            <pc:docMk/>
            <pc:sldMk cId="2633329036" sldId="429"/>
            <ac:spMk id="7" creationId="{FB543A6F-1BDA-D3DC-2E83-E5A6E7FC198C}"/>
          </ac:spMkLst>
        </pc:spChg>
        <pc:picChg chg="add mod">
          <ac:chgData name="ARUNACHALAM S" userId="4a99a4cd1947e266" providerId="LiveId" clId="{3D37AE9B-8438-43F2-BEB3-FD1C1F865E03}" dt="2023-09-19T14:01:37.119" v="1340"/>
          <ac:picMkLst>
            <pc:docMk/>
            <pc:sldMk cId="2633329036" sldId="429"/>
            <ac:picMk id="3" creationId="{476F4FF8-C8AD-2334-122E-DE17B6538780}"/>
          </ac:picMkLst>
        </pc:picChg>
        <pc:picChg chg="del">
          <ac:chgData name="ARUNACHALAM S" userId="4a99a4cd1947e266" providerId="LiveId" clId="{3D37AE9B-8438-43F2-BEB3-FD1C1F865E03}" dt="2023-09-19T13:56:47.472" v="1077" actId="21"/>
          <ac:picMkLst>
            <pc:docMk/>
            <pc:sldMk cId="2633329036" sldId="429"/>
            <ac:picMk id="5" creationId="{A9C041D7-3911-0038-186B-3B8A4982F2DE}"/>
          </ac:picMkLst>
        </pc:picChg>
      </pc:sldChg>
      <pc:sldChg chg="addSp delSp modSp mod modNotesTx">
        <pc:chgData name="ARUNACHALAM S" userId="4a99a4cd1947e266" providerId="LiveId" clId="{3D37AE9B-8438-43F2-BEB3-FD1C1F865E03}" dt="2023-09-19T14:35:37.602" v="3200" actId="20577"/>
        <pc:sldMkLst>
          <pc:docMk/>
          <pc:sldMk cId="2178055451" sldId="430"/>
        </pc:sldMkLst>
        <pc:spChg chg="add del mod">
          <ac:chgData name="ARUNACHALAM S" userId="4a99a4cd1947e266" providerId="LiveId" clId="{3D37AE9B-8438-43F2-BEB3-FD1C1F865E03}" dt="2023-09-19T14:23:50.825" v="2906"/>
          <ac:spMkLst>
            <pc:docMk/>
            <pc:sldMk cId="2178055451" sldId="430"/>
            <ac:spMk id="3" creationId="{DB789B90-4992-C1BF-162B-87CFA69D619B}"/>
          </ac:spMkLst>
        </pc:spChg>
        <pc:spChg chg="add del mod">
          <ac:chgData name="ARUNACHALAM S" userId="4a99a4cd1947e266" providerId="LiveId" clId="{3D37AE9B-8438-43F2-BEB3-FD1C1F865E03}" dt="2023-09-19T14:27:44.740" v="2916"/>
          <ac:spMkLst>
            <pc:docMk/>
            <pc:sldMk cId="2178055451" sldId="430"/>
            <ac:spMk id="4" creationId="{ABDC1A61-9E07-C579-2A20-6C2D29892315}"/>
          </ac:spMkLst>
        </pc:spChg>
        <pc:spChg chg="del">
          <ac:chgData name="ARUNACHALAM S" userId="4a99a4cd1947e266" providerId="LiveId" clId="{3D37AE9B-8438-43F2-BEB3-FD1C1F865E03}" dt="2023-09-19T14:23:27.158" v="2902" actId="21"/>
          <ac:spMkLst>
            <pc:docMk/>
            <pc:sldMk cId="2178055451" sldId="430"/>
            <ac:spMk id="5" creationId="{DE84DA16-BD09-D67D-44C2-932DBADFEFDC}"/>
          </ac:spMkLst>
        </pc:spChg>
        <pc:spChg chg="add del mod">
          <ac:chgData name="ARUNACHALAM S" userId="4a99a4cd1947e266" providerId="LiveId" clId="{3D37AE9B-8438-43F2-BEB3-FD1C1F865E03}" dt="2023-09-19T14:30:37.661" v="2922"/>
          <ac:spMkLst>
            <pc:docMk/>
            <pc:sldMk cId="2178055451" sldId="430"/>
            <ac:spMk id="6" creationId="{B4C9AD27-64DD-7EB8-F363-1AFAD96672B2}"/>
          </ac:spMkLst>
        </pc:spChg>
        <pc:spChg chg="add mod">
          <ac:chgData name="ARUNACHALAM S" userId="4a99a4cd1947e266" providerId="LiveId" clId="{3D37AE9B-8438-43F2-BEB3-FD1C1F865E03}" dt="2023-09-19T14:34:43.908" v="3182" actId="1076"/>
          <ac:spMkLst>
            <pc:docMk/>
            <pc:sldMk cId="2178055451" sldId="430"/>
            <ac:spMk id="7" creationId="{84A24AA7-CFFD-5194-7C3B-DFC4C9FB83AA}"/>
          </ac:spMkLst>
        </pc:spChg>
        <pc:graphicFrameChg chg="del">
          <ac:chgData name="ARUNACHALAM S" userId="4a99a4cd1947e266" providerId="LiveId" clId="{3D37AE9B-8438-43F2-BEB3-FD1C1F865E03}" dt="2023-09-19T14:23:40.226" v="2903" actId="21"/>
          <ac:graphicFrameMkLst>
            <pc:docMk/>
            <pc:sldMk cId="2178055451" sldId="430"/>
            <ac:graphicFrameMk id="2" creationId="{19355879-7B11-940E-D61A-70778BA6102B}"/>
          </ac:graphicFrameMkLst>
        </pc:graphicFrameChg>
        <pc:picChg chg="add mod">
          <ac:chgData name="ARUNACHALAM S" userId="4a99a4cd1947e266" providerId="LiveId" clId="{3D37AE9B-8438-43F2-BEB3-FD1C1F865E03}" dt="2023-09-19T14:34:57.910" v="3183"/>
          <ac:picMkLst>
            <pc:docMk/>
            <pc:sldMk cId="2178055451" sldId="430"/>
            <ac:picMk id="8" creationId="{AAA58736-4C8E-0FB5-5160-574D44FB9CD2}"/>
          </ac:picMkLst>
        </pc:picChg>
      </pc:sldChg>
      <pc:sldChg chg="delSp modSp mod modNotesTx">
        <pc:chgData name="ARUNACHALAM S" userId="4a99a4cd1947e266" providerId="LiveId" clId="{3D37AE9B-8438-43F2-BEB3-FD1C1F865E03}" dt="2023-09-19T08:42:34.110" v="590" actId="20577"/>
        <pc:sldMkLst>
          <pc:docMk/>
          <pc:sldMk cId="1151806889" sldId="431"/>
        </pc:sldMkLst>
        <pc:spChg chg="mod">
          <ac:chgData name="ARUNACHALAM S" userId="4a99a4cd1947e266" providerId="LiveId" clId="{3D37AE9B-8438-43F2-BEB3-FD1C1F865E03}" dt="2023-09-19T08:29:38.672" v="343" actId="20577"/>
          <ac:spMkLst>
            <pc:docMk/>
            <pc:sldMk cId="1151806889" sldId="431"/>
            <ac:spMk id="3" creationId="{11BDF61C-968C-8644-0E9E-79300C56D707}"/>
          </ac:spMkLst>
        </pc:spChg>
        <pc:spChg chg="del">
          <ac:chgData name="ARUNACHALAM S" userId="4a99a4cd1947e266" providerId="LiveId" clId="{3D37AE9B-8438-43F2-BEB3-FD1C1F865E03}" dt="2023-09-19T08:25:09.953" v="0" actId="21"/>
          <ac:spMkLst>
            <pc:docMk/>
            <pc:sldMk cId="1151806889" sldId="431"/>
            <ac:spMk id="4" creationId="{F6CF3D76-6B5F-16EF-74FA-F71CA43BC991}"/>
          </ac:spMkLst>
        </pc:spChg>
        <pc:spChg chg="del mod">
          <ac:chgData name="ARUNACHALAM S" userId="4a99a4cd1947e266" providerId="LiveId" clId="{3D37AE9B-8438-43F2-BEB3-FD1C1F865E03}" dt="2023-09-19T08:29:24.086" v="341" actId="21"/>
          <ac:spMkLst>
            <pc:docMk/>
            <pc:sldMk cId="1151806889" sldId="431"/>
            <ac:spMk id="6" creationId="{A0A02020-103D-7912-138A-DB3EA06D1947}"/>
          </ac:spMkLst>
        </pc:spChg>
      </pc:sldChg>
      <pc:sldChg chg="delSp modSp mod modNotesTx">
        <pc:chgData name="ARUNACHALAM S" userId="4a99a4cd1947e266" providerId="LiveId" clId="{3D37AE9B-8438-43F2-BEB3-FD1C1F865E03}" dt="2023-09-19T16:12:32.508" v="3920" actId="20577"/>
        <pc:sldMkLst>
          <pc:docMk/>
          <pc:sldMk cId="1479526517" sldId="432"/>
        </pc:sldMkLst>
        <pc:spChg chg="del">
          <ac:chgData name="ARUNACHALAM S" userId="4a99a4cd1947e266" providerId="LiveId" clId="{3D37AE9B-8438-43F2-BEB3-FD1C1F865E03}" dt="2023-09-19T14:42:09.783" v="3453" actId="21"/>
          <ac:spMkLst>
            <pc:docMk/>
            <pc:sldMk cId="1479526517" sldId="432"/>
            <ac:spMk id="2" creationId="{10441C3F-3474-BEFA-D8B8-300C4F7D59C8}"/>
          </ac:spMkLst>
        </pc:spChg>
        <pc:spChg chg="mod">
          <ac:chgData name="ARUNACHALAM S" userId="4a99a4cd1947e266" providerId="LiveId" clId="{3D37AE9B-8438-43F2-BEB3-FD1C1F865E03}" dt="2023-09-19T14:47:45.732" v="3699" actId="1076"/>
          <ac:spMkLst>
            <pc:docMk/>
            <pc:sldMk cId="1479526517" sldId="432"/>
            <ac:spMk id="4" creationId="{31157821-57FF-EB8E-8397-3B5F52A67989}"/>
          </ac:spMkLst>
        </pc:spChg>
      </pc:sldChg>
      <pc:sldChg chg="modSp mod">
        <pc:chgData name="ARUNACHALAM S" userId="4a99a4cd1947e266" providerId="LiveId" clId="{3D37AE9B-8438-43F2-BEB3-FD1C1F865E03}" dt="2023-09-19T08:44:32.215" v="624" actId="255"/>
        <pc:sldMkLst>
          <pc:docMk/>
          <pc:sldMk cId="739141914" sldId="433"/>
        </pc:sldMkLst>
        <pc:spChg chg="mod">
          <ac:chgData name="ARUNACHALAM S" userId="4a99a4cd1947e266" providerId="LiveId" clId="{3D37AE9B-8438-43F2-BEB3-FD1C1F865E03}" dt="2023-09-19T08:44:32.215" v="624" actId="255"/>
          <ac:spMkLst>
            <pc:docMk/>
            <pc:sldMk cId="739141914" sldId="433"/>
            <ac:spMk id="2" creationId="{46C6140B-D247-4FBF-741C-FD43DE996E8F}"/>
          </ac:spMkLst>
        </pc:spChg>
      </pc:sldChg>
      <pc:sldChg chg="modSp mod">
        <pc:chgData name="ARUNACHALAM S" userId="4a99a4cd1947e266" providerId="LiveId" clId="{3D37AE9B-8438-43F2-BEB3-FD1C1F865E03}" dt="2023-09-19T08:44:57.103" v="626" actId="255"/>
        <pc:sldMkLst>
          <pc:docMk/>
          <pc:sldMk cId="1398500662" sldId="434"/>
        </pc:sldMkLst>
        <pc:spChg chg="mod">
          <ac:chgData name="ARUNACHALAM S" userId="4a99a4cd1947e266" providerId="LiveId" clId="{3D37AE9B-8438-43F2-BEB3-FD1C1F865E03}" dt="2023-09-19T08:30:02.350" v="347" actId="5793"/>
          <ac:spMkLst>
            <pc:docMk/>
            <pc:sldMk cId="1398500662" sldId="434"/>
            <ac:spMk id="2" creationId="{12F8620D-ACA5-4154-9CD4-FEE085EEB036}"/>
          </ac:spMkLst>
        </pc:spChg>
        <pc:spChg chg="mod">
          <ac:chgData name="ARUNACHALAM S" userId="4a99a4cd1947e266" providerId="LiveId" clId="{3D37AE9B-8438-43F2-BEB3-FD1C1F865E03}" dt="2023-09-19T08:44:57.103" v="626" actId="255"/>
          <ac:spMkLst>
            <pc:docMk/>
            <pc:sldMk cId="1398500662" sldId="434"/>
            <ac:spMk id="3" creationId="{53ED4EB0-F33E-2595-DB64-2E8DC9714D1D}"/>
          </ac:spMkLst>
        </pc:spChg>
      </pc:sldChg>
      <pc:sldChg chg="modSp mod">
        <pc:chgData name="ARUNACHALAM S" userId="4a99a4cd1947e266" providerId="LiveId" clId="{3D37AE9B-8438-43F2-BEB3-FD1C1F865E03}" dt="2023-09-19T08:29:46.548" v="344" actId="20577"/>
        <pc:sldMkLst>
          <pc:docMk/>
          <pc:sldMk cId="3146885825" sldId="435"/>
        </pc:sldMkLst>
        <pc:spChg chg="mod">
          <ac:chgData name="ARUNACHALAM S" userId="4a99a4cd1947e266" providerId="LiveId" clId="{3D37AE9B-8438-43F2-BEB3-FD1C1F865E03}" dt="2023-09-19T08:29:46.548" v="344" actId="20577"/>
          <ac:spMkLst>
            <pc:docMk/>
            <pc:sldMk cId="3146885825" sldId="435"/>
            <ac:spMk id="2" creationId="{82FCC81B-26C3-0312-0B68-83830CF788FB}"/>
          </ac:spMkLst>
        </pc:spChg>
      </pc:sldChg>
      <pc:sldChg chg="delSp modSp mod modNotesTx">
        <pc:chgData name="ARUNACHALAM S" userId="4a99a4cd1947e266" providerId="LiveId" clId="{3D37AE9B-8438-43F2-BEB3-FD1C1F865E03}" dt="2023-09-19T08:43:41.933" v="622" actId="20577"/>
        <pc:sldMkLst>
          <pc:docMk/>
          <pc:sldMk cId="24281052" sldId="436"/>
        </pc:sldMkLst>
        <pc:spChg chg="mod">
          <ac:chgData name="ARUNACHALAM S" userId="4a99a4cd1947e266" providerId="LiveId" clId="{3D37AE9B-8438-43F2-BEB3-FD1C1F865E03}" dt="2023-09-19T08:43:27.863" v="605" actId="1076"/>
          <ac:spMkLst>
            <pc:docMk/>
            <pc:sldMk cId="24281052" sldId="436"/>
            <ac:spMk id="2" creationId="{A714BEC8-8E71-9AD6-024A-040FC3C72DBE}"/>
          </ac:spMkLst>
        </pc:spChg>
        <pc:spChg chg="del">
          <ac:chgData name="ARUNACHALAM S" userId="4a99a4cd1947e266" providerId="LiveId" clId="{3D37AE9B-8438-43F2-BEB3-FD1C1F865E03}" dt="2023-09-19T08:30:30.416" v="349" actId="21"/>
          <ac:spMkLst>
            <pc:docMk/>
            <pc:sldMk cId="24281052" sldId="436"/>
            <ac:spMk id="3" creationId="{BF6FB68A-9617-FADF-8EEC-9CC15B530764}"/>
          </ac:spMkLst>
        </pc:spChg>
      </pc:sldChg>
      <pc:sldChg chg="addSp modSp new mod modNotesTx">
        <pc:chgData name="ARUNACHALAM S" userId="4a99a4cd1947e266" providerId="LiveId" clId="{3D37AE9B-8438-43F2-BEB3-FD1C1F865E03}" dt="2023-09-20T14:44:01.643" v="3945" actId="1076"/>
        <pc:sldMkLst>
          <pc:docMk/>
          <pc:sldMk cId="702048692" sldId="438"/>
        </pc:sldMkLst>
        <pc:spChg chg="add mod">
          <ac:chgData name="ARUNACHALAM S" userId="4a99a4cd1947e266" providerId="LiveId" clId="{3D37AE9B-8438-43F2-BEB3-FD1C1F865E03}" dt="2023-09-19T14:53:42.804" v="3862" actId="2711"/>
          <ac:spMkLst>
            <pc:docMk/>
            <pc:sldMk cId="702048692" sldId="438"/>
            <ac:spMk id="2" creationId="{832F60B7-1052-EC3D-312B-F70EFA48760E}"/>
          </ac:spMkLst>
        </pc:spChg>
        <pc:picChg chg="add mod">
          <ac:chgData name="ARUNACHALAM S" userId="4a99a4cd1947e266" providerId="LiveId" clId="{3D37AE9B-8438-43F2-BEB3-FD1C1F865E03}" dt="2023-09-20T14:44:01.643" v="3945" actId="1076"/>
          <ac:picMkLst>
            <pc:docMk/>
            <pc:sldMk cId="702048692" sldId="438"/>
            <ac:picMk id="3" creationId="{8D174364-0A88-E5CF-EC2B-0FE7BBE6D57E}"/>
          </ac:picMkLst>
        </pc:picChg>
      </pc:sldChg>
      <pc:sldChg chg="addSp delSp modSp new mod">
        <pc:chgData name="ARUNACHALAM S" userId="4a99a4cd1947e266" providerId="LiveId" clId="{3D37AE9B-8438-43F2-BEB3-FD1C1F865E03}" dt="2023-09-20T14:48:54.506" v="3987" actId="1076"/>
        <pc:sldMkLst>
          <pc:docMk/>
          <pc:sldMk cId="1612493243" sldId="439"/>
        </pc:sldMkLst>
        <pc:spChg chg="add mod">
          <ac:chgData name="ARUNACHALAM S" userId="4a99a4cd1947e266" providerId="LiveId" clId="{3D37AE9B-8438-43F2-BEB3-FD1C1F865E03}" dt="2023-09-20T14:45:50.053" v="3976" actId="1076"/>
          <ac:spMkLst>
            <pc:docMk/>
            <pc:sldMk cId="1612493243" sldId="439"/>
            <ac:spMk id="3" creationId="{06CC6DD6-3B44-5AC1-638A-AAD6FD37E269}"/>
          </ac:spMkLst>
        </pc:spChg>
        <pc:spChg chg="add del mod">
          <ac:chgData name="ARUNACHALAM S" userId="4a99a4cd1947e266" providerId="LiveId" clId="{3D37AE9B-8438-43F2-BEB3-FD1C1F865E03}" dt="2023-09-20T14:48:33.145" v="3985"/>
          <ac:spMkLst>
            <pc:docMk/>
            <pc:sldMk cId="1612493243" sldId="439"/>
            <ac:spMk id="4" creationId="{51B78E45-B3FF-13AC-927A-E931064A2ECF}"/>
          </ac:spMkLst>
        </pc:spChg>
        <pc:picChg chg="add mod">
          <ac:chgData name="ARUNACHALAM S" userId="4a99a4cd1947e266" providerId="LiveId" clId="{3D37AE9B-8438-43F2-BEB3-FD1C1F865E03}" dt="2023-09-20T14:48:54.506" v="3987" actId="1076"/>
          <ac:picMkLst>
            <pc:docMk/>
            <pc:sldMk cId="1612493243" sldId="439"/>
            <ac:picMk id="2" creationId="{EE034C2C-70F4-093E-A28B-93C32442FE05}"/>
          </ac:picMkLst>
        </pc:picChg>
        <pc:picChg chg="add mod">
          <ac:chgData name="ARUNACHALAM S" userId="4a99a4cd1947e266" providerId="LiveId" clId="{3D37AE9B-8438-43F2-BEB3-FD1C1F865E03}" dt="2023-09-20T14:48:31.604" v="3983" actId="1076"/>
          <ac:picMkLst>
            <pc:docMk/>
            <pc:sldMk cId="1612493243" sldId="439"/>
            <ac:picMk id="6" creationId="{6459C604-E5C0-E284-1E75-87DB99DA712B}"/>
          </ac:picMkLst>
        </pc:picChg>
      </pc:sldChg>
      <pc:sldChg chg="addSp modSp new mod modNotesTx">
        <pc:chgData name="ARUNACHALAM S" userId="4a99a4cd1947e266" providerId="LiveId" clId="{3D37AE9B-8438-43F2-BEB3-FD1C1F865E03}" dt="2023-09-20T14:56:21.560" v="4227" actId="1076"/>
        <pc:sldMkLst>
          <pc:docMk/>
          <pc:sldMk cId="606789612" sldId="440"/>
        </pc:sldMkLst>
        <pc:spChg chg="add mod">
          <ac:chgData name="ARUNACHALAM S" userId="4a99a4cd1947e266" providerId="LiveId" clId="{3D37AE9B-8438-43F2-BEB3-FD1C1F865E03}" dt="2023-09-20T14:55:37.727" v="4205" actId="1076"/>
          <ac:spMkLst>
            <pc:docMk/>
            <pc:sldMk cId="606789612" sldId="440"/>
            <ac:spMk id="3" creationId="{D3FE3606-056E-8ECF-6178-504F0E0DE497}"/>
          </ac:spMkLst>
        </pc:spChg>
        <pc:picChg chg="add mod">
          <ac:chgData name="ARUNACHALAM S" userId="4a99a4cd1947e266" providerId="LiveId" clId="{3D37AE9B-8438-43F2-BEB3-FD1C1F865E03}" dt="2023-09-20T14:56:21.560" v="4227" actId="1076"/>
          <ac:picMkLst>
            <pc:docMk/>
            <pc:sldMk cId="606789612" sldId="440"/>
            <ac:picMk id="2" creationId="{6F8D6CCC-6E6B-2150-FD1C-6A090D89190F}"/>
          </ac:picMkLst>
        </pc:picChg>
      </pc:sldChg>
      <pc:sldChg chg="addSp modSp new mod modNotesTx">
        <pc:chgData name="ARUNACHALAM S" userId="4a99a4cd1947e266" providerId="LiveId" clId="{3D37AE9B-8438-43F2-BEB3-FD1C1F865E03}" dt="2023-09-20T15:01:10.563" v="4577" actId="20577"/>
        <pc:sldMkLst>
          <pc:docMk/>
          <pc:sldMk cId="1491030600" sldId="441"/>
        </pc:sldMkLst>
        <pc:spChg chg="add mod">
          <ac:chgData name="ARUNACHALAM S" userId="4a99a4cd1947e266" providerId="LiveId" clId="{3D37AE9B-8438-43F2-BEB3-FD1C1F865E03}" dt="2023-09-20T15:00:39.241" v="4554" actId="14100"/>
          <ac:spMkLst>
            <pc:docMk/>
            <pc:sldMk cId="1491030600" sldId="441"/>
            <ac:spMk id="3" creationId="{3A682FF6-1053-A898-DA57-2E7EDEA7972A}"/>
          </ac:spMkLst>
        </pc:spChg>
        <pc:picChg chg="add mod">
          <ac:chgData name="ARUNACHALAM S" userId="4a99a4cd1947e266" providerId="LiveId" clId="{3D37AE9B-8438-43F2-BEB3-FD1C1F865E03}" dt="2023-09-20T14:56:26.774" v="4228"/>
          <ac:picMkLst>
            <pc:docMk/>
            <pc:sldMk cId="1491030600" sldId="441"/>
            <ac:picMk id="2" creationId="{C1D570DD-D3DD-1089-3B70-00980D401F6B}"/>
          </ac:picMkLst>
        </pc:picChg>
      </pc:sldChg>
      <pc:sldChg chg="addSp modSp new mod modNotesTx">
        <pc:chgData name="ARUNACHALAM S" userId="4a99a4cd1947e266" providerId="LiveId" clId="{3D37AE9B-8438-43F2-BEB3-FD1C1F865E03}" dt="2023-09-20T16:10:05.291" v="4941" actId="20577"/>
        <pc:sldMkLst>
          <pc:docMk/>
          <pc:sldMk cId="4159204791" sldId="442"/>
        </pc:sldMkLst>
        <pc:spChg chg="add mod">
          <ac:chgData name="ARUNACHALAM S" userId="4a99a4cd1947e266" providerId="LiveId" clId="{3D37AE9B-8438-43F2-BEB3-FD1C1F865E03}" dt="2023-09-20T16:09:38.608" v="4922" actId="1076"/>
          <ac:spMkLst>
            <pc:docMk/>
            <pc:sldMk cId="4159204791" sldId="442"/>
            <ac:spMk id="3" creationId="{FBC16A42-179A-4462-0D62-E9AAE6FC59C4}"/>
          </ac:spMkLst>
        </pc:spChg>
        <pc:picChg chg="add mod">
          <ac:chgData name="ARUNACHALAM S" userId="4a99a4cd1947e266" providerId="LiveId" clId="{3D37AE9B-8438-43F2-BEB3-FD1C1F865E03}" dt="2023-09-20T16:05:12.474" v="4579"/>
          <ac:picMkLst>
            <pc:docMk/>
            <pc:sldMk cId="4159204791" sldId="442"/>
            <ac:picMk id="2" creationId="{A2D79FBF-438F-8A36-2C30-A2B62073B37E}"/>
          </ac:picMkLst>
        </pc:picChg>
      </pc:sldChg>
      <pc:sldChg chg="addSp modSp new mod modNotesTx">
        <pc:chgData name="ARUNACHALAM S" userId="4a99a4cd1947e266" providerId="LiveId" clId="{3D37AE9B-8438-43F2-BEB3-FD1C1F865E03}" dt="2023-09-20T16:14:22.942" v="5193" actId="20577"/>
        <pc:sldMkLst>
          <pc:docMk/>
          <pc:sldMk cId="3182006884" sldId="443"/>
        </pc:sldMkLst>
        <pc:spChg chg="add mod">
          <ac:chgData name="ARUNACHALAM S" userId="4a99a4cd1947e266" providerId="LiveId" clId="{3D37AE9B-8438-43F2-BEB3-FD1C1F865E03}" dt="2023-09-20T16:14:05.489" v="5176" actId="1076"/>
          <ac:spMkLst>
            <pc:docMk/>
            <pc:sldMk cId="3182006884" sldId="443"/>
            <ac:spMk id="3" creationId="{24BAB991-A81B-FB94-AC8D-ABB0BA7868BA}"/>
          </ac:spMkLst>
        </pc:spChg>
        <pc:picChg chg="add mod">
          <ac:chgData name="ARUNACHALAM S" userId="4a99a4cd1947e266" providerId="LiveId" clId="{3D37AE9B-8438-43F2-BEB3-FD1C1F865E03}" dt="2023-09-20T16:10:29.680" v="4943"/>
          <ac:picMkLst>
            <pc:docMk/>
            <pc:sldMk cId="3182006884" sldId="443"/>
            <ac:picMk id="2" creationId="{72AE0F24-E285-09BC-5B1B-3AC93A0CE563}"/>
          </ac:picMkLst>
        </pc:picChg>
      </pc:sldChg>
      <pc:sldChg chg="addSp modSp new mod modNotesTx">
        <pc:chgData name="ARUNACHALAM S" userId="4a99a4cd1947e266" providerId="LiveId" clId="{3D37AE9B-8438-43F2-BEB3-FD1C1F865E03}" dt="2023-09-20T16:23:14.155" v="5564" actId="20577"/>
        <pc:sldMkLst>
          <pc:docMk/>
          <pc:sldMk cId="2328073919" sldId="444"/>
        </pc:sldMkLst>
        <pc:spChg chg="add mod">
          <ac:chgData name="ARUNACHALAM S" userId="4a99a4cd1947e266" providerId="LiveId" clId="{3D37AE9B-8438-43F2-BEB3-FD1C1F865E03}" dt="2023-09-20T16:22:49.497" v="5543" actId="1076"/>
          <ac:spMkLst>
            <pc:docMk/>
            <pc:sldMk cId="2328073919" sldId="444"/>
            <ac:spMk id="3" creationId="{8E866693-7520-2DA6-E8FF-A5EC83E14948}"/>
          </ac:spMkLst>
        </pc:spChg>
        <pc:picChg chg="add mod">
          <ac:chgData name="ARUNACHALAM S" userId="4a99a4cd1947e266" providerId="LiveId" clId="{3D37AE9B-8438-43F2-BEB3-FD1C1F865E03}" dt="2023-09-20T16:16:48.463" v="5195"/>
          <ac:picMkLst>
            <pc:docMk/>
            <pc:sldMk cId="2328073919" sldId="444"/>
            <ac:picMk id="2" creationId="{32B31C92-2E4A-1337-946D-52D7DEB200D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dirty="0"/>
          </a:p>
        </p:txBody>
      </p:sp>
    </p:spTree>
    <p:extLst>
      <p:ext uri="{BB962C8B-B14F-4D97-AF65-F5344CB8AC3E}">
        <p14:creationId xmlns:p14="http://schemas.microsoft.com/office/powerpoint/2010/main" val="86478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98362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9345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b )</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418191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a )</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dirty="0"/>
          </a:p>
        </p:txBody>
      </p:sp>
    </p:spTree>
    <p:extLst>
      <p:ext uri="{BB962C8B-B14F-4D97-AF65-F5344CB8AC3E}">
        <p14:creationId xmlns:p14="http://schemas.microsoft.com/office/powerpoint/2010/main" val="2532575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d )</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dirty="0"/>
          </a:p>
        </p:txBody>
      </p:sp>
    </p:spTree>
    <p:extLst>
      <p:ext uri="{BB962C8B-B14F-4D97-AF65-F5344CB8AC3E}">
        <p14:creationId xmlns:p14="http://schemas.microsoft.com/office/powerpoint/2010/main" val="2348687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d )</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38012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d )</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2365058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b )</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4273411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a:t>
            </a:r>
            <a:r>
              <a:rPr lang="en-IN"/>
              <a:t>: option ( a )</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120750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a ) </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dirty="0"/>
          </a:p>
        </p:txBody>
      </p:sp>
    </p:spTree>
    <p:extLst>
      <p:ext uri="{BB962C8B-B14F-4D97-AF65-F5344CB8AC3E}">
        <p14:creationId xmlns:p14="http://schemas.microsoft.com/office/powerpoint/2010/main" val="1186101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a:t>
            </a:r>
            <a:r>
              <a:rPr lang="en-IN"/>
              <a:t>: option ( d )</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dirty="0"/>
          </a:p>
        </p:txBody>
      </p:sp>
    </p:spTree>
    <p:extLst>
      <p:ext uri="{BB962C8B-B14F-4D97-AF65-F5344CB8AC3E}">
        <p14:creationId xmlns:p14="http://schemas.microsoft.com/office/powerpoint/2010/main" val="2185632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b )</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dirty="0"/>
          </a:p>
        </p:txBody>
      </p:sp>
    </p:spTree>
    <p:extLst>
      <p:ext uri="{BB962C8B-B14F-4D97-AF65-F5344CB8AC3E}">
        <p14:creationId xmlns:p14="http://schemas.microsoft.com/office/powerpoint/2010/main" val="299946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c )</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335674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c )</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dirty="0"/>
          </a:p>
        </p:txBody>
      </p:sp>
    </p:spTree>
    <p:extLst>
      <p:ext uri="{BB962C8B-B14F-4D97-AF65-F5344CB8AC3E}">
        <p14:creationId xmlns:p14="http://schemas.microsoft.com/office/powerpoint/2010/main" val="1883543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b )</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dirty="0"/>
          </a:p>
        </p:txBody>
      </p:sp>
    </p:spTree>
    <p:extLst>
      <p:ext uri="{BB962C8B-B14F-4D97-AF65-F5344CB8AC3E}">
        <p14:creationId xmlns:p14="http://schemas.microsoft.com/office/powerpoint/2010/main" val="3894754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dirty="0"/>
          </a:p>
        </p:txBody>
      </p:sp>
    </p:spTree>
    <p:extLst>
      <p:ext uri="{BB962C8B-B14F-4D97-AF65-F5344CB8AC3E}">
        <p14:creationId xmlns:p14="http://schemas.microsoft.com/office/powerpoint/2010/main" val="417157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c ) </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319762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B )</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350092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d )</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32390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a )</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344213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d )</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244189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b )</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1013984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option ( c )</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227284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9/20/2023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extLst>
      <p:ext uri="{BB962C8B-B14F-4D97-AF65-F5344CB8AC3E}">
        <p14:creationId xmlns:p14="http://schemas.microsoft.com/office/powerpoint/2010/main" val="28548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461E2F-62F9-A2E9-568F-A88D25FD50E6}"/>
              </a:ext>
            </a:extLst>
          </p:cNvPr>
          <p:cNvSpPr txBox="1"/>
          <p:nvPr/>
        </p:nvSpPr>
        <p:spPr>
          <a:xfrm>
            <a:off x="152400" y="609600"/>
            <a:ext cx="12039600" cy="5386090"/>
          </a:xfrm>
          <a:prstGeom prst="rect">
            <a:avLst/>
          </a:prstGeom>
          <a:noFill/>
        </p:spPr>
        <p:txBody>
          <a:bodyPr wrap="square">
            <a:spAutoFit/>
          </a:bodyPr>
          <a:lstStyle/>
          <a:p>
            <a:pPr algn="l"/>
            <a:r>
              <a:rPr lang="en-US" sz="4000" dirty="0"/>
              <a:t>7. The average height of 5 boys is 175cm. A sixth boy joined the group now increased by one centimeter. The height of the sixth boy is:</a:t>
            </a:r>
          </a:p>
          <a:p>
            <a:pPr algn="l"/>
            <a:endParaRPr lang="en-US" sz="4000" dirty="0"/>
          </a:p>
          <a:p>
            <a:pPr marL="457200" indent="-457200" algn="l">
              <a:buAutoNum type="alphaLcParenR"/>
            </a:pPr>
            <a:r>
              <a:rPr lang="en-US" sz="4000" dirty="0"/>
              <a:t>180cm</a:t>
            </a:r>
          </a:p>
          <a:p>
            <a:pPr marL="457200" indent="-457200" algn="l">
              <a:buAutoNum type="alphaLcParenR"/>
            </a:pPr>
            <a:r>
              <a:rPr lang="en-US" sz="4000" dirty="0"/>
              <a:t>181cm</a:t>
            </a:r>
          </a:p>
          <a:p>
            <a:pPr marL="457200" indent="-457200" algn="l">
              <a:buAutoNum type="alphaLcParenR"/>
            </a:pPr>
            <a:r>
              <a:rPr lang="en-US" sz="4000" dirty="0"/>
              <a:t>179cm</a:t>
            </a:r>
          </a:p>
          <a:p>
            <a:pPr marL="457200" indent="-457200" algn="l">
              <a:buAutoNum type="alphaLcParenR"/>
            </a:pPr>
            <a:r>
              <a:rPr lang="en-US" sz="4000" dirty="0"/>
              <a:t>175cm</a:t>
            </a:r>
          </a:p>
          <a:p>
            <a:pPr algn="l"/>
            <a:endParaRPr lang="en-US" sz="2400" dirty="0"/>
          </a:p>
        </p:txBody>
      </p:sp>
      <p:pic>
        <p:nvPicPr>
          <p:cNvPr id="17" name="Picture 16">
            <a:extLst>
              <a:ext uri="{FF2B5EF4-FFF2-40B4-BE49-F238E27FC236}">
                <a16:creationId xmlns:a16="http://schemas.microsoft.com/office/drawing/2014/main" id="{1FFCA070-1F50-2641-4479-AD119BB98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extLst>
      <p:ext uri="{BB962C8B-B14F-4D97-AF65-F5344CB8AC3E}">
        <p14:creationId xmlns:p14="http://schemas.microsoft.com/office/powerpoint/2010/main" val="299918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C5214-EAEA-8751-37E6-09F4CD5FE525}"/>
              </a:ext>
            </a:extLst>
          </p:cNvPr>
          <p:cNvSpPr txBox="1"/>
          <p:nvPr/>
        </p:nvSpPr>
        <p:spPr>
          <a:xfrm rot="10800000" flipH="1" flipV="1">
            <a:off x="0" y="533400"/>
            <a:ext cx="12039600" cy="5016758"/>
          </a:xfrm>
          <a:prstGeom prst="rect">
            <a:avLst/>
          </a:prstGeom>
          <a:noFill/>
        </p:spPr>
        <p:txBody>
          <a:bodyPr wrap="square" rtlCol="0">
            <a:spAutoFit/>
          </a:bodyPr>
          <a:lstStyle/>
          <a:p>
            <a:r>
              <a:rPr lang="en-IN" sz="4000" dirty="0"/>
              <a:t>8. The average age of 25 men is 28 years. 5 new men of an average age of 25 years joined them. Find the average of all the men together.</a:t>
            </a:r>
          </a:p>
          <a:p>
            <a:endParaRPr lang="en-IN" sz="4000" dirty="0"/>
          </a:p>
          <a:p>
            <a:pPr marL="342900" indent="-342900">
              <a:buAutoNum type="alphaLcParenR"/>
            </a:pPr>
            <a:r>
              <a:rPr lang="en-IN" sz="4000" dirty="0"/>
              <a:t>29.5 years</a:t>
            </a:r>
          </a:p>
          <a:p>
            <a:pPr marL="342900" indent="-342900">
              <a:buAutoNum type="alphaLcParenR"/>
            </a:pPr>
            <a:r>
              <a:rPr lang="en-IN" sz="4000" dirty="0"/>
              <a:t>26.5 years</a:t>
            </a:r>
          </a:p>
          <a:p>
            <a:pPr marL="342900" indent="-342900">
              <a:buAutoNum type="alphaLcParenR"/>
            </a:pPr>
            <a:r>
              <a:rPr lang="en-IN" sz="4000" dirty="0"/>
              <a:t>27.5 years</a:t>
            </a:r>
          </a:p>
          <a:p>
            <a:pPr marL="342900" indent="-342900">
              <a:buAutoNum type="alphaLcParenR"/>
            </a:pPr>
            <a:r>
              <a:rPr lang="en-IN" sz="4000" dirty="0"/>
              <a:t>28.5 years</a:t>
            </a:r>
          </a:p>
        </p:txBody>
      </p:sp>
      <p:pic>
        <p:nvPicPr>
          <p:cNvPr id="3" name="Picture 2">
            <a:extLst>
              <a:ext uri="{FF2B5EF4-FFF2-40B4-BE49-F238E27FC236}">
                <a16:creationId xmlns:a16="http://schemas.microsoft.com/office/drawing/2014/main" id="{476F4FF8-C8AD-2334-122E-DE17B6538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extLst>
      <p:ext uri="{BB962C8B-B14F-4D97-AF65-F5344CB8AC3E}">
        <p14:creationId xmlns:p14="http://schemas.microsoft.com/office/powerpoint/2010/main" val="263332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9BD3BA-D44B-5FD5-A3BD-86DEC51952FC}"/>
              </a:ext>
            </a:extLst>
          </p:cNvPr>
          <p:cNvSpPr txBox="1"/>
          <p:nvPr/>
        </p:nvSpPr>
        <p:spPr>
          <a:xfrm>
            <a:off x="152400" y="685800"/>
            <a:ext cx="11887200" cy="5016758"/>
          </a:xfrm>
          <a:prstGeom prst="rect">
            <a:avLst/>
          </a:prstGeom>
          <a:noFill/>
        </p:spPr>
        <p:txBody>
          <a:bodyPr wrap="square">
            <a:spAutoFit/>
          </a:bodyPr>
          <a:lstStyle/>
          <a:p>
            <a:pPr algn="l"/>
            <a:r>
              <a:rPr lang="en-US" sz="4000" dirty="0"/>
              <a:t> 9. Out of four number the average of the first three is 26 and that of the last three is 24.5. If the last number is 19, then find first number?</a:t>
            </a:r>
          </a:p>
          <a:p>
            <a:pPr algn="l"/>
            <a:endParaRPr lang="en-US" sz="4000" dirty="0"/>
          </a:p>
          <a:p>
            <a:pPr marL="457200" indent="-457200" algn="l">
              <a:buAutoNum type="alphaLcParenR"/>
            </a:pPr>
            <a:r>
              <a:rPr lang="en-US" sz="4000" dirty="0"/>
              <a:t>24.5</a:t>
            </a:r>
          </a:p>
          <a:p>
            <a:pPr marL="457200" indent="-457200" algn="l">
              <a:buAutoNum type="alphaLcParenR"/>
            </a:pPr>
            <a:r>
              <a:rPr lang="en-US" sz="4000" dirty="0"/>
              <a:t>23.5</a:t>
            </a:r>
          </a:p>
          <a:p>
            <a:pPr marL="457200" indent="-457200" algn="l">
              <a:buAutoNum type="alphaLcParenR"/>
            </a:pPr>
            <a:r>
              <a:rPr lang="en-US" sz="4000" dirty="0"/>
              <a:t>25</a:t>
            </a:r>
          </a:p>
          <a:p>
            <a:pPr marL="457200" indent="-457200" algn="l">
              <a:buAutoNum type="alphaLcParenR"/>
            </a:pPr>
            <a:r>
              <a:rPr lang="en-US" sz="4000" dirty="0"/>
              <a:t>25.5</a:t>
            </a:r>
            <a:r>
              <a:rPr lang="en-IN" sz="2400" dirty="0"/>
              <a:t> </a:t>
            </a:r>
            <a:endParaRPr lang="en-US" sz="2400" dirty="0">
              <a:latin typeface="Söhne"/>
            </a:endParaRPr>
          </a:p>
        </p:txBody>
      </p:sp>
      <p:pic>
        <p:nvPicPr>
          <p:cNvPr id="6" name="Picture 5">
            <a:extLst>
              <a:ext uri="{FF2B5EF4-FFF2-40B4-BE49-F238E27FC236}">
                <a16:creationId xmlns:a16="http://schemas.microsoft.com/office/drawing/2014/main" id="{4FD5C082-3867-0494-CAA0-112DF1843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extLst>
      <p:ext uri="{BB962C8B-B14F-4D97-AF65-F5344CB8AC3E}">
        <p14:creationId xmlns:p14="http://schemas.microsoft.com/office/powerpoint/2010/main" val="164256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928625-E7F5-A151-66B1-D8E0ADA7C36F}"/>
              </a:ext>
            </a:extLst>
          </p:cNvPr>
          <p:cNvSpPr txBox="1"/>
          <p:nvPr/>
        </p:nvSpPr>
        <p:spPr>
          <a:xfrm>
            <a:off x="228600" y="305068"/>
            <a:ext cx="11734800" cy="6247864"/>
          </a:xfrm>
          <a:prstGeom prst="rect">
            <a:avLst/>
          </a:prstGeom>
          <a:noFill/>
        </p:spPr>
        <p:txBody>
          <a:bodyPr wrap="square">
            <a:spAutoFit/>
          </a:bodyPr>
          <a:lstStyle/>
          <a:p>
            <a:pPr algn="just"/>
            <a:r>
              <a:rPr lang="en-US" sz="4000" dirty="0">
                <a:solidFill>
                  <a:srgbClr val="000000"/>
                </a:solidFill>
              </a:rPr>
              <a:t>10. The average salary of a person for the months of February, March, April and May is Rs.12,000, and that for the months March, April, May and June is Rs.3,000. If his salary for the month of June is Rs.6,000, then What is his salary for the month of February?</a:t>
            </a:r>
          </a:p>
          <a:p>
            <a:pPr algn="just"/>
            <a:endParaRPr lang="en-US" sz="4000" dirty="0">
              <a:solidFill>
                <a:srgbClr val="000000"/>
              </a:solidFill>
            </a:endParaRPr>
          </a:p>
          <a:p>
            <a:pPr marL="457200" indent="-457200" algn="just">
              <a:buAutoNum type="alphaLcParenR"/>
            </a:pPr>
            <a:r>
              <a:rPr lang="en-US" sz="4000" dirty="0">
                <a:solidFill>
                  <a:srgbClr val="000000"/>
                </a:solidFill>
              </a:rPr>
              <a:t>4,200 </a:t>
            </a:r>
          </a:p>
          <a:p>
            <a:pPr marL="457200" indent="-457200" algn="just">
              <a:buAutoNum type="alphaLcParenR"/>
            </a:pPr>
            <a:r>
              <a:rPr lang="en-US" sz="4000" dirty="0">
                <a:solidFill>
                  <a:srgbClr val="000000"/>
                </a:solidFill>
              </a:rPr>
              <a:t>5,500</a:t>
            </a:r>
          </a:p>
          <a:p>
            <a:pPr marL="457200" indent="-457200" algn="just">
              <a:buAutoNum type="alphaLcParenR"/>
            </a:pPr>
            <a:r>
              <a:rPr lang="en-US" sz="4000" dirty="0">
                <a:solidFill>
                  <a:srgbClr val="000000"/>
                </a:solidFill>
              </a:rPr>
              <a:t>4,500</a:t>
            </a:r>
          </a:p>
          <a:p>
            <a:pPr marL="457200" indent="-457200" algn="just">
              <a:buAutoNum type="alphaLcParenR"/>
            </a:pPr>
            <a:r>
              <a:rPr lang="en-US" sz="4000" dirty="0">
                <a:solidFill>
                  <a:srgbClr val="000000"/>
                </a:solidFill>
              </a:rPr>
              <a:t>5,000</a:t>
            </a:r>
            <a:endParaRPr lang="en-US" sz="4000" dirty="0">
              <a:solidFill>
                <a:schemeClr val="accent1"/>
              </a:solidFill>
            </a:endParaRPr>
          </a:p>
        </p:txBody>
      </p:sp>
      <p:pic>
        <p:nvPicPr>
          <p:cNvPr id="7" name="Picture 6">
            <a:extLst>
              <a:ext uri="{FF2B5EF4-FFF2-40B4-BE49-F238E27FC236}">
                <a16:creationId xmlns:a16="http://schemas.microsoft.com/office/drawing/2014/main" id="{CECC9643-A41C-0ECA-62CF-7452B0D24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extLst>
      <p:ext uri="{BB962C8B-B14F-4D97-AF65-F5344CB8AC3E}">
        <p14:creationId xmlns:p14="http://schemas.microsoft.com/office/powerpoint/2010/main" val="408502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a:extLst>
              <a:ext uri="{FF2B5EF4-FFF2-40B4-BE49-F238E27FC236}">
                <a16:creationId xmlns:a16="http://schemas.microsoft.com/office/drawing/2014/main" id="{B0C9D13A-25C6-8125-97D4-951350F8FD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E3A66C68-6D18-2457-905C-854292058380}"/>
              </a:ext>
            </a:extLst>
          </p:cNvPr>
          <p:cNvSpPr txBox="1"/>
          <p:nvPr/>
        </p:nvSpPr>
        <p:spPr>
          <a:xfrm>
            <a:off x="357648" y="533400"/>
            <a:ext cx="10820400" cy="6001643"/>
          </a:xfrm>
          <a:prstGeom prst="rect">
            <a:avLst/>
          </a:prstGeom>
          <a:noFill/>
        </p:spPr>
        <p:txBody>
          <a:bodyPr wrap="square">
            <a:spAutoFit/>
          </a:bodyPr>
          <a:lstStyle/>
          <a:p>
            <a:pPr algn="l"/>
            <a:r>
              <a:rPr lang="en-US" sz="4000" dirty="0"/>
              <a:t>11. The average marks of 50 students in an examination was 65. It was later found that the marks of one student had been wrongly entered as 83 instead of 38. The correct average is?</a:t>
            </a:r>
          </a:p>
          <a:p>
            <a:pPr algn="l"/>
            <a:endParaRPr lang="en-US" sz="4000" b="0" i="0" dirty="0">
              <a:effectLst/>
            </a:endParaRPr>
          </a:p>
          <a:p>
            <a:pPr marL="457200" indent="-457200" algn="l">
              <a:buAutoNum type="alphaLcParenR"/>
            </a:pPr>
            <a:r>
              <a:rPr lang="en-US" sz="4000" dirty="0"/>
              <a:t>63.9</a:t>
            </a:r>
          </a:p>
          <a:p>
            <a:pPr marL="457200" indent="-457200" algn="l">
              <a:buAutoNum type="alphaLcParenR"/>
            </a:pPr>
            <a:r>
              <a:rPr lang="en-US" sz="4000" b="0" i="0" dirty="0">
                <a:effectLst/>
              </a:rPr>
              <a:t>64.5</a:t>
            </a:r>
          </a:p>
          <a:p>
            <a:pPr marL="457200" indent="-457200" algn="l">
              <a:buAutoNum type="alphaLcParenR"/>
            </a:pPr>
            <a:r>
              <a:rPr lang="en-US" sz="4000" dirty="0"/>
              <a:t>64.7</a:t>
            </a:r>
          </a:p>
          <a:p>
            <a:pPr marL="457200" indent="-457200" algn="l">
              <a:buAutoNum type="alphaLcParenR"/>
            </a:pPr>
            <a:r>
              <a:rPr lang="en-US" sz="4000" b="0" i="0" dirty="0">
                <a:effectLst/>
              </a:rPr>
              <a:t>64.1</a:t>
            </a:r>
          </a:p>
          <a:p>
            <a:pPr algn="l"/>
            <a:endParaRPr lang="en-US" sz="2400" b="0" i="0" dirty="0">
              <a:effectLst/>
              <a:latin typeface="Söhne"/>
            </a:endParaRPr>
          </a:p>
        </p:txBody>
      </p:sp>
      <p:pic>
        <p:nvPicPr>
          <p:cNvPr id="14" name="Picture 13">
            <a:extLst>
              <a:ext uri="{FF2B5EF4-FFF2-40B4-BE49-F238E27FC236}">
                <a16:creationId xmlns:a16="http://schemas.microsoft.com/office/drawing/2014/main" id="{B18CE1D9-9ED2-6B4F-D1E7-D4DAF4399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562600"/>
            <a:ext cx="2057400" cy="1217981"/>
          </a:xfrm>
          <a:prstGeom prst="rect">
            <a:avLst/>
          </a:prstGeom>
        </p:spPr>
      </p:pic>
    </p:spTree>
    <p:extLst>
      <p:ext uri="{BB962C8B-B14F-4D97-AF65-F5344CB8AC3E}">
        <p14:creationId xmlns:p14="http://schemas.microsoft.com/office/powerpoint/2010/main" val="202667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A24AA7-CFFD-5194-7C3B-DFC4C9FB83AA}"/>
              </a:ext>
            </a:extLst>
          </p:cNvPr>
          <p:cNvSpPr txBox="1"/>
          <p:nvPr/>
        </p:nvSpPr>
        <p:spPr>
          <a:xfrm rot="10800000" flipV="1">
            <a:off x="0" y="228600"/>
            <a:ext cx="11811000" cy="5909310"/>
          </a:xfrm>
          <a:prstGeom prst="rect">
            <a:avLst/>
          </a:prstGeom>
          <a:noFill/>
        </p:spPr>
        <p:txBody>
          <a:bodyPr wrap="square" rtlCol="0">
            <a:spAutoFit/>
          </a:bodyPr>
          <a:lstStyle/>
          <a:p>
            <a:r>
              <a:rPr lang="en-IN" sz="4000" dirty="0"/>
              <a:t>12. The average marks of 40 students was found to be 68. If the marks of two students were incorrectly entered as 48 and 64 instead of 84 and 46 respectively, then what is the correct average?</a:t>
            </a:r>
          </a:p>
          <a:p>
            <a:endParaRPr lang="en-IN" sz="4000" dirty="0"/>
          </a:p>
          <a:p>
            <a:pPr marL="342900" indent="-342900">
              <a:buAutoNum type="alphaLcParenR"/>
            </a:pPr>
            <a:r>
              <a:rPr lang="en-IN" sz="4000" dirty="0"/>
              <a:t>68.15</a:t>
            </a:r>
          </a:p>
          <a:p>
            <a:pPr marL="342900" indent="-342900">
              <a:buAutoNum type="alphaLcParenR"/>
            </a:pPr>
            <a:r>
              <a:rPr lang="en-IN" sz="4000" dirty="0"/>
              <a:t>68.25</a:t>
            </a:r>
          </a:p>
          <a:p>
            <a:pPr marL="342900" indent="-342900">
              <a:buAutoNum type="alphaLcParenR"/>
            </a:pPr>
            <a:r>
              <a:rPr lang="en-IN" sz="4000" dirty="0"/>
              <a:t>68.35</a:t>
            </a:r>
          </a:p>
          <a:p>
            <a:pPr marL="342900" indent="-342900">
              <a:buAutoNum type="alphaLcParenR"/>
            </a:pPr>
            <a:r>
              <a:rPr lang="en-IN" sz="4000" dirty="0"/>
              <a:t>68.45</a:t>
            </a:r>
          </a:p>
          <a:p>
            <a:endParaRPr lang="en-IN" dirty="0"/>
          </a:p>
        </p:txBody>
      </p:sp>
      <p:pic>
        <p:nvPicPr>
          <p:cNvPr id="8" name="Picture 7">
            <a:extLst>
              <a:ext uri="{FF2B5EF4-FFF2-40B4-BE49-F238E27FC236}">
                <a16:creationId xmlns:a16="http://schemas.microsoft.com/office/drawing/2014/main" id="{AAA58736-4C8E-0FB5-5160-574D44FB9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562600"/>
            <a:ext cx="2057400" cy="1217981"/>
          </a:xfrm>
          <a:prstGeom prst="rect">
            <a:avLst/>
          </a:prstGeom>
        </p:spPr>
      </p:pic>
    </p:spTree>
    <p:extLst>
      <p:ext uri="{BB962C8B-B14F-4D97-AF65-F5344CB8AC3E}">
        <p14:creationId xmlns:p14="http://schemas.microsoft.com/office/powerpoint/2010/main" val="217805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BA3F32-4773-CD2C-33F8-729427DA345E}"/>
              </a:ext>
            </a:extLst>
          </p:cNvPr>
          <p:cNvSpPr txBox="1"/>
          <p:nvPr/>
        </p:nvSpPr>
        <p:spPr>
          <a:xfrm>
            <a:off x="190500" y="616698"/>
            <a:ext cx="11811000" cy="5632311"/>
          </a:xfrm>
          <a:prstGeom prst="rect">
            <a:avLst/>
          </a:prstGeom>
          <a:noFill/>
        </p:spPr>
        <p:txBody>
          <a:bodyPr wrap="square">
            <a:spAutoFit/>
          </a:bodyPr>
          <a:lstStyle/>
          <a:p>
            <a:pPr algn="l"/>
            <a:r>
              <a:rPr lang="en-US" sz="4000" b="0" i="0" dirty="0">
                <a:effectLst/>
              </a:rPr>
              <a:t>13. The average </a:t>
            </a:r>
            <a:r>
              <a:rPr lang="en-US" sz="4000" dirty="0"/>
              <a:t>of the marks of 30 boys is 88, and when the top two scores were excluded, the average marks reduced to 87.5. If the top scores differ by 2, then the highest mark is:</a:t>
            </a:r>
          </a:p>
          <a:p>
            <a:pPr algn="l"/>
            <a:endParaRPr lang="en-US" sz="4000" b="0" i="0" dirty="0">
              <a:effectLst/>
            </a:endParaRPr>
          </a:p>
          <a:p>
            <a:pPr marL="457200" indent="-457200" algn="l">
              <a:buAutoNum type="alphaLcParenR"/>
            </a:pPr>
            <a:r>
              <a:rPr lang="en-US" sz="4000" b="0" i="0" dirty="0">
                <a:effectLst/>
              </a:rPr>
              <a:t>90</a:t>
            </a:r>
          </a:p>
          <a:p>
            <a:pPr marL="457200" indent="-457200" algn="l">
              <a:buAutoNum type="alphaLcParenR"/>
            </a:pPr>
            <a:r>
              <a:rPr lang="en-US" sz="4000" dirty="0"/>
              <a:t>94</a:t>
            </a:r>
          </a:p>
          <a:p>
            <a:pPr marL="457200" indent="-457200" algn="l">
              <a:buAutoNum type="alphaLcParenR"/>
            </a:pPr>
            <a:r>
              <a:rPr lang="en-US" sz="4000" b="0" i="0" dirty="0">
                <a:effectLst/>
              </a:rPr>
              <a:t>92</a:t>
            </a:r>
          </a:p>
          <a:p>
            <a:pPr marL="457200" indent="-457200" algn="l">
              <a:buAutoNum type="alphaLcParenR"/>
            </a:pPr>
            <a:r>
              <a:rPr lang="en-US" sz="4000" dirty="0"/>
              <a:t>96</a:t>
            </a:r>
            <a:endParaRPr lang="en-US" sz="4000" b="0" i="0" dirty="0">
              <a:effectLst/>
            </a:endParaRPr>
          </a:p>
        </p:txBody>
      </p:sp>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extLst>
      <p:ext uri="{BB962C8B-B14F-4D97-AF65-F5344CB8AC3E}">
        <p14:creationId xmlns:p14="http://schemas.microsoft.com/office/powerpoint/2010/main" val="381406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157821-57FF-EB8E-8397-3B5F52A67989}"/>
              </a:ext>
            </a:extLst>
          </p:cNvPr>
          <p:cNvSpPr txBox="1"/>
          <p:nvPr/>
        </p:nvSpPr>
        <p:spPr>
          <a:xfrm>
            <a:off x="304800" y="762000"/>
            <a:ext cx="11582400" cy="5016758"/>
          </a:xfrm>
          <a:prstGeom prst="rect">
            <a:avLst/>
          </a:prstGeom>
          <a:noFill/>
        </p:spPr>
        <p:txBody>
          <a:bodyPr wrap="square">
            <a:spAutoFit/>
          </a:bodyPr>
          <a:lstStyle/>
          <a:p>
            <a:r>
              <a:rPr lang="en-IN" sz="4000" dirty="0"/>
              <a:t>14. A batsman scores 92 runs in his 15</a:t>
            </a:r>
            <a:r>
              <a:rPr lang="en-IN" sz="4000" baseline="30000" dirty="0"/>
              <a:t>th</a:t>
            </a:r>
            <a:r>
              <a:rPr lang="en-IN" sz="4000" dirty="0"/>
              <a:t> innings, which increases his batting average by 4. What will be his batting average after the 15</a:t>
            </a:r>
            <a:r>
              <a:rPr lang="en-IN" sz="4000" baseline="30000" dirty="0"/>
              <a:t>th</a:t>
            </a:r>
            <a:r>
              <a:rPr lang="en-IN" sz="4000" dirty="0"/>
              <a:t> innings?</a:t>
            </a:r>
          </a:p>
          <a:p>
            <a:endParaRPr lang="en-IN" sz="4000" dirty="0"/>
          </a:p>
          <a:p>
            <a:pPr marL="514350" indent="-514350">
              <a:buAutoNum type="alphaLcParenR"/>
            </a:pPr>
            <a:r>
              <a:rPr lang="en-IN" sz="4000" dirty="0"/>
              <a:t>32</a:t>
            </a:r>
          </a:p>
          <a:p>
            <a:pPr marL="514350" indent="-514350">
              <a:buAutoNum type="alphaLcParenR"/>
            </a:pPr>
            <a:r>
              <a:rPr lang="en-IN" sz="4000" dirty="0"/>
              <a:t>36</a:t>
            </a:r>
          </a:p>
          <a:p>
            <a:pPr marL="514350" indent="-514350">
              <a:buAutoNum type="alphaLcParenR"/>
            </a:pPr>
            <a:r>
              <a:rPr lang="en-IN" sz="4000" dirty="0"/>
              <a:t>40</a:t>
            </a:r>
          </a:p>
          <a:p>
            <a:pPr marL="514350" indent="-514350">
              <a:buAutoNum type="alphaLcParenR"/>
            </a:pPr>
            <a:r>
              <a:rPr lang="en-IN" sz="4000" dirty="0"/>
              <a:t>35</a:t>
            </a:r>
          </a:p>
        </p:txBody>
      </p:sp>
      <p:pic>
        <p:nvPicPr>
          <p:cNvPr id="3" name="Picture 2">
            <a:extLst>
              <a:ext uri="{FF2B5EF4-FFF2-40B4-BE49-F238E27FC236}">
                <a16:creationId xmlns:a16="http://schemas.microsoft.com/office/drawing/2014/main" id="{B43B1ADB-D095-87FF-7F02-D0A673DC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extLst>
      <p:ext uri="{BB962C8B-B14F-4D97-AF65-F5344CB8AC3E}">
        <p14:creationId xmlns:p14="http://schemas.microsoft.com/office/powerpoint/2010/main" val="1479526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F60B7-1052-EC3D-312B-F70EFA48760E}"/>
              </a:ext>
            </a:extLst>
          </p:cNvPr>
          <p:cNvSpPr txBox="1"/>
          <p:nvPr/>
        </p:nvSpPr>
        <p:spPr>
          <a:xfrm>
            <a:off x="228600" y="457200"/>
            <a:ext cx="11734800" cy="5016758"/>
          </a:xfrm>
          <a:prstGeom prst="rect">
            <a:avLst/>
          </a:prstGeom>
          <a:noFill/>
        </p:spPr>
        <p:txBody>
          <a:bodyPr wrap="square" rtlCol="0">
            <a:spAutoFit/>
          </a:bodyPr>
          <a:lstStyle/>
          <a:p>
            <a:r>
              <a:rPr lang="en-IN" sz="4000" dirty="0"/>
              <a:t>15. The average run of a batsman in his 23 matches is 62. He scores 122 in his 24</a:t>
            </a:r>
            <a:r>
              <a:rPr lang="en-IN" sz="4000" baseline="30000" dirty="0"/>
              <a:t>th</a:t>
            </a:r>
            <a:r>
              <a:rPr lang="en-IN" sz="4000" dirty="0"/>
              <a:t> match. Find his new average.</a:t>
            </a:r>
          </a:p>
          <a:p>
            <a:endParaRPr lang="en-IN" sz="4000" dirty="0"/>
          </a:p>
          <a:p>
            <a:pPr marL="342900" indent="-342900">
              <a:buAutoNum type="alphaLcParenR"/>
            </a:pPr>
            <a:r>
              <a:rPr lang="en-IN" sz="4000" dirty="0"/>
              <a:t>64.5</a:t>
            </a:r>
          </a:p>
          <a:p>
            <a:pPr marL="342900" indent="-342900">
              <a:buAutoNum type="alphaLcParenR"/>
            </a:pPr>
            <a:r>
              <a:rPr lang="en-IN" sz="4000" dirty="0"/>
              <a:t>63</a:t>
            </a:r>
          </a:p>
          <a:p>
            <a:pPr marL="342900" indent="-342900">
              <a:buAutoNum type="alphaLcParenR"/>
            </a:pPr>
            <a:r>
              <a:rPr lang="en-IN" sz="4000" dirty="0"/>
              <a:t>62.5</a:t>
            </a:r>
          </a:p>
          <a:p>
            <a:pPr marL="342900" indent="-342900">
              <a:buAutoNum type="alphaLcParenR"/>
            </a:pPr>
            <a:r>
              <a:rPr lang="en-IN" sz="4000" dirty="0"/>
              <a:t>65</a:t>
            </a:r>
          </a:p>
        </p:txBody>
      </p:sp>
      <p:pic>
        <p:nvPicPr>
          <p:cNvPr id="3" name="Picture 2">
            <a:extLst>
              <a:ext uri="{FF2B5EF4-FFF2-40B4-BE49-F238E27FC236}">
                <a16:creationId xmlns:a16="http://schemas.microsoft.com/office/drawing/2014/main" id="{8D174364-0A88-E5CF-EC2B-0FE7BBE6D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79348"/>
            <a:ext cx="2057400" cy="1217981"/>
          </a:xfrm>
          <a:prstGeom prst="rect">
            <a:avLst/>
          </a:prstGeom>
        </p:spPr>
      </p:pic>
    </p:spTree>
    <p:extLst>
      <p:ext uri="{BB962C8B-B14F-4D97-AF65-F5344CB8AC3E}">
        <p14:creationId xmlns:p14="http://schemas.microsoft.com/office/powerpoint/2010/main" val="70204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034C2C-70F4-093E-A28B-93C32442F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718677"/>
            <a:ext cx="2057400" cy="1217981"/>
          </a:xfrm>
          <a:prstGeom prst="rect">
            <a:avLst/>
          </a:prstGeom>
        </p:spPr>
      </p:pic>
      <p:sp>
        <p:nvSpPr>
          <p:cNvPr id="3" name="TextBox 2">
            <a:extLst>
              <a:ext uri="{FF2B5EF4-FFF2-40B4-BE49-F238E27FC236}">
                <a16:creationId xmlns:a16="http://schemas.microsoft.com/office/drawing/2014/main" id="{06CC6DD6-3B44-5AC1-638A-AAD6FD37E269}"/>
              </a:ext>
            </a:extLst>
          </p:cNvPr>
          <p:cNvSpPr txBox="1"/>
          <p:nvPr/>
        </p:nvSpPr>
        <p:spPr>
          <a:xfrm rot="10800000" flipV="1">
            <a:off x="1600200" y="228600"/>
            <a:ext cx="8763000" cy="707886"/>
          </a:xfrm>
          <a:prstGeom prst="rect">
            <a:avLst/>
          </a:prstGeom>
          <a:noFill/>
        </p:spPr>
        <p:txBody>
          <a:bodyPr wrap="square" rtlCol="0">
            <a:spAutoFit/>
          </a:bodyPr>
          <a:lstStyle/>
          <a:p>
            <a:pPr algn="ctr"/>
            <a:r>
              <a:rPr lang="en-IN" sz="4000" b="1" dirty="0">
                <a:highlight>
                  <a:srgbClr val="FF00FF"/>
                </a:highlight>
              </a:rPr>
              <a:t>WEIGHTED AVERAGE</a:t>
            </a:r>
          </a:p>
        </p:txBody>
      </p:sp>
      <p:pic>
        <p:nvPicPr>
          <p:cNvPr id="6" name="Picture 5">
            <a:extLst>
              <a:ext uri="{FF2B5EF4-FFF2-40B4-BE49-F238E27FC236}">
                <a16:creationId xmlns:a16="http://schemas.microsoft.com/office/drawing/2014/main" id="{6459C604-E5C0-E284-1E75-87DB99DA7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131269"/>
            <a:ext cx="7086600" cy="5476009"/>
          </a:xfrm>
          <a:prstGeom prst="rect">
            <a:avLst/>
          </a:prstGeom>
        </p:spPr>
      </p:pic>
    </p:spTree>
    <p:extLst>
      <p:ext uri="{BB962C8B-B14F-4D97-AF65-F5344CB8AC3E}">
        <p14:creationId xmlns:p14="http://schemas.microsoft.com/office/powerpoint/2010/main" val="161249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268346-5AD4-7621-2E77-FF0F39459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79348"/>
            <a:ext cx="2057400" cy="1217981"/>
          </a:xfrm>
          <a:prstGeom prst="rect">
            <a:avLst/>
          </a:prstGeom>
        </p:spPr>
      </p:pic>
      <p:sp>
        <p:nvSpPr>
          <p:cNvPr id="4" name="TextBox 3">
            <a:extLst>
              <a:ext uri="{FF2B5EF4-FFF2-40B4-BE49-F238E27FC236}">
                <a16:creationId xmlns:a16="http://schemas.microsoft.com/office/drawing/2014/main" id="{F2EBD936-F92B-1E1A-F6B2-02919E5814E6}"/>
              </a:ext>
            </a:extLst>
          </p:cNvPr>
          <p:cNvSpPr txBox="1"/>
          <p:nvPr/>
        </p:nvSpPr>
        <p:spPr>
          <a:xfrm>
            <a:off x="4648200" y="2590800"/>
            <a:ext cx="3295650" cy="1107996"/>
          </a:xfrm>
          <a:prstGeom prst="rect">
            <a:avLst/>
          </a:prstGeom>
          <a:noFill/>
        </p:spPr>
        <p:txBody>
          <a:bodyPr wrap="square" rtlCol="0">
            <a:spAutoFit/>
          </a:bodyPr>
          <a:lstStyle/>
          <a:p>
            <a:r>
              <a:rPr lang="en-IN" sz="6600" b="1" dirty="0">
                <a:highlight>
                  <a:srgbClr val="FF00FF"/>
                </a:highlight>
              </a:rPr>
              <a:t>Average</a:t>
            </a:r>
          </a:p>
        </p:txBody>
      </p:sp>
    </p:spTree>
    <p:extLst>
      <p:ext uri="{BB962C8B-B14F-4D97-AF65-F5344CB8AC3E}">
        <p14:creationId xmlns:p14="http://schemas.microsoft.com/office/powerpoint/2010/main" val="323981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8D6CCC-6E6B-2150-FD1C-6A090D891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728509"/>
            <a:ext cx="2057400" cy="1217981"/>
          </a:xfrm>
          <a:prstGeom prst="rect">
            <a:avLst/>
          </a:prstGeom>
        </p:spPr>
      </p:pic>
      <p:sp>
        <p:nvSpPr>
          <p:cNvPr id="3" name="TextBox 2">
            <a:extLst>
              <a:ext uri="{FF2B5EF4-FFF2-40B4-BE49-F238E27FC236}">
                <a16:creationId xmlns:a16="http://schemas.microsoft.com/office/drawing/2014/main" id="{D3FE3606-056E-8ECF-6178-504F0E0DE497}"/>
              </a:ext>
            </a:extLst>
          </p:cNvPr>
          <p:cNvSpPr txBox="1"/>
          <p:nvPr/>
        </p:nvSpPr>
        <p:spPr>
          <a:xfrm>
            <a:off x="190500" y="418357"/>
            <a:ext cx="11811000" cy="5909310"/>
          </a:xfrm>
          <a:prstGeom prst="rect">
            <a:avLst/>
          </a:prstGeom>
          <a:noFill/>
        </p:spPr>
        <p:txBody>
          <a:bodyPr wrap="square" rtlCol="0">
            <a:spAutoFit/>
          </a:bodyPr>
          <a:lstStyle/>
          <a:p>
            <a:pPr marL="342900" indent="-342900">
              <a:buAutoNum type="arabicPeriod"/>
            </a:pPr>
            <a:r>
              <a:rPr lang="en-IN" sz="4000" dirty="0"/>
              <a:t>A library has an average of 265 visitors on Sundays and 130 visitors on other days. The average number of visitors per day in a month of 30 days beginning with a Monday is:</a:t>
            </a:r>
          </a:p>
          <a:p>
            <a:endParaRPr lang="en-IN" sz="4000" dirty="0"/>
          </a:p>
          <a:p>
            <a:pPr marL="342900" indent="-342900">
              <a:buAutoNum type="alphaLcParenR"/>
            </a:pPr>
            <a:r>
              <a:rPr lang="en-IN" sz="4000" dirty="0"/>
              <a:t>148</a:t>
            </a:r>
          </a:p>
          <a:p>
            <a:pPr marL="342900" indent="-342900">
              <a:buAutoNum type="alphaLcParenR"/>
            </a:pPr>
            <a:r>
              <a:rPr lang="en-IN" sz="4000" dirty="0"/>
              <a:t>135</a:t>
            </a:r>
          </a:p>
          <a:p>
            <a:pPr marL="342900" indent="-342900">
              <a:buAutoNum type="alphaLcParenR"/>
            </a:pPr>
            <a:r>
              <a:rPr lang="en-IN" sz="4000" dirty="0"/>
              <a:t>165</a:t>
            </a:r>
          </a:p>
          <a:p>
            <a:pPr marL="342900" indent="-342900">
              <a:buAutoNum type="alphaLcParenR"/>
            </a:pPr>
            <a:r>
              <a:rPr lang="en-IN" sz="4000" dirty="0"/>
              <a:t>129</a:t>
            </a:r>
          </a:p>
          <a:p>
            <a:endParaRPr lang="en-IN" dirty="0"/>
          </a:p>
        </p:txBody>
      </p:sp>
    </p:spTree>
    <p:extLst>
      <p:ext uri="{BB962C8B-B14F-4D97-AF65-F5344CB8AC3E}">
        <p14:creationId xmlns:p14="http://schemas.microsoft.com/office/powerpoint/2010/main" val="60678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D570DD-D3DD-1089-3B70-00980D401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728509"/>
            <a:ext cx="2057400" cy="1217981"/>
          </a:xfrm>
          <a:prstGeom prst="rect">
            <a:avLst/>
          </a:prstGeom>
        </p:spPr>
      </p:pic>
      <p:sp>
        <p:nvSpPr>
          <p:cNvPr id="3" name="TextBox 2">
            <a:extLst>
              <a:ext uri="{FF2B5EF4-FFF2-40B4-BE49-F238E27FC236}">
                <a16:creationId xmlns:a16="http://schemas.microsoft.com/office/drawing/2014/main" id="{3A682FF6-1053-A898-DA57-2E7EDEA7972A}"/>
              </a:ext>
            </a:extLst>
          </p:cNvPr>
          <p:cNvSpPr txBox="1"/>
          <p:nvPr/>
        </p:nvSpPr>
        <p:spPr>
          <a:xfrm>
            <a:off x="228600" y="228600"/>
            <a:ext cx="11887200" cy="6524863"/>
          </a:xfrm>
          <a:prstGeom prst="rect">
            <a:avLst/>
          </a:prstGeom>
          <a:noFill/>
        </p:spPr>
        <p:txBody>
          <a:bodyPr wrap="square" rtlCol="0">
            <a:spAutoFit/>
          </a:bodyPr>
          <a:lstStyle/>
          <a:p>
            <a:r>
              <a:rPr lang="en-IN" sz="4000" dirty="0"/>
              <a:t>2. In a class of 80, 60% participate in games and the rest do not. The average weight of the former group is 5% more than that of the latter. If the average weight of all the student is 51 ½ , then what is the average weight (in kg) of the former group?</a:t>
            </a:r>
          </a:p>
          <a:p>
            <a:endParaRPr lang="en-IN" sz="4000" dirty="0"/>
          </a:p>
          <a:p>
            <a:pPr marL="342900" indent="-342900">
              <a:buAutoNum type="alphaLcParenR"/>
            </a:pPr>
            <a:r>
              <a:rPr lang="en-IN" sz="4000" dirty="0"/>
              <a:t>57.6</a:t>
            </a:r>
          </a:p>
          <a:p>
            <a:pPr marL="342900" indent="-342900">
              <a:buAutoNum type="alphaLcParenR"/>
            </a:pPr>
            <a:r>
              <a:rPr lang="en-IN" sz="4000" dirty="0"/>
              <a:t>54.5</a:t>
            </a:r>
          </a:p>
          <a:p>
            <a:pPr marL="342900" indent="-342900">
              <a:buAutoNum type="alphaLcParenR"/>
            </a:pPr>
            <a:r>
              <a:rPr lang="en-IN" sz="4000" dirty="0"/>
              <a:t>60</a:t>
            </a:r>
          </a:p>
          <a:p>
            <a:pPr marL="342900" indent="-342900">
              <a:buAutoNum type="alphaLcParenR"/>
            </a:pPr>
            <a:r>
              <a:rPr lang="en-IN" sz="4000" dirty="0"/>
              <a:t>52.5</a:t>
            </a:r>
          </a:p>
          <a:p>
            <a:endParaRPr lang="en-IN" dirty="0"/>
          </a:p>
        </p:txBody>
      </p:sp>
    </p:spTree>
    <p:extLst>
      <p:ext uri="{BB962C8B-B14F-4D97-AF65-F5344CB8AC3E}">
        <p14:creationId xmlns:p14="http://schemas.microsoft.com/office/powerpoint/2010/main" val="149103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D79FBF-438F-8A36-2C30-A2B62073B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728509"/>
            <a:ext cx="2057400" cy="1217981"/>
          </a:xfrm>
          <a:prstGeom prst="rect">
            <a:avLst/>
          </a:prstGeom>
        </p:spPr>
      </p:pic>
      <p:sp>
        <p:nvSpPr>
          <p:cNvPr id="3" name="TextBox 2">
            <a:extLst>
              <a:ext uri="{FF2B5EF4-FFF2-40B4-BE49-F238E27FC236}">
                <a16:creationId xmlns:a16="http://schemas.microsoft.com/office/drawing/2014/main" id="{FBC16A42-179A-4462-0D62-E9AAE6FC59C4}"/>
              </a:ext>
            </a:extLst>
          </p:cNvPr>
          <p:cNvSpPr txBox="1"/>
          <p:nvPr/>
        </p:nvSpPr>
        <p:spPr>
          <a:xfrm>
            <a:off x="152400" y="296266"/>
            <a:ext cx="11887200" cy="6524863"/>
          </a:xfrm>
          <a:prstGeom prst="rect">
            <a:avLst/>
          </a:prstGeom>
          <a:noFill/>
        </p:spPr>
        <p:txBody>
          <a:bodyPr wrap="square" rtlCol="0">
            <a:spAutoFit/>
          </a:bodyPr>
          <a:lstStyle/>
          <a:p>
            <a:r>
              <a:rPr lang="en-IN" sz="4000" dirty="0"/>
              <a:t>3. The average score in Mathematics of 90 students of section A and B of class IX was 63. The number of students in A were 10 more than those in B. The average score of students in A was 30% more than that of students in B. The average score of students in B is:</a:t>
            </a:r>
          </a:p>
          <a:p>
            <a:endParaRPr lang="en-IN" sz="4000" dirty="0"/>
          </a:p>
          <a:p>
            <a:pPr marL="342900" indent="-342900">
              <a:buAutoNum type="alphaLcParenR"/>
            </a:pPr>
            <a:r>
              <a:rPr lang="en-IN" sz="4000" dirty="0"/>
              <a:t>60</a:t>
            </a:r>
          </a:p>
          <a:p>
            <a:pPr marL="342900" indent="-342900">
              <a:buAutoNum type="alphaLcParenR"/>
            </a:pPr>
            <a:r>
              <a:rPr lang="en-IN" sz="4000" dirty="0"/>
              <a:t>54</a:t>
            </a:r>
          </a:p>
          <a:p>
            <a:pPr marL="342900" indent="-342900">
              <a:buAutoNum type="alphaLcParenR"/>
            </a:pPr>
            <a:r>
              <a:rPr lang="en-IN" sz="4000" dirty="0"/>
              <a:t>50</a:t>
            </a:r>
          </a:p>
          <a:p>
            <a:pPr marL="342900" indent="-342900">
              <a:buAutoNum type="alphaLcParenR"/>
            </a:pPr>
            <a:r>
              <a:rPr lang="en-IN" sz="4000" dirty="0"/>
              <a:t>56</a:t>
            </a:r>
          </a:p>
          <a:p>
            <a:r>
              <a:rPr lang="en-IN" dirty="0"/>
              <a:t> </a:t>
            </a:r>
          </a:p>
        </p:txBody>
      </p:sp>
    </p:spTree>
    <p:extLst>
      <p:ext uri="{BB962C8B-B14F-4D97-AF65-F5344CB8AC3E}">
        <p14:creationId xmlns:p14="http://schemas.microsoft.com/office/powerpoint/2010/main" val="4159204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AE0F24-E285-09BC-5B1B-3AC93A0CE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728509"/>
            <a:ext cx="2057400" cy="1217981"/>
          </a:xfrm>
          <a:prstGeom prst="rect">
            <a:avLst/>
          </a:prstGeom>
        </p:spPr>
      </p:pic>
      <p:sp>
        <p:nvSpPr>
          <p:cNvPr id="3" name="TextBox 2">
            <a:extLst>
              <a:ext uri="{FF2B5EF4-FFF2-40B4-BE49-F238E27FC236}">
                <a16:creationId xmlns:a16="http://schemas.microsoft.com/office/drawing/2014/main" id="{24BAB991-A81B-FB94-AC8D-ABB0BA7868BA}"/>
              </a:ext>
            </a:extLst>
          </p:cNvPr>
          <p:cNvSpPr txBox="1"/>
          <p:nvPr/>
        </p:nvSpPr>
        <p:spPr>
          <a:xfrm>
            <a:off x="152400" y="396234"/>
            <a:ext cx="11887200" cy="5909310"/>
          </a:xfrm>
          <a:prstGeom prst="rect">
            <a:avLst/>
          </a:prstGeom>
          <a:noFill/>
        </p:spPr>
        <p:txBody>
          <a:bodyPr wrap="square" rtlCol="0">
            <a:spAutoFit/>
          </a:bodyPr>
          <a:lstStyle/>
          <a:p>
            <a:r>
              <a:rPr lang="en-IN" sz="4000" dirty="0"/>
              <a:t>4. The average of n numbers is 58. If each of 65% of the numbers is increased by 16 and each of the remaining number is decreased by 9, then the new average of the number:</a:t>
            </a:r>
          </a:p>
          <a:p>
            <a:endParaRPr lang="en-IN" sz="4000" dirty="0"/>
          </a:p>
          <a:p>
            <a:pPr marL="342900" indent="-342900">
              <a:buAutoNum type="alphaLcParenR"/>
            </a:pPr>
            <a:r>
              <a:rPr lang="en-IN" sz="4000" dirty="0"/>
              <a:t>67.125</a:t>
            </a:r>
          </a:p>
          <a:p>
            <a:pPr marL="342900" indent="-342900">
              <a:buAutoNum type="alphaLcParenR"/>
            </a:pPr>
            <a:r>
              <a:rPr lang="en-IN" sz="4000" dirty="0"/>
              <a:t>64.75</a:t>
            </a:r>
          </a:p>
          <a:p>
            <a:pPr marL="342900" indent="-342900">
              <a:buAutoNum type="alphaLcParenR"/>
            </a:pPr>
            <a:r>
              <a:rPr lang="en-IN" sz="4000" dirty="0"/>
              <a:t>65.25</a:t>
            </a:r>
          </a:p>
          <a:p>
            <a:pPr marL="342900" indent="-342900">
              <a:buAutoNum type="alphaLcParenR"/>
            </a:pPr>
            <a:r>
              <a:rPr lang="en-IN" sz="4000" dirty="0"/>
              <a:t>66.5</a:t>
            </a:r>
          </a:p>
          <a:p>
            <a:endParaRPr lang="en-IN" dirty="0"/>
          </a:p>
        </p:txBody>
      </p:sp>
    </p:spTree>
    <p:extLst>
      <p:ext uri="{BB962C8B-B14F-4D97-AF65-F5344CB8AC3E}">
        <p14:creationId xmlns:p14="http://schemas.microsoft.com/office/powerpoint/2010/main" val="3182006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B31C92-2E4A-1337-946D-52D7DEB2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728509"/>
            <a:ext cx="2057400" cy="1217981"/>
          </a:xfrm>
          <a:prstGeom prst="rect">
            <a:avLst/>
          </a:prstGeom>
        </p:spPr>
      </p:pic>
      <p:sp>
        <p:nvSpPr>
          <p:cNvPr id="3" name="TextBox 2">
            <a:extLst>
              <a:ext uri="{FF2B5EF4-FFF2-40B4-BE49-F238E27FC236}">
                <a16:creationId xmlns:a16="http://schemas.microsoft.com/office/drawing/2014/main" id="{8E866693-7520-2DA6-E8FF-A5EC83E14948}"/>
              </a:ext>
            </a:extLst>
          </p:cNvPr>
          <p:cNvSpPr txBox="1"/>
          <p:nvPr/>
        </p:nvSpPr>
        <p:spPr>
          <a:xfrm>
            <a:off x="114300" y="305068"/>
            <a:ext cx="11963399" cy="6247864"/>
          </a:xfrm>
          <a:prstGeom prst="rect">
            <a:avLst/>
          </a:prstGeom>
          <a:noFill/>
        </p:spPr>
        <p:txBody>
          <a:bodyPr wrap="square" rtlCol="0">
            <a:spAutoFit/>
          </a:bodyPr>
          <a:lstStyle/>
          <a:p>
            <a:r>
              <a:rPr lang="en-IN" sz="4000" dirty="0"/>
              <a:t>5. In VIT college in </a:t>
            </a:r>
            <a:r>
              <a:rPr lang="en-IN" sz="4000" dirty="0" err="1"/>
              <a:t>B.Tech</a:t>
            </a:r>
            <a:r>
              <a:rPr lang="en-IN" sz="4000" dirty="0"/>
              <a:t>, ECE branch there are three sections A,B and C. If number of students in section A, B and C are 95,209 and 171 respectively and the average marks of section A,B and C in an exam are 83,78 and 85 respectively. What is the average marks of ECE branch?</a:t>
            </a:r>
          </a:p>
          <a:p>
            <a:endParaRPr lang="en-IN" sz="4000" dirty="0"/>
          </a:p>
          <a:p>
            <a:pPr marL="342900" indent="-342900">
              <a:buAutoNum type="alphaLcParenR"/>
            </a:pPr>
            <a:r>
              <a:rPr lang="en-IN" sz="4000" dirty="0"/>
              <a:t>80.66</a:t>
            </a:r>
          </a:p>
          <a:p>
            <a:pPr marL="342900" indent="-342900">
              <a:buAutoNum type="alphaLcParenR"/>
            </a:pPr>
            <a:r>
              <a:rPr lang="en-IN" sz="4000" dirty="0"/>
              <a:t>81.52</a:t>
            </a:r>
          </a:p>
          <a:p>
            <a:pPr marL="342900" indent="-342900">
              <a:buAutoNum type="alphaLcParenR"/>
            </a:pPr>
            <a:r>
              <a:rPr lang="en-IN" sz="4000" dirty="0"/>
              <a:t>81.4</a:t>
            </a:r>
          </a:p>
          <a:p>
            <a:pPr marL="342900" indent="-342900">
              <a:buAutoNum type="alphaLcParenR"/>
            </a:pPr>
            <a:r>
              <a:rPr lang="en-IN" sz="4000" dirty="0"/>
              <a:t>82.16</a:t>
            </a:r>
          </a:p>
        </p:txBody>
      </p:sp>
    </p:spTree>
    <p:extLst>
      <p:ext uri="{BB962C8B-B14F-4D97-AF65-F5344CB8AC3E}">
        <p14:creationId xmlns:p14="http://schemas.microsoft.com/office/powerpoint/2010/main" val="232807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rPr>
              <a:t>THANK YOU</a:t>
            </a:r>
          </a:p>
        </p:txBody>
      </p:sp>
      <p:grpSp>
        <p:nvGrpSpPr>
          <p:cNvPr id="2" name="Group 1">
            <a:extLst>
              <a:ext uri="{FF2B5EF4-FFF2-40B4-BE49-F238E27FC236}">
                <a16:creationId xmlns:a16="http://schemas.microsoft.com/office/drawing/2014/main" id="{AC6A9685-7C0C-B567-DE12-843ED1674E85}"/>
              </a:ext>
            </a:extLst>
          </p:cNvPr>
          <p:cNvGrpSpPr/>
          <p:nvPr/>
        </p:nvGrpSpPr>
        <p:grpSpPr>
          <a:xfrm>
            <a:off x="7966969" y="2289411"/>
            <a:ext cx="4225031" cy="4615403"/>
            <a:chOff x="7966969" y="2260887"/>
            <a:chExt cx="4225031" cy="4615403"/>
          </a:xfrm>
        </p:grpSpPr>
        <p:sp>
          <p:nvSpPr>
            <p:cNvPr id="3" name="Isosceles Triangle 2">
              <a:extLst>
                <a:ext uri="{FF2B5EF4-FFF2-40B4-BE49-F238E27FC236}">
                  <a16:creationId xmlns:a16="http://schemas.microsoft.com/office/drawing/2014/main" id="{C11E1B90-195B-F957-F17F-C2F6B1688DAC}"/>
                </a:ext>
              </a:extLst>
            </p:cNvPr>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3CFCF918-4F2F-B6A3-7F40-3D4559C0D8CC}"/>
                </a:ext>
              </a:extLst>
            </p:cNvPr>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a:extLst>
              <a:ext uri="{FF2B5EF4-FFF2-40B4-BE49-F238E27FC236}">
                <a16:creationId xmlns:a16="http://schemas.microsoft.com/office/drawing/2014/main" id="{CB7CCB77-98E2-81AD-25F3-42D7968B5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C6140B-D247-4FBF-741C-FD43DE996E8F}"/>
              </a:ext>
            </a:extLst>
          </p:cNvPr>
          <p:cNvSpPr/>
          <p:nvPr/>
        </p:nvSpPr>
        <p:spPr>
          <a:xfrm>
            <a:off x="914400" y="228600"/>
            <a:ext cx="99822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1">
                    <a:lumMod val="75000"/>
                  </a:schemeClr>
                </a:solidFill>
              </a:rPr>
              <a:t>Average</a:t>
            </a:r>
            <a:r>
              <a:rPr lang="en-US" sz="3600" b="1" dirty="0">
                <a:solidFill>
                  <a:schemeClr val="accent1">
                    <a:lumMod val="75000"/>
                  </a:schemeClr>
                </a:solidFill>
                <a:latin typeface="Söhne"/>
              </a:rPr>
              <a:t> </a:t>
            </a:r>
            <a:endParaRPr lang="en-IN" sz="3600" dirty="0">
              <a:solidFill>
                <a:schemeClr val="accent1">
                  <a:lumMod val="75000"/>
                </a:schemeClr>
              </a:solidFill>
            </a:endParaRPr>
          </a:p>
        </p:txBody>
      </p:sp>
      <p:sp>
        <p:nvSpPr>
          <p:cNvPr id="3" name="TextBox 18">
            <a:extLst>
              <a:ext uri="{FF2B5EF4-FFF2-40B4-BE49-F238E27FC236}">
                <a16:creationId xmlns:a16="http://schemas.microsoft.com/office/drawing/2014/main" id="{12F8620D-ACA5-4154-9CD4-FEE085EEB036}"/>
              </a:ext>
            </a:extLst>
          </p:cNvPr>
          <p:cNvSpPr txBox="1"/>
          <p:nvPr/>
        </p:nvSpPr>
        <p:spPr>
          <a:xfrm>
            <a:off x="562768" y="1536174"/>
            <a:ext cx="11066463"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0" i="0" dirty="0">
                <a:solidFill>
                  <a:srgbClr val="444444"/>
                </a:solidFill>
                <a:effectLst/>
              </a:rPr>
              <a:t>The average is defined as the mean value which is equal to the ratio of the sum of the number of a given set of values to the total number of values present in the set.</a:t>
            </a:r>
          </a:p>
          <a:p>
            <a:endParaRPr lang="en-US" sz="3600" dirty="0">
              <a:solidFill>
                <a:srgbClr val="444444"/>
              </a:solidFill>
            </a:endParaRPr>
          </a:p>
          <a:p>
            <a:pPr algn="ctr"/>
            <a:r>
              <a:rPr lang="en-US" sz="4000" b="1" i="0" dirty="0">
                <a:solidFill>
                  <a:schemeClr val="accent6">
                    <a:lumMod val="75000"/>
                  </a:schemeClr>
                </a:solidFill>
                <a:effectLst/>
              </a:rPr>
              <a:t>Average = Sum of Values/Number of Values</a:t>
            </a:r>
            <a:br>
              <a:rPr lang="en-US" sz="4000" dirty="0"/>
            </a:br>
            <a:endParaRPr lang="en-US" sz="4000" dirty="0"/>
          </a:p>
        </p:txBody>
      </p:sp>
      <p:pic>
        <p:nvPicPr>
          <p:cNvPr id="4" name="Picture 3">
            <a:extLst>
              <a:ext uri="{FF2B5EF4-FFF2-40B4-BE49-F238E27FC236}">
                <a16:creationId xmlns:a16="http://schemas.microsoft.com/office/drawing/2014/main" id="{E2AB4E27-F90B-B3DE-7E1D-C2349877A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79348"/>
            <a:ext cx="2057400" cy="1217981"/>
          </a:xfrm>
          <a:prstGeom prst="rect">
            <a:avLst/>
          </a:prstGeom>
        </p:spPr>
      </p:pic>
    </p:spTree>
    <p:extLst>
      <p:ext uri="{BB962C8B-B14F-4D97-AF65-F5344CB8AC3E}">
        <p14:creationId xmlns:p14="http://schemas.microsoft.com/office/powerpoint/2010/main" val="73914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8">
            <a:extLst>
              <a:ext uri="{FF2B5EF4-FFF2-40B4-BE49-F238E27FC236}">
                <a16:creationId xmlns:a16="http://schemas.microsoft.com/office/drawing/2014/main" id="{12F8620D-ACA5-4154-9CD4-FEE085EEB036}"/>
              </a:ext>
            </a:extLst>
          </p:cNvPr>
          <p:cNvSpPr txBox="1"/>
          <p:nvPr/>
        </p:nvSpPr>
        <p:spPr>
          <a:xfrm>
            <a:off x="562768" y="1843950"/>
            <a:ext cx="11066463"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indent="-742950">
              <a:buAutoNum type="arabicPeriod"/>
            </a:pPr>
            <a:r>
              <a:rPr lang="en-US" sz="4000" dirty="0"/>
              <a:t>The average of the first 100 positive integers is:</a:t>
            </a:r>
          </a:p>
          <a:p>
            <a:endParaRPr lang="en-US" sz="4000" dirty="0"/>
          </a:p>
          <a:p>
            <a:pPr marL="742950" indent="-742950">
              <a:buAutoNum type="alphaLcParenR"/>
            </a:pPr>
            <a:r>
              <a:rPr lang="en-US" sz="4000" dirty="0"/>
              <a:t>100</a:t>
            </a:r>
          </a:p>
          <a:p>
            <a:pPr marL="742950" indent="-742950">
              <a:buAutoNum type="alphaLcParenR"/>
            </a:pPr>
            <a:r>
              <a:rPr lang="en-US" sz="4000" dirty="0"/>
              <a:t>51</a:t>
            </a:r>
          </a:p>
          <a:p>
            <a:pPr marL="742950" indent="-742950">
              <a:buAutoNum type="alphaLcParenR"/>
            </a:pPr>
            <a:r>
              <a:rPr lang="en-US" sz="4000" dirty="0"/>
              <a:t>50.5</a:t>
            </a:r>
          </a:p>
          <a:p>
            <a:pPr marL="742950" indent="-742950">
              <a:buAutoNum type="alphaLcParenR"/>
            </a:pPr>
            <a:r>
              <a:rPr lang="en-US" sz="4000" dirty="0"/>
              <a:t>49.5</a:t>
            </a:r>
          </a:p>
        </p:txBody>
      </p:sp>
      <p:sp>
        <p:nvSpPr>
          <p:cNvPr id="3" name="Rectangle 2">
            <a:extLst>
              <a:ext uri="{FF2B5EF4-FFF2-40B4-BE49-F238E27FC236}">
                <a16:creationId xmlns:a16="http://schemas.microsoft.com/office/drawing/2014/main" id="{53ED4EB0-F33E-2595-DB64-2E8DC9714D1D}"/>
              </a:ext>
            </a:extLst>
          </p:cNvPr>
          <p:cNvSpPr/>
          <p:nvPr/>
        </p:nvSpPr>
        <p:spPr>
          <a:xfrm>
            <a:off x="914400" y="228600"/>
            <a:ext cx="99822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1">
                    <a:lumMod val="75000"/>
                  </a:schemeClr>
                </a:solidFill>
              </a:rPr>
              <a:t>Average Questions</a:t>
            </a:r>
            <a:r>
              <a:rPr lang="en-US" sz="3600" b="1" dirty="0">
                <a:solidFill>
                  <a:schemeClr val="accent1">
                    <a:lumMod val="75000"/>
                  </a:schemeClr>
                </a:solidFill>
                <a:latin typeface="Söhne"/>
              </a:rPr>
              <a:t> </a:t>
            </a:r>
            <a:endParaRPr lang="en-IN" sz="3600" dirty="0">
              <a:solidFill>
                <a:schemeClr val="accent1">
                  <a:lumMod val="75000"/>
                </a:schemeClr>
              </a:solidFill>
            </a:endParaRPr>
          </a:p>
        </p:txBody>
      </p:sp>
      <p:pic>
        <p:nvPicPr>
          <p:cNvPr id="4" name="Picture 3">
            <a:extLst>
              <a:ext uri="{FF2B5EF4-FFF2-40B4-BE49-F238E27FC236}">
                <a16:creationId xmlns:a16="http://schemas.microsoft.com/office/drawing/2014/main" id="{0D5AE0DA-DD27-3740-EDEF-5188D2CB4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extLst>
      <p:ext uri="{BB962C8B-B14F-4D97-AF65-F5344CB8AC3E}">
        <p14:creationId xmlns:p14="http://schemas.microsoft.com/office/powerpoint/2010/main" val="139850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DCE59-4C93-B354-C7D4-EEDAE1AA66EA}"/>
              </a:ext>
            </a:extLst>
          </p:cNvPr>
          <p:cNvSpPr txBox="1"/>
          <p:nvPr/>
        </p:nvSpPr>
        <p:spPr>
          <a:xfrm>
            <a:off x="152400" y="1066800"/>
            <a:ext cx="11887200" cy="4401205"/>
          </a:xfrm>
          <a:prstGeom prst="rect">
            <a:avLst/>
          </a:prstGeom>
          <a:noFill/>
        </p:spPr>
        <p:txBody>
          <a:bodyPr wrap="square" rtlCol="0">
            <a:spAutoFit/>
          </a:bodyPr>
          <a:lstStyle/>
          <a:p>
            <a:r>
              <a:rPr lang="en-IN" sz="4000" dirty="0"/>
              <a:t>2. The average of 37 consecutive number is 54. The largest of these number is:</a:t>
            </a:r>
          </a:p>
          <a:p>
            <a:endParaRPr lang="en-IN" sz="4000" dirty="0"/>
          </a:p>
          <a:p>
            <a:pPr marL="342900" indent="-342900">
              <a:buAutoNum type="alphaLcParenR"/>
            </a:pPr>
            <a:r>
              <a:rPr lang="en-IN" sz="4000" dirty="0"/>
              <a:t>74</a:t>
            </a:r>
          </a:p>
          <a:p>
            <a:pPr marL="342900" indent="-342900">
              <a:buAutoNum type="alphaLcParenR"/>
            </a:pPr>
            <a:r>
              <a:rPr lang="en-IN" sz="4000" dirty="0"/>
              <a:t>73</a:t>
            </a:r>
          </a:p>
          <a:p>
            <a:pPr marL="342900" indent="-342900">
              <a:buAutoNum type="alphaLcParenR"/>
            </a:pPr>
            <a:r>
              <a:rPr lang="en-IN" sz="4000" dirty="0"/>
              <a:t>72</a:t>
            </a:r>
          </a:p>
          <a:p>
            <a:pPr marL="342900" indent="-342900">
              <a:buAutoNum type="alphaLcParenR"/>
            </a:pPr>
            <a:r>
              <a:rPr lang="en-IN" sz="4000" dirty="0"/>
              <a:t>71</a:t>
            </a:r>
          </a:p>
        </p:txBody>
      </p:sp>
      <p:pic>
        <p:nvPicPr>
          <p:cNvPr id="7" name="Picture 6">
            <a:extLst>
              <a:ext uri="{FF2B5EF4-FFF2-40B4-BE49-F238E27FC236}">
                <a16:creationId xmlns:a16="http://schemas.microsoft.com/office/drawing/2014/main" id="{5F3F2E2B-18F5-63B1-F5A0-3F460F701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extLst>
      <p:ext uri="{BB962C8B-B14F-4D97-AF65-F5344CB8AC3E}">
        <p14:creationId xmlns:p14="http://schemas.microsoft.com/office/powerpoint/2010/main" val="165283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721932-44C4-B774-6914-3861D7721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8E93C222-7AD0-9B11-363C-5119E91D9AC0}"/>
              </a:ext>
            </a:extLst>
          </p:cNvPr>
          <p:cNvSpPr txBox="1"/>
          <p:nvPr/>
        </p:nvSpPr>
        <p:spPr>
          <a:xfrm>
            <a:off x="190500" y="1219200"/>
            <a:ext cx="11810999" cy="4401205"/>
          </a:xfrm>
          <a:prstGeom prst="rect">
            <a:avLst/>
          </a:prstGeom>
          <a:noFill/>
        </p:spPr>
        <p:txBody>
          <a:bodyPr wrap="square" rtlCol="0">
            <a:spAutoFit/>
          </a:bodyPr>
          <a:lstStyle/>
          <a:p>
            <a:r>
              <a:rPr lang="en-IN" sz="4000" dirty="0"/>
              <a:t>3. If average of 14 consecutive even numbers is 107. Then find the smallest number?</a:t>
            </a:r>
          </a:p>
          <a:p>
            <a:endParaRPr lang="en-IN" sz="4000" dirty="0"/>
          </a:p>
          <a:p>
            <a:pPr marL="342900" indent="-342900">
              <a:buAutoNum type="alphaLcParenR"/>
            </a:pPr>
            <a:r>
              <a:rPr lang="en-IN" sz="4000" dirty="0"/>
              <a:t>93</a:t>
            </a:r>
          </a:p>
          <a:p>
            <a:pPr marL="342900" indent="-342900">
              <a:buAutoNum type="alphaLcParenR"/>
            </a:pPr>
            <a:r>
              <a:rPr lang="en-IN" sz="4000" dirty="0"/>
              <a:t>94</a:t>
            </a:r>
          </a:p>
          <a:p>
            <a:pPr marL="342900" indent="-342900">
              <a:buAutoNum type="alphaLcParenR"/>
            </a:pPr>
            <a:r>
              <a:rPr lang="en-IN" sz="4000" dirty="0"/>
              <a:t>92</a:t>
            </a:r>
          </a:p>
          <a:p>
            <a:pPr marL="342900" indent="-342900">
              <a:buAutoNum type="alphaLcParenR"/>
            </a:pPr>
            <a:r>
              <a:rPr lang="en-IN" sz="4000" dirty="0"/>
              <a:t>89</a:t>
            </a:r>
          </a:p>
        </p:txBody>
      </p:sp>
    </p:spTree>
    <p:extLst>
      <p:ext uri="{BB962C8B-B14F-4D97-AF65-F5344CB8AC3E}">
        <p14:creationId xmlns:p14="http://schemas.microsoft.com/office/powerpoint/2010/main" val="394555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82FCC81B-26C3-0312-0B68-83830CF788FB}"/>
              </a:ext>
            </a:extLst>
          </p:cNvPr>
          <p:cNvSpPr txBox="1"/>
          <p:nvPr/>
        </p:nvSpPr>
        <p:spPr>
          <a:xfrm>
            <a:off x="190500" y="1143000"/>
            <a:ext cx="11810999" cy="440120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t>4. If A is 1/6 of C, and B is twice of A, and the average of A,B and C is 30, then difference between A and C is:</a:t>
            </a:r>
          </a:p>
          <a:p>
            <a:endParaRPr lang="en-US" sz="4000" dirty="0"/>
          </a:p>
          <a:p>
            <a:pPr marL="457200" indent="-457200">
              <a:buAutoNum type="alphaLcParenR"/>
            </a:pPr>
            <a:r>
              <a:rPr lang="en-US" sz="4000" dirty="0"/>
              <a:t>40</a:t>
            </a:r>
          </a:p>
          <a:p>
            <a:pPr marL="514350" indent="-514350">
              <a:buAutoNum type="alphaLcParenR"/>
            </a:pPr>
            <a:r>
              <a:rPr lang="en-US" sz="4000" dirty="0"/>
              <a:t>60</a:t>
            </a:r>
          </a:p>
          <a:p>
            <a:pPr marL="514350" indent="-514350">
              <a:buAutoNum type="alphaLcParenR"/>
            </a:pPr>
            <a:r>
              <a:rPr lang="en-US" sz="4000" dirty="0"/>
              <a:t>80</a:t>
            </a:r>
          </a:p>
          <a:p>
            <a:pPr marL="514350" indent="-514350">
              <a:buAutoNum type="alphaLcParenR"/>
            </a:pPr>
            <a:r>
              <a:rPr lang="en-US" sz="4000" dirty="0"/>
              <a:t>50</a:t>
            </a:r>
          </a:p>
        </p:txBody>
      </p:sp>
      <p:pic>
        <p:nvPicPr>
          <p:cNvPr id="4" name="Picture 3">
            <a:extLst>
              <a:ext uri="{FF2B5EF4-FFF2-40B4-BE49-F238E27FC236}">
                <a16:creationId xmlns:a16="http://schemas.microsoft.com/office/drawing/2014/main" id="{6BA1A44B-EE1C-2D19-0967-2E6AD6A8A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extLst>
      <p:ext uri="{BB962C8B-B14F-4D97-AF65-F5344CB8AC3E}">
        <p14:creationId xmlns:p14="http://schemas.microsoft.com/office/powerpoint/2010/main" val="314688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BDF61C-968C-8644-0E9E-79300C56D707}"/>
              </a:ext>
            </a:extLst>
          </p:cNvPr>
          <p:cNvSpPr txBox="1"/>
          <p:nvPr/>
        </p:nvSpPr>
        <p:spPr>
          <a:xfrm>
            <a:off x="304800" y="782121"/>
            <a:ext cx="11049000" cy="5909310"/>
          </a:xfrm>
          <a:prstGeom prst="rect">
            <a:avLst/>
          </a:prstGeom>
          <a:noFill/>
        </p:spPr>
        <p:txBody>
          <a:bodyPr wrap="square">
            <a:spAutoFit/>
          </a:bodyPr>
          <a:lstStyle/>
          <a:p>
            <a:r>
              <a:rPr lang="en-IN" sz="4000" dirty="0"/>
              <a:t>5. In a class of 180 students, 45% are girls and the remaining are boys. If the average of the girls’ marks is 54 and that of the boys is 46, What is the average of the whole class?</a:t>
            </a:r>
          </a:p>
          <a:p>
            <a:endParaRPr lang="en-IN" sz="4000" dirty="0"/>
          </a:p>
          <a:p>
            <a:pPr marL="342900" indent="-342900">
              <a:buAutoNum type="alphaLcParenR"/>
            </a:pPr>
            <a:r>
              <a:rPr lang="en-IN" sz="4000" dirty="0"/>
              <a:t>49.6</a:t>
            </a:r>
          </a:p>
          <a:p>
            <a:pPr marL="342900" indent="-342900">
              <a:buAutoNum type="alphaLcParenR"/>
            </a:pPr>
            <a:r>
              <a:rPr lang="en-IN" sz="4000" dirty="0"/>
              <a:t>49.8</a:t>
            </a:r>
          </a:p>
          <a:p>
            <a:pPr marL="342900" indent="-342900">
              <a:buAutoNum type="alphaLcParenR"/>
            </a:pPr>
            <a:r>
              <a:rPr lang="en-IN" sz="4000" dirty="0"/>
              <a:t>49.7</a:t>
            </a:r>
          </a:p>
          <a:p>
            <a:pPr marL="342900" indent="-342900">
              <a:buAutoNum type="alphaLcParenR"/>
            </a:pPr>
            <a:r>
              <a:rPr lang="en-IN" sz="4000" dirty="0"/>
              <a:t>49.5</a:t>
            </a:r>
          </a:p>
          <a:p>
            <a:endParaRPr lang="en-IN" dirty="0"/>
          </a:p>
        </p:txBody>
      </p:sp>
      <p:pic>
        <p:nvPicPr>
          <p:cNvPr id="2" name="Picture 1">
            <a:extLst>
              <a:ext uri="{FF2B5EF4-FFF2-40B4-BE49-F238E27FC236}">
                <a16:creationId xmlns:a16="http://schemas.microsoft.com/office/drawing/2014/main" id="{7F794CDF-D833-E307-2686-55719CE24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extLst>
      <p:ext uri="{BB962C8B-B14F-4D97-AF65-F5344CB8AC3E}">
        <p14:creationId xmlns:p14="http://schemas.microsoft.com/office/powerpoint/2010/main" val="115180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A714BEC8-8E71-9AD6-024A-040FC3C72DBE}"/>
              </a:ext>
            </a:extLst>
          </p:cNvPr>
          <p:cNvSpPr txBox="1"/>
          <p:nvPr/>
        </p:nvSpPr>
        <p:spPr>
          <a:xfrm>
            <a:off x="304800" y="457200"/>
            <a:ext cx="11066463" cy="64633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t>6. In a class of 60 students, 40% are girls. The average eight of the whole class is 59.2kg and the average weight of the girls is 55kg. What is the average weight of the boys?</a:t>
            </a:r>
          </a:p>
          <a:p>
            <a:endParaRPr lang="en-IN" sz="4000" dirty="0"/>
          </a:p>
          <a:p>
            <a:pPr marL="342900" indent="-342900">
              <a:buAutoNum type="alphaLcParenR"/>
            </a:pPr>
            <a:r>
              <a:rPr lang="en-IN" sz="4000" dirty="0"/>
              <a:t>63</a:t>
            </a:r>
          </a:p>
          <a:p>
            <a:pPr marL="342900" indent="-342900">
              <a:buAutoNum type="alphaLcParenR"/>
            </a:pPr>
            <a:r>
              <a:rPr lang="en-US" sz="4000" dirty="0"/>
              <a:t>60</a:t>
            </a:r>
          </a:p>
          <a:p>
            <a:pPr marL="342900" indent="-342900">
              <a:buAutoNum type="alphaLcParenR"/>
            </a:pPr>
            <a:r>
              <a:rPr lang="en-US" sz="4000" dirty="0"/>
              <a:t>61</a:t>
            </a:r>
          </a:p>
          <a:p>
            <a:pPr marL="342900" indent="-342900">
              <a:buAutoNum type="alphaLcParenR"/>
            </a:pPr>
            <a:r>
              <a:rPr lang="en-US" sz="4000" dirty="0"/>
              <a:t>62</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D6D03328-C417-4731-FCF7-FD35C4D07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extLst>
      <p:ext uri="{BB962C8B-B14F-4D97-AF65-F5344CB8AC3E}">
        <p14:creationId xmlns:p14="http://schemas.microsoft.com/office/powerpoint/2010/main" val="24281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1074</Words>
  <Application>Microsoft Office PowerPoint</Application>
  <PresentationFormat>Widescreen</PresentationFormat>
  <Paragraphs>173</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ARUNACHALAM S</cp:lastModifiedBy>
  <cp:revision>389</cp:revision>
  <dcterms:created xsi:type="dcterms:W3CDTF">2006-08-16T00:00:00Z</dcterms:created>
  <dcterms:modified xsi:type="dcterms:W3CDTF">2023-09-20T16:23:27Z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