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421" r:id="rId2"/>
    <p:sldId id="433" r:id="rId3"/>
    <p:sldId id="443" r:id="rId4"/>
    <p:sldId id="444" r:id="rId5"/>
    <p:sldId id="445" r:id="rId6"/>
    <p:sldId id="437" r:id="rId7"/>
    <p:sldId id="438" r:id="rId8"/>
    <p:sldId id="439" r:id="rId9"/>
    <p:sldId id="440" r:id="rId10"/>
    <p:sldId id="441" r:id="rId11"/>
    <p:sldId id="442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7" r:id="rId20"/>
    <p:sldId id="456" r:id="rId21"/>
    <p:sldId id="455" r:id="rId22"/>
    <p:sldId id="454" r:id="rId23"/>
    <p:sldId id="458" r:id="rId24"/>
    <p:sldId id="459" r:id="rId25"/>
    <p:sldId id="460" r:id="rId26"/>
    <p:sldId id="464" r:id="rId27"/>
    <p:sldId id="463" r:id="rId28"/>
    <p:sldId id="462" r:id="rId29"/>
    <p:sldId id="465" r:id="rId30"/>
    <p:sldId id="466" r:id="rId31"/>
    <p:sldId id="289" r:id="rId32"/>
  </p:sldIdLst>
  <p:sldSz cx="12192000" cy="6858000"/>
  <p:notesSz cx="6858000" cy="9144000"/>
  <p:embeddedFontLs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Nunito Sans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89599" autoAdjust="0"/>
  </p:normalViewPr>
  <p:slideViewPr>
    <p:cSldViewPr>
      <p:cViewPr varScale="1">
        <p:scale>
          <a:sx n="61" d="100"/>
          <a:sy n="61" d="100"/>
        </p:scale>
        <p:origin x="-656" y="-72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8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4.bp.blogspot.com/-RtkjvXmVKDQ/Wubi_WliB2I/AAAAAAAAGAc/5DEVschbrIcvJq8-9FYaKXZwGJW8nWwRgCLcBGAs/s1600/q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8911634" cy="2834640"/>
          </a:xfrm>
          <a:prstGeom prst="rect">
            <a:avLst/>
          </a:prstGeom>
          <a:noFill/>
        </p:spPr>
      </p:pic>
      <p:pic>
        <p:nvPicPr>
          <p:cNvPr id="37892" name="Picture 4" descr="https://3.bp.blogspot.com/--WjCg_5ctWA/Wubi9n7SNLI/AAAAAAAAGAA/WdmuPGO_BU4mUy75fVWgVYV-tLwspTfEwCLcBGAs/s1600/q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05200"/>
            <a:ext cx="8705085" cy="31089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2133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10200" y="5486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A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2.bp.blogspot.com/-8-y61-1m9vI/Wubi-cRaL2I/AAAAAAAAGAQ/GuOaL3rovvs1vVEj3hxq-WYx8_zcovP7wCLcBGAs/s1600/q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7455783" cy="2377440"/>
          </a:xfrm>
          <a:prstGeom prst="rect">
            <a:avLst/>
          </a:prstGeom>
          <a:noFill/>
        </p:spPr>
      </p:pic>
      <p:pic>
        <p:nvPicPr>
          <p:cNvPr id="38916" name="Picture 4" descr="https://2.bp.blogspot.com/-A7LWtajEDCk/Wubi-lJgKNI/AAAAAAAAGAY/VCM4xzTtmOI2mkfbs3tBI1IeI3LwNSBOACLcBGAs/s1600/q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6979917" cy="2194560"/>
          </a:xfrm>
          <a:prstGeom prst="rect">
            <a:avLst/>
          </a:prstGeom>
          <a:noFill/>
        </p:spPr>
      </p:pic>
      <p:pic>
        <p:nvPicPr>
          <p:cNvPr id="38918" name="Picture 6" descr="https://1.bp.blogspot.com/-f6YBXo-Yz5E/Wubi-qll2lI/AAAAAAAAGAU/H6-c9192khALCeerP0Rvb3CEJil6JBLLgCLcBGAs/s1600/q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800600"/>
            <a:ext cx="7764080" cy="18288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4600" y="14478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D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248400" y="3657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D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0" y="5867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C 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609600" y="152400"/>
            <a:ext cx="10363200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GEOMETRIC PROGRESSION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209800"/>
            <a:ext cx="1013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Geometric Progression is a sequence in which each term is obtained by multiplying is fixed </a:t>
            </a:r>
            <a:r>
              <a:rPr lang="en-US" sz="3200" dirty="0" smtClean="0"/>
              <a:t>non zero </a:t>
            </a:r>
            <a:r>
              <a:rPr lang="en-US" sz="3200" dirty="0" smtClean="0"/>
              <a:t>number to the preceding term except the first term. The first number is called common ratio. The common ratio is usually denoted by 𝒓.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3.bp.blogspot.com/-WlWADsUg3XY/Wubj41BJfaI/AAAAAAAAGB4/YIsmBhdKOFwnV25Izq-sdBmeWKL-FMq7gCLcBGAs/s1600/n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10896600" cy="6096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s://1.bp.blogspot.com/-QG1aNVfrKvM/Wubj4-PanAI/AAAAAAAAGB0/CPLVsPzMOt40DSeV_Der_ueth1aVMhC5QCLcBGAs/s1600/n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11430000" cy="63246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s://1.bp.blogspot.com/-JXOU3Qq-6rY/WubkFWaADnI/AAAAAAAAGCE/dHnyeb6Qq8YoR1LLgH-y4nW8pmNYI5G4ACLcBGAs/s1600/qq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8305800" cy="2834640"/>
          </a:xfrm>
          <a:prstGeom prst="rect">
            <a:avLst/>
          </a:prstGeom>
          <a:noFill/>
        </p:spPr>
      </p:pic>
      <p:pic>
        <p:nvPicPr>
          <p:cNvPr id="46084" name="Picture 4" descr="https://4.bp.blogspot.com/-tu9x5v3t4kA/WubkFOjUKNI/AAAAAAAAGB8/OtbE3DsO8-AVPZRx2mevA2fUAnbbzUDNgCLcBGAs/s1600/qq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9220200" cy="28956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4800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B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334000" y="1752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A 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1.bp.blogspot.com/-Z4xI4Ze7Jao/WubkF-hGmlI/AAAAAAAAGCI/wM3sYLrIerMBF-5tZh0tOc4Cn0BkfFiEgCLcBGAs/s1600/qq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9525000" cy="2743200"/>
          </a:xfrm>
          <a:prstGeom prst="rect">
            <a:avLst/>
          </a:prstGeom>
          <a:noFill/>
        </p:spPr>
      </p:pic>
      <p:pic>
        <p:nvPicPr>
          <p:cNvPr id="47108" name="Picture 4" descr="https://2.bp.blogspot.com/-M_kI33cgNxs/WubkGaAj10I/AAAAAAAAGCQ/d-5lAA1z6-AnJIdJyclWymk4M7bbGlT5ACLcBGAs/s1600/qq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76600"/>
            <a:ext cx="10591800" cy="28956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5562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C 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3.bp.blogspot.com/-mcqd7LEBUjg/WubkGjO3Z9I/AAAAAAAAGCU/IrrUTL6jqKwOo-m-03HZ4NhD_crP_wwPQCLcBGAs/s1600/qq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11582400" cy="2667000"/>
          </a:xfrm>
          <a:prstGeom prst="rect">
            <a:avLst/>
          </a:prstGeom>
          <a:noFill/>
        </p:spPr>
      </p:pic>
      <p:pic>
        <p:nvPicPr>
          <p:cNvPr id="48132" name="Picture 4" descr="https://2.bp.blogspot.com/-qm1g-6ZLxLw/WubkG0NbMBI/AAAAAAAAGCY/cWeLkFn3b5E7_hCx2L_GfRJ9_WUwOJA8QCLcBGAs/s1600/qq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29000"/>
            <a:ext cx="10668000" cy="28956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792419"/>
            <a:ext cx="2057400" cy="1217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562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257800" y="2438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A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s://3.bp.blogspot.com/-m7WQ3OHZrXs/WubkHR7B0BI/AAAAAAAAGCg/QIJDOueao_Eyu7ppdN9NiG_5kQz7uujKQCLcBGAs/s1600/qq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10439400" cy="3429000"/>
          </a:xfrm>
          <a:prstGeom prst="rect">
            <a:avLst/>
          </a:prstGeom>
          <a:noFill/>
        </p:spPr>
      </p:pic>
      <p:pic>
        <p:nvPicPr>
          <p:cNvPr id="49156" name="Picture 4" descr="https://4.bp.blogspot.com/-dymmVU7sPAM/WubkHAiejMI/AAAAAAAAGCc/H8yLDy8NuK08YsI3suR0mCrDjaY2aYP1QCLcBGAs/s1600/qq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81400"/>
            <a:ext cx="10210800" cy="26670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8800" y="56388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10200" y="2819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A 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g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8523569" cy="4846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0" y="5562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2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990600" y="1295400"/>
            <a:ext cx="10363200" cy="381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ARITHMATIC PROGRESSION, </a:t>
            </a:r>
          </a:p>
          <a:p>
            <a:pPr algn="ctr"/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GEOMETRIC PROGRESSION,</a:t>
            </a:r>
          </a:p>
          <a:p>
            <a:pPr algn="ctr"/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HARMONIC PROGRESSION.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xmlns="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914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g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7922367" cy="5212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0" y="5791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1 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g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612635" cy="5394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5943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4 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8231752" cy="5852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0200" y="6172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3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609600" y="152400"/>
            <a:ext cx="10363200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HARMONIC PROGRESSION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28800"/>
            <a:ext cx="1173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General term of harmonic progression can be represented as a reciprocal of progression that is in arithmetic form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For </a:t>
            </a:r>
            <a:r>
              <a:rPr lang="en-US" sz="3200" dirty="0" smtClean="0"/>
              <a:t>representation of harmonic progression, an arithmetic progression is required and then after its reciprocal is done to convert it into harmonic progression. </a:t>
            </a:r>
          </a:p>
          <a:p>
            <a:endParaRPr lang="en-US" sz="3200" dirty="0" smtClean="0"/>
          </a:p>
          <a:p>
            <a:r>
              <a:rPr lang="en-US" sz="3200" dirty="0" smtClean="0"/>
              <a:t>Suppose </a:t>
            </a:r>
            <a:r>
              <a:rPr lang="en-US" sz="3200" dirty="0" smtClean="0"/>
              <a:t>a general form of an arithmetic progression is represented as a, b, c, d, e, f . . . then harmonic progression can be represented as 1/a, 1/b, 1/c, 1/d, 1/e, 1/f . . . . and so on.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1089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Similarly, if terms of a sequence following arithmetic progression is given as “a, a + d, a + 2d, a + 3d, a + 4d,” . . . . And so on where “a” is first term and d is a common difference of arithmetic progression. 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Then </a:t>
            </a:r>
            <a:r>
              <a:rPr lang="en-US" sz="3200" dirty="0" smtClean="0"/>
              <a:t>harmonic progression can be formulated as ” 1 / a, 1/(</a:t>
            </a:r>
            <a:r>
              <a:rPr lang="en-US" sz="3200" dirty="0" err="1" smtClean="0"/>
              <a:t>a+d</a:t>
            </a:r>
            <a:r>
              <a:rPr lang="en-US" sz="3200" dirty="0" smtClean="0"/>
              <a:t>), 1/(a+2d), 1/(a+3d), 1/(a + 4d), . . . . . .” and so on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nth </a:t>
            </a:r>
            <a:r>
              <a:rPr lang="en-US" sz="3200" dirty="0" smtClean="0"/>
              <a:t>term of a H.P = 1 / [a + (n – 1)d]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106259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Sum </a:t>
            </a:r>
            <a:r>
              <a:rPr lang="en-US" sz="3200" dirty="0" smtClean="0"/>
              <a:t>of n terms of H.P.; </a:t>
            </a:r>
            <a:r>
              <a:rPr lang="en-US" sz="3200" dirty="0" err="1" smtClean="0"/>
              <a:t>Sn</a:t>
            </a:r>
            <a:r>
              <a:rPr lang="en-US" sz="3200" dirty="0" smtClean="0"/>
              <a:t> = (1/d)</a:t>
            </a:r>
            <a:r>
              <a:rPr lang="en-US" sz="3200" dirty="0" err="1" smtClean="0"/>
              <a:t>ln</a:t>
            </a:r>
            <a:r>
              <a:rPr lang="en-US" sz="3200" dirty="0" smtClean="0"/>
              <a:t> {[2a + (2n – 1)d] / (2a – d</a:t>
            </a:r>
            <a:r>
              <a:rPr lang="en-US" sz="3200" dirty="0" smtClean="0"/>
              <a:t>)}.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151589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38800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0" y="594360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3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2400"/>
            <a:ext cx="8400288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0" y="5791200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HP 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9228703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563880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2 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9003639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57912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3 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"/>
            <a:ext cx="9875519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594360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1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609600" y="152400"/>
            <a:ext cx="10363200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ARITHMATIC PROGRESSION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057400"/>
            <a:ext cx="1097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Let 𝒂 and 𝒅 be real numbers. Then the numbers of the form 𝒂, 𝒂 + 𝒅, 𝒂 + 𝟐𝒅, 𝒂 + 𝟑𝒅, 𝒂 + 𝟒𝒅, . .. is said to form Arithmetic Progression denoted by A.P. The number ′𝒂′ is called the first term and ′𝒅′ is called the common </a:t>
            </a:r>
            <a:r>
              <a:rPr lang="en-US" sz="3200" dirty="0" smtClean="0"/>
              <a:t>difference.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1074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𝒏 𝒕𝒉 𝒕𝒆𝒓𝒎 = 𝒕𝒏 = 𝒂 + (𝒏 − 𝟏)𝒅. The common difference of an A.P. we should subtract first term from the second term, second from the third and so on.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"/>
            <a:ext cx="8235478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586740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3 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3810000"/>
            <a:ext cx="6400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1074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         𝒅 </a:t>
            </a:r>
            <a:r>
              <a:rPr lang="en-US" sz="3200" dirty="0" smtClean="0"/>
              <a:t>= 𝒕𝒏 − 𝒕𝒏−𝟏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 smtClean="0"/>
              <a:t>a finite A.P. whose first term is 𝒂 and last term 𝒍, then the number of terms in the A.P. is given by 𝒍 = 𝒂 + (𝒏 − 𝟏)</a:t>
            </a:r>
            <a:r>
              <a:rPr lang="en-US" sz="3200" dirty="0" smtClean="0"/>
              <a:t>𝒅.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2667000"/>
            <a:ext cx="1280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/>
              <a:t>In an Arithmetic Progression, </a:t>
            </a:r>
            <a:endParaRPr lang="en-US" sz="3200" dirty="0" smtClean="0"/>
          </a:p>
          <a:p>
            <a:r>
              <a:rPr lang="en-US" sz="3200" dirty="0" smtClean="0"/>
              <a:t>     • </a:t>
            </a:r>
            <a:r>
              <a:rPr lang="en-US" sz="3200" dirty="0" smtClean="0"/>
              <a:t>If every term is added or subtracted by a constant, then the 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  resulting sequence </a:t>
            </a:r>
            <a:r>
              <a:rPr lang="en-US" sz="3200" dirty="0" smtClean="0"/>
              <a:t>is also an A.P.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     • </a:t>
            </a:r>
            <a:r>
              <a:rPr lang="en-US" sz="3200" dirty="0" smtClean="0"/>
              <a:t>If every term is multiplied or divided by a non – zero number, </a:t>
            </a:r>
            <a:r>
              <a:rPr lang="en-US" sz="3200" dirty="0" smtClean="0"/>
              <a:t>then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    </a:t>
            </a:r>
            <a:r>
              <a:rPr lang="en-US" sz="3200" dirty="0" smtClean="0"/>
              <a:t>the resulting sequence is also an A.P. </a:t>
            </a:r>
            <a:endParaRPr lang="en-US" sz="32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1059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If the sum of three consecutive terms of an A.P. is given, then </a:t>
            </a:r>
            <a:r>
              <a:rPr lang="en-US" sz="3200" dirty="0" smtClean="0"/>
              <a:t>    they </a:t>
            </a:r>
            <a:r>
              <a:rPr lang="en-US" sz="3200" dirty="0" smtClean="0"/>
              <a:t>can be taken as 𝒂 − 𝒅, 𝒂 and 𝒂 + 𝒅. Here the common difference is 𝒅.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smtClean="0"/>
              <a:t>If the sum of four consecutive terms of an A.P. is given then, </a:t>
            </a:r>
            <a:r>
              <a:rPr lang="en-US" sz="3200" dirty="0" smtClean="0"/>
              <a:t>    they </a:t>
            </a:r>
            <a:r>
              <a:rPr lang="en-US" sz="3200" dirty="0" smtClean="0"/>
              <a:t>can be taken as 𝒂 − 𝟑𝒅, 𝒂 − 𝒅, 𝒂 + 𝒅 and 𝒂 − 𝟑𝒅. Here common difference is 𝟐𝒅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609600" y="152400"/>
            <a:ext cx="10363200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Söhne"/>
              </a:rPr>
              <a:t>ARITHMATIC PROGRESSION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xmlns="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1981200"/>
            <a:ext cx="967540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1)If </a:t>
            </a:r>
            <a:r>
              <a:rPr lang="en-US" sz="3200" dirty="0" smtClean="0"/>
              <a:t>A = 1 - 10 + 3 -12 + 5 -14 + 7 + ... </a:t>
            </a:r>
            <a:r>
              <a:rPr lang="en-US" sz="3200" dirty="0" err="1" smtClean="0"/>
              <a:t>upto</a:t>
            </a:r>
            <a:r>
              <a:rPr lang="en-US" sz="3200" dirty="0" smtClean="0"/>
              <a:t> 60 terms, then</a:t>
            </a:r>
          </a:p>
          <a:p>
            <a:r>
              <a:rPr lang="en-US" sz="3200" dirty="0" smtClean="0"/>
              <a:t>    what </a:t>
            </a:r>
            <a:r>
              <a:rPr lang="en-US" sz="3200" dirty="0" smtClean="0"/>
              <a:t>is the value of A?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3200400"/>
            <a:ext cx="1104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2) Find </a:t>
            </a:r>
            <a:r>
              <a:rPr lang="en-US" sz="3200" dirty="0" smtClean="0"/>
              <a:t>5-8 + 13 +7 -11+ 17 +9 -</a:t>
            </a:r>
            <a:r>
              <a:rPr lang="en-US" sz="3200" dirty="0" smtClean="0"/>
              <a:t>14+21 </a:t>
            </a:r>
            <a:r>
              <a:rPr lang="en-US" sz="3200" dirty="0" smtClean="0"/>
              <a:t>+ ........ </a:t>
            </a:r>
            <a:r>
              <a:rPr lang="en-US" sz="3200" dirty="0" err="1" smtClean="0"/>
              <a:t>upto</a:t>
            </a:r>
            <a:r>
              <a:rPr lang="en-US" sz="3200" dirty="0" smtClean="0"/>
              <a:t> 99</a:t>
            </a:r>
          </a:p>
          <a:p>
            <a:r>
              <a:rPr lang="en-US" sz="3200" dirty="0" smtClean="0"/>
              <a:t>    terms?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62000" y="4267200"/>
            <a:ext cx="1143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3)What </a:t>
            </a:r>
            <a:r>
              <a:rPr lang="en-US" sz="3200" dirty="0" smtClean="0"/>
              <a:t>is the value of</a:t>
            </a:r>
          </a:p>
          <a:p>
            <a:r>
              <a:rPr lang="en-US" sz="3200" dirty="0" smtClean="0"/>
              <a:t>    100^2-99^2 </a:t>
            </a:r>
            <a:r>
              <a:rPr lang="en-US" sz="3200" dirty="0" smtClean="0"/>
              <a:t>+ </a:t>
            </a:r>
            <a:r>
              <a:rPr lang="en-US" sz="3200" dirty="0" smtClean="0"/>
              <a:t>98^2-97^2 </a:t>
            </a:r>
            <a:r>
              <a:rPr lang="en-US" sz="3200" dirty="0" smtClean="0"/>
              <a:t>+ </a:t>
            </a:r>
            <a:r>
              <a:rPr lang="en-US" sz="3200" dirty="0" smtClean="0"/>
              <a:t>96^2 </a:t>
            </a:r>
            <a:r>
              <a:rPr lang="en-US" sz="3200" dirty="0" smtClean="0"/>
              <a:t>-</a:t>
            </a:r>
            <a:r>
              <a:rPr lang="en-US" sz="3200" dirty="0" smtClean="0"/>
              <a:t>95^2 </a:t>
            </a:r>
            <a:r>
              <a:rPr lang="en-US" sz="3200" dirty="0" smtClean="0"/>
              <a:t>+ </a:t>
            </a:r>
            <a:r>
              <a:rPr lang="en-US" sz="3200" dirty="0" smtClean="0"/>
              <a:t>94^2-93^2 </a:t>
            </a:r>
            <a:r>
              <a:rPr lang="en-US" sz="3200" dirty="0" smtClean="0"/>
              <a:t>+ ... + </a:t>
            </a:r>
            <a:r>
              <a:rPr lang="en-US" sz="3200" dirty="0" smtClean="0"/>
              <a:t>12^2             -11^2?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0" y="57150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4995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553200" y="41148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 1914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908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-270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914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1104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4)Find </a:t>
            </a:r>
            <a:r>
              <a:rPr lang="en-US" sz="3200" dirty="0" smtClean="0"/>
              <a:t>the sum of all two </a:t>
            </a:r>
            <a:r>
              <a:rPr lang="en-US" sz="3200" dirty="0" smtClean="0"/>
              <a:t>digit numbers </a:t>
            </a:r>
            <a:r>
              <a:rPr lang="en-US" sz="3200" dirty="0" smtClean="0"/>
              <a:t>which when divided</a:t>
            </a:r>
          </a:p>
          <a:p>
            <a:r>
              <a:rPr lang="en-US" sz="3200" dirty="0" smtClean="0"/>
              <a:t>    by </a:t>
            </a:r>
            <a:r>
              <a:rPr lang="en-US" sz="3200" dirty="0" smtClean="0"/>
              <a:t>5 leaves a remainder 2 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858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5)What </a:t>
            </a:r>
            <a:r>
              <a:rPr lang="en-US" sz="3200" dirty="0" smtClean="0"/>
              <a:t>is the sum of all natural numbers between 100 and 400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which </a:t>
            </a:r>
            <a:r>
              <a:rPr lang="en-US" sz="3200" dirty="0" smtClean="0"/>
              <a:t>are divisible by 13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85800" y="4267200"/>
            <a:ext cx="1043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6)The </a:t>
            </a:r>
            <a:r>
              <a:rPr lang="en-US" sz="3200" dirty="0" smtClean="0"/>
              <a:t>6th and 17th term of an arithmetic progression are 19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and </a:t>
            </a:r>
            <a:r>
              <a:rPr lang="en-US" sz="3200" dirty="0" smtClean="0"/>
              <a:t>96 respectively .what is 25th term ?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5562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152 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371600" y="35814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 5681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71600" y="1600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981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1082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7)Sum </a:t>
            </a:r>
            <a:r>
              <a:rPr lang="en-US" sz="3200" dirty="0" smtClean="0"/>
              <a:t>of first 25 terms of an AP is 525. Sum of the next 25 </a:t>
            </a:r>
            <a:r>
              <a:rPr lang="en-US" sz="3200" dirty="0" smtClean="0"/>
              <a:t>terms is </a:t>
            </a:r>
            <a:r>
              <a:rPr lang="en-US" sz="3200" dirty="0" smtClean="0"/>
              <a:t>725. What is the common difference?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2209800"/>
            <a:ext cx="1074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8)If </a:t>
            </a:r>
            <a:r>
              <a:rPr lang="en-US" sz="3200" dirty="0" smtClean="0"/>
              <a:t>4 times the 4th term of an AP is equal to 18 times the 18th</a:t>
            </a:r>
          </a:p>
          <a:p>
            <a:r>
              <a:rPr lang="en-US" sz="3200" dirty="0" smtClean="0"/>
              <a:t>term, then find the 22nd term?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9)If </a:t>
            </a:r>
            <a:r>
              <a:rPr lang="en-US" sz="3200" dirty="0" smtClean="0"/>
              <a:t>the sum of the first 100 terms of an arithmetic progression</a:t>
            </a:r>
          </a:p>
          <a:p>
            <a:r>
              <a:rPr lang="en-US" sz="3200" dirty="0" smtClean="0"/>
              <a:t>is 50, and the sum of the first 200 terms is 90, then what is</a:t>
            </a:r>
          </a:p>
          <a:p>
            <a:r>
              <a:rPr lang="en-US" sz="3200" dirty="0" smtClean="0"/>
              <a:t>the sum of the first 300 terms of the progression?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34290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1600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 8/25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14400" y="5791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ANS:: </a:t>
            </a:r>
            <a:r>
              <a:rPr lang="en-US" sz="2800" dirty="0" smtClean="0"/>
              <a:t> 120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3.bp.blogspot.com/-JU9JpGYmSy8/Wubi9afqEGI/AAAAAAAAF_4/cXNmmXavbnQU3R_WpOZIIbZ7pbEbYRCBwCLcBGAs/s1600/q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10222556" cy="2834640"/>
          </a:xfrm>
          <a:prstGeom prst="rect">
            <a:avLst/>
          </a:prstGeom>
          <a:noFill/>
        </p:spPr>
      </p:pic>
      <p:pic>
        <p:nvPicPr>
          <p:cNvPr id="1028" name="Picture 4" descr="https://4.bp.blogspot.com/-iLf1AKu3AW8/Wubi-B3s-6I/AAAAAAAAGAM/c-psjaa1trMqT05DvrWcpt9SH146DG4dACLcBGAs/s1600/q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581400"/>
            <a:ext cx="10438667" cy="283464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91200" y="22098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A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53340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dirty="0" smtClean="0"/>
              <a:t>:: B 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811</Words>
  <Application>Microsoft Office PowerPoint</Application>
  <PresentationFormat>Custom</PresentationFormat>
  <Paragraphs>95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Söhne</vt:lpstr>
      <vt:lpstr>Calibri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389</cp:revision>
  <dcterms:created xsi:type="dcterms:W3CDTF">2006-08-16T00:00:00Z</dcterms:created>
  <dcterms:modified xsi:type="dcterms:W3CDTF">2023-09-23T11:52:59Z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