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67" r:id="rId3"/>
    <p:sldId id="368" r:id="rId5"/>
    <p:sldId id="261" r:id="rId6"/>
    <p:sldId id="319" r:id="rId7"/>
    <p:sldId id="310" r:id="rId8"/>
    <p:sldId id="311" r:id="rId9"/>
    <p:sldId id="355" r:id="rId10"/>
    <p:sldId id="314" r:id="rId11"/>
    <p:sldId id="315" r:id="rId12"/>
    <p:sldId id="316" r:id="rId13"/>
    <p:sldId id="317" r:id="rId14"/>
    <p:sldId id="318" r:id="rId15"/>
    <p:sldId id="309" r:id="rId16"/>
    <p:sldId id="312" r:id="rId17"/>
    <p:sldId id="320" r:id="rId18"/>
    <p:sldId id="356" r:id="rId19"/>
    <p:sldId id="366" r:id="rId20"/>
  </p:sldIdLst>
  <p:sldSz cx="12192000" cy="6858000"/>
  <p:notesSz cx="6858000" cy="9144000"/>
  <p:embeddedFontLst>
    <p:embeddedFont>
      <p:font typeface="Calibri" panose="020F0502020204030204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 lang="en-US"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4e5d5c537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e5d5c537_0_1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224e5d5c537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4" y="445225"/>
            <a:ext cx="60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2.Instructional presentation: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762" y="1030000"/>
            <a:ext cx="87113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Instructional presentations are those given to guide the audience on a new policy, law, etc. 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example, an HR manager might hold an onboarding presentation to instruct new employees on the rules of the company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935" y="562486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3.Informative presentations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935" y="1264515"/>
            <a:ext cx="8858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Informative presentations give information about a new procedure, benefit, etc.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331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 example might be a company HR presentation where the manager gives information about the new bonus requirements.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2339" y="1279063"/>
            <a:ext cx="7787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Inspirational presentations are similar to persuasive presentations, but here the speaker aims to boost morale or increase brand pride, for example. 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331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would be the rousing conclusion of a TED Talk speaker as they wrap up their speech.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633" y="517911"/>
            <a:ext cx="5843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4.Inspirational Presentations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720" y="1286309"/>
            <a:ext cx="99974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31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endParaRPr lang="en-US" sz="2800" dirty="0">
              <a:solidFill>
                <a:srgbClr val="2331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 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31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567203" y="445225"/>
            <a:ext cx="749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 to make an Effective presentation: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4" y="519356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03" y="1104131"/>
            <a:ext cx="7937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your objectives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audience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message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4" y="526808"/>
            <a:ext cx="456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Threes: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704481" y="1450208"/>
            <a:ext cx="7121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Tell people what you’re going to say</a:t>
            </a:r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Tell them</a:t>
            </a:r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Tell them what you’ve said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4" y="519356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03" y="1104131"/>
            <a:ext cx="7937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your message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your material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of your presentation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slides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/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/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1671763" y="1019576"/>
            <a:ext cx="97290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endParaRPr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255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r>
              <a:rPr lang="en-US" sz="6400" dirty="0">
                <a:solidFill>
                  <a:srgbClr val="0C151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Presentation skill 1</a:t>
            </a:r>
            <a:endParaRPr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320" y="417756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760" y="1330960"/>
            <a:ext cx="92944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skills are the abilities one needs in order to deliver compelling, engaging, informative, transformative, educational, enlightening, and/or instructive presentations.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606" y="425042"/>
            <a:ext cx="903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 speech and presentation: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655" y="1752600"/>
            <a:ext cx="903605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 </a:t>
            </a:r>
            <a:r>
              <a:rPr lang="en-US" sz="2800" b="0" i="1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just plain </a:t>
            </a:r>
            <a:r>
              <a:rPr lang="en-US" sz="2800" b="0" i="0" dirty="0" err="1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spoken word read or delivered based on a written draft while a </a:t>
            </a:r>
            <a:r>
              <a:rPr lang="en-US" sz="2800" b="0" i="1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gets creative with interaction, videos, slides, etc.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4" y="520846"/>
            <a:ext cx="780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presentation skills training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634" y="1418195"/>
            <a:ext cx="88570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properly structure your presentation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nervousness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powerful body language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deliver effective presentation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567203" y="445232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IN" sz="3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Common cause of ineffective presentation </a:t>
            </a: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525" y="1547495"/>
            <a:ext cx="8132445" cy="1264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Confusing structure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details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 designed slides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motivate the audience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5680" y="1409710"/>
            <a:ext cx="99974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Central to effective presentation skills are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 speaking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tone of voice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body language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creativity and delivery.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833120" y="508514"/>
            <a:ext cx="526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presentation: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4" y="455999"/>
            <a:ext cx="624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types of presentation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574" y="1573161"/>
            <a:ext cx="8318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80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Persuasive Presentations</a:t>
            </a:r>
            <a:endParaRPr lang="en-IN" sz="280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sz="2800" dirty="0">
                <a:solidFill>
                  <a:srgbClr val="2331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Instructional presentations </a:t>
            </a:r>
            <a:endParaRPr lang="en-IN" sz="2800" dirty="0">
              <a:solidFill>
                <a:srgbClr val="2331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sz="280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Informative presentations </a:t>
            </a:r>
            <a:endParaRPr lang="en-IN" sz="280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sz="2800" dirty="0">
                <a:solidFill>
                  <a:srgbClr val="2331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Inspirational presentations </a:t>
            </a:r>
            <a:endParaRPr lang="en-IN" sz="280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endParaRPr sz="32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203" y="562552"/>
            <a:ext cx="510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606" y="383687"/>
            <a:ext cx="510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3200" b="1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Persuasive Presentations</a:t>
            </a:r>
            <a:endParaRPr lang="en-IN" sz="32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03" y="1264647"/>
            <a:ext cx="9507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Persuasive presentations are those given to arouse the audience to make the decision which the presenter hopes for. </a:t>
            </a:r>
            <a:endParaRPr lang="en-US" sz="2800" b="0" i="0" dirty="0">
              <a:solidFill>
                <a:srgbClr val="2331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331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1" dirty="0" err="1">
                <a:solidFill>
                  <a:srgbClr val="2331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800" b="1" dirty="0">
                <a:solidFill>
                  <a:srgbClr val="2331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31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0" dirty="0">
                <a:solidFill>
                  <a:srgbClr val="2331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startup founder delivering a presentation to an angel in the hopes of getting investment or a salesperson pitching a product to customers.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2394</Words>
  <Application>WPS Presentation</Application>
  <PresentationFormat>Widescreen</PresentationFormat>
  <Paragraphs>89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Microsoft YaHei</vt:lpstr>
      <vt:lpstr>Arial Unicode MS</vt:lpstr>
      <vt:lpstr>Nunito Sans</vt:lpstr>
      <vt:lpstr>Segoe Print</vt:lpstr>
      <vt:lpstr>Simple Light</vt:lpstr>
      <vt:lpstr>PowerPoint 演示文稿</vt:lpstr>
      <vt:lpstr>Presentation skill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Etiquette</dc:title>
  <dc:creator>Mahalackshmi MS</dc:creator>
  <cp:lastModifiedBy>g alekhya</cp:lastModifiedBy>
  <cp:revision>37</cp:revision>
  <dcterms:created xsi:type="dcterms:W3CDTF">2022-11-15T12:41:00Z</dcterms:created>
  <dcterms:modified xsi:type="dcterms:W3CDTF">2023-09-19T08:50:59Z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8607A796A6F04F19B17996D1118A6DE5_12</vt:lpwstr>
  </property>
  <property fmtid="{D5CDD505-2E9C-101B-9397-08002B2CF9AE}" pid="3" name="KSOProductBuildVer">
    <vt:lpwstr>1033-12.2.0.13201</vt:lpwstr>
  </property>
</Properties>
</file>