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70" r:id="rId3"/>
    <p:sldId id="372" r:id="rId5"/>
    <p:sldId id="261" r:id="rId6"/>
    <p:sldId id="313" r:id="rId7"/>
    <p:sldId id="357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71" r:id="rId20"/>
  </p:sldIdLst>
  <p:sldSz cx="12192000" cy="6858000"/>
  <p:notesSz cx="6858000" cy="9144000"/>
  <p:embeddedFontLst>
    <p:embeddedFont>
      <p:font typeface="Calibri" panose="020F0502020204030204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 lang="en-US"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86" y="1833556"/>
            <a:ext cx="4834388" cy="286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03" y="445225"/>
            <a:ext cx="691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your delivery –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opener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683" y="1847843"/>
            <a:ext cx="6634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tone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your audience’s attention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rapport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your opener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120" y="1671034"/>
            <a:ext cx="578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bang to get attention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Start with an ice-breaker such as story , joke or a quotation.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" y="445225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your delivery –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opener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" y="445225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opener: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240" y="1470145"/>
            <a:ext cx="448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warm and friendly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facts and figures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out a question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567203" y="699225"/>
            <a:ext cx="9294450" cy="8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Organizing the delivery –</a:t>
            </a:r>
            <a:endParaRPr lang="en-IN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ctr">
              <a:buSzPts val="3200"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Middle </a:t>
            </a:r>
            <a:endParaRPr lang="en-IN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408" y="2104104"/>
            <a:ext cx="8461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“Say it “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Organize your presentation around main aspects of the subject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03" y="445225"/>
            <a:ext cx="423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of Presentation: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781" y="1255536"/>
            <a:ext cx="7826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the subject in the logical order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important points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visuals wherever possible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 should not be too fast ,too high or too slow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291" y="445225"/>
            <a:ext cx="4788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language during presentation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897" y="1642038"/>
            <a:ext cx="87605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eye contact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lock your arms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Knees unlocked ,head up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the audience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Breathe and relax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203" y="481156"/>
            <a:ext cx="476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Organizing – The close 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9100" y="1248599"/>
            <a:ext cx="4404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Reiterate the theme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message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key points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action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on a positive note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1671763" y="1019576"/>
            <a:ext cx="97290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255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US" sz="6400" dirty="0">
                <a:solidFill>
                  <a:srgbClr val="0C151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Presentation skill 2</a:t>
            </a: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320" y="417756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760" y="1330960"/>
            <a:ext cx="9294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skills are the abilities one needs in order to deliver compelling, engaging, informative, transformative, educational, enlightening, and/or instructive presentations.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04" y="629922"/>
            <a:ext cx="275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03" y="1245498"/>
            <a:ext cx="7294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 rules of presentation are ,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of presentation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your points logically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Rehearse in private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notes to a minimum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04" y="629922"/>
            <a:ext cx="275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03" y="1245498"/>
            <a:ext cx="7294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conquer nervousness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minimise your stage fear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deep breath and relax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required drink water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 on the topic not the audience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03" y="508594"/>
            <a:ext cx="674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your delivery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427" y="1279813"/>
            <a:ext cx="7737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 your topic clearly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outline of your presentation in your 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your objective upfront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576634" y="445232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03" y="475210"/>
            <a:ext cx="473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Delivery methods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075" y="1627505"/>
            <a:ext cx="7426960" cy="1429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Extemporaneous presentations </a:t>
            </a:r>
            <a:endParaRPr lang="en-US" sz="280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Memorized presentations </a:t>
            </a:r>
            <a:endParaRPr lang="en-US" sz="280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Manuscript presentations </a:t>
            </a:r>
            <a:endParaRPr lang="en-US" sz="280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Impromptu presentations </a:t>
            </a:r>
            <a:endParaRPr lang="en-US" sz="280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408" y="676075"/>
            <a:ext cx="6882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Extemporaneous presentations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those you deliver without any preparation, though you plan it beforehand.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Memorized presentations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those you learn by heart. Hard to get right, but compelling if it is!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778" y="906925"/>
            <a:ext cx="5953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3.Manuscript presentations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those you deliver from a pre-written script or notes.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4.Impromptu presentations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similar to extemporaneous presentations, but you decide on and deliver them on the spot.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Presentation</Application>
  <PresentationFormat>Widescreen</PresentationFormat>
  <Paragraphs>99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Microsoft YaHei</vt:lpstr>
      <vt:lpstr>Arial Unicode MS</vt:lpstr>
      <vt:lpstr>Nunito Sans</vt:lpstr>
      <vt:lpstr>Segoe Print</vt:lpstr>
      <vt:lpstr>Simple Light</vt:lpstr>
      <vt:lpstr>PowerPoint 演示文稿</vt:lpstr>
      <vt:lpstr>Presentation skill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Mahalackshmi MS</dc:creator>
  <cp:lastModifiedBy>g alekhya</cp:lastModifiedBy>
  <cp:revision>36</cp:revision>
  <dcterms:created xsi:type="dcterms:W3CDTF">2022-11-15T12:41:00Z</dcterms:created>
  <dcterms:modified xsi:type="dcterms:W3CDTF">2023-09-19T08:32:29Z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FB3EA9CCFD7140858BE80DD2E61755A4_12</vt:lpwstr>
  </property>
  <property fmtid="{D5CDD505-2E9C-101B-9397-08002B2CF9AE}" pid="3" name="KSOProductBuildVer">
    <vt:lpwstr>1033-12.2.0.13201</vt:lpwstr>
  </property>
</Properties>
</file>