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55" r:id="rId3"/>
    <p:sldId id="357" r:id="rId5"/>
    <p:sldId id="261" r:id="rId6"/>
    <p:sldId id="333" r:id="rId7"/>
    <p:sldId id="334" r:id="rId8"/>
    <p:sldId id="335" r:id="rId9"/>
    <p:sldId id="345" r:id="rId10"/>
    <p:sldId id="344" r:id="rId11"/>
    <p:sldId id="337" r:id="rId12"/>
    <p:sldId id="336" r:id="rId13"/>
    <p:sldId id="339" r:id="rId14"/>
    <p:sldId id="340" r:id="rId15"/>
    <p:sldId id="341" r:id="rId16"/>
    <p:sldId id="342" r:id="rId17"/>
    <p:sldId id="343" r:id="rId18"/>
    <p:sldId id="356" r:id="rId19"/>
  </p:sldIdLst>
  <p:sldSz cx="12192000" cy="6858000"/>
  <p:notesSz cx="6858000" cy="9144000"/>
  <p:embeddedFontLst>
    <p:embeddedFont>
      <p:font typeface="Calibri" panose="020F0502020204030204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slide (Mandatory)</a:t>
            </a:r>
            <a:endParaRPr lang="en-US"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4e5d5c537_0_1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224e5d5c537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4e5d5c537_0_1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224e5d5c537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e5d5c537_0_1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24e5d5c537_0_1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224e5d5c537_0_1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4e5d5c537_0_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4e5d5c537_0_10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0" name="Google Shape;20;g224e5d5c537_0_10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1" name="Google Shape;21;g224e5d5c537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24e5d5c537_0_1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g224e5d5c537_0_1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4e5d5c537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24e5d5c537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224e5d5c537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4e5d5c537_0_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224e5d5c537_0_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24e5d5c537_0_1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224e5d5c537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e5d5c537_0_1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224e5d5c537_0_1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224e5d5c537_0_1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4e5d5c537_0_1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224e5d5c537_0_1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4e5d5c537_0_1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g224e5d5c537_0_1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224e5d5c537_0_1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224e5d5c537_0_1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g224e5d5c537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4e5d5c537_0_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g224e5d5c537_0_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g224e5d5c537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400" y="44522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visuals?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634" y="1347070"/>
            <a:ext cx="6766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are the most powerful tools because they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increase understanding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save time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 enhance attention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help to control nervousness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4" y="552156"/>
            <a:ext cx="3599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on Visual Aids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242" y="1483360"/>
            <a:ext cx="6112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visual  aids easy to read and easy to understand?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they be easily seen from all areas of the room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80" y="638120"/>
            <a:ext cx="455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for effective presentation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200" y="1908226"/>
            <a:ext cx="5801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good eye contact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your speaking volume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pauses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read your presentation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567203" y="676075"/>
            <a:ext cx="38523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for effective presentation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203" y="1984137"/>
            <a:ext cx="671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stand between the audience and the slides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 stories, questions, clips, examples etc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your objective at the beginning of the presentation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520" y="458657"/>
            <a:ext cx="52628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for effective presentation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440" y="1706880"/>
            <a:ext cx="57810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  clearly and loudly enough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 to the audience. Not to the visuals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Circulate around the room as you speak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put both hands in your pockets for long time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185" y="1778635"/>
            <a:ext cx="6553200" cy="1456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the key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to support the communication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Pictures to simplify complex concepts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to support , not to distrac</a:t>
            </a:r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400" y="368316"/>
            <a:ext cx="333433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for effective communication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/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/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1671763" y="1019576"/>
            <a:ext cx="97290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endParaRPr sz="6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255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r>
              <a:rPr lang="en-US" sz="6400" dirty="0">
                <a:solidFill>
                  <a:srgbClr val="0C151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Presentation skill 3</a:t>
            </a:r>
            <a:endParaRPr sz="6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320" y="417756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760" y="1330960"/>
            <a:ext cx="92944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skills are the abilities one needs in order to deliver compelling, engaging, informative, transformative, educational, enlightening, and/or instructive presentations.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956578" y="41446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576631" y="645315"/>
            <a:ext cx="636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essentials of presentation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359" y="1430173"/>
            <a:ext cx="60791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visual aids wherever you can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Rehearse , rehearse and rehearse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Rehearse against clock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Memorise your script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568960" y="445224"/>
            <a:ext cx="9869268" cy="80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 of effective power point presentation: </a:t>
            </a: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755" y="1684655"/>
            <a:ext cx="6737350" cy="421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Google Shape;159;g22a2578452a_1_0"/>
          <p:cNvSpPr/>
          <p:nvPr/>
        </p:nvSpPr>
        <p:spPr>
          <a:xfrm>
            <a:off x="-1889760" y="504697"/>
            <a:ext cx="9869268" cy="80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3200"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 of the “Look” of your </a:t>
            </a:r>
            <a:endParaRPr lang="en-IN"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ctr">
              <a:buSzPts val="3200"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power point presentation: </a:t>
            </a: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234" y="1718269"/>
            <a:ext cx="5417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‘KISS’ Rule – keep it short and simple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short words and short phrases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7x7 rules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Not more than 7 words per line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Not  more than 7 lines per slide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802" y="500525"/>
            <a:ext cx="5953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main parts of presentation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234" y="1427968"/>
            <a:ext cx="5001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body covering the main points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Conclusion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650238" y="568487"/>
            <a:ext cx="6441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A’s of presentation  for effective communication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238" y="1804520"/>
            <a:ext cx="365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hook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request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576634" y="583417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 of the “Look” of your </a:t>
            </a:r>
            <a:endParaRPr lang="en-US"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SzPts val="3200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power point presentation: </a:t>
            </a:r>
            <a:endParaRPr lang="en-US"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1681" y="1943245"/>
            <a:ext cx="5354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clear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it simple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Art work may distract your audience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big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Look it from 2m away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2008</Words>
  <Application>WPS Presentation</Application>
  <PresentationFormat>Widescreen</PresentationFormat>
  <Paragraphs>91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Microsoft YaHei</vt:lpstr>
      <vt:lpstr>Arial Unicode MS</vt:lpstr>
      <vt:lpstr>Bahnschrift</vt:lpstr>
      <vt:lpstr>Nunito Sans</vt:lpstr>
      <vt:lpstr>Segoe Print</vt:lpstr>
      <vt:lpstr>Simple Light</vt:lpstr>
      <vt:lpstr>PowerPoint 演示文稿</vt:lpstr>
      <vt:lpstr>Presentation skill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Etiquette</dc:title>
  <dc:creator>Mahalackshmi MS</dc:creator>
  <cp:lastModifiedBy>g alekhya</cp:lastModifiedBy>
  <cp:revision>37</cp:revision>
  <dcterms:created xsi:type="dcterms:W3CDTF">2022-11-15T12:41:00Z</dcterms:created>
  <dcterms:modified xsi:type="dcterms:W3CDTF">2023-09-19T08:32:41Z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5183090B31434899846EC2AAE733BA8B_12</vt:lpwstr>
  </property>
  <property fmtid="{D5CDD505-2E9C-101B-9397-08002B2CF9AE}" pid="3" name="KSOProductBuildVer">
    <vt:lpwstr>1033-12.2.0.13201</vt:lpwstr>
  </property>
</Properties>
</file>