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319" r:id="rId3"/>
    <p:sldId id="320" r:id="rId5"/>
    <p:sldId id="283" r:id="rId6"/>
    <p:sldId id="258" r:id="rId7"/>
    <p:sldId id="303" r:id="rId8"/>
    <p:sldId id="304" r:id="rId9"/>
    <p:sldId id="310" r:id="rId10"/>
    <p:sldId id="308" r:id="rId11"/>
    <p:sldId id="309" r:id="rId12"/>
    <p:sldId id="263" r:id="rId13"/>
    <p:sldId id="279" r:id="rId14"/>
    <p:sldId id="289" r:id="rId15"/>
    <p:sldId id="311" r:id="rId16"/>
    <p:sldId id="318" r:id="rId17"/>
  </p:sldIdLst>
  <p:sldSz cx="12192000" cy="6858000"/>
  <p:notesSz cx="6858000" cy="9144000"/>
  <p:embeddedFontLst>
    <p:embeddedFont>
      <p:font typeface="Calibri" panose="020F0502020204030204"/>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47" autoAdjust="0"/>
    <p:restoredTop sz="94660"/>
  </p:normalViewPr>
  <p:slideViewPr>
    <p:cSldViewPr snapToGrid="0">
      <p:cViewPr varScale="1">
        <p:scale>
          <a:sx n="68" d="100"/>
          <a:sy n="68" d="100"/>
        </p:scale>
        <p:origin x="81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font" Target="fonts/font4.fntdata"/><Relationship Id="rId23" Type="http://schemas.openxmlformats.org/officeDocument/2006/relationships/font" Target="fonts/font3.fntdata"/><Relationship Id="rId22" Type="http://schemas.openxmlformats.org/officeDocument/2006/relationships/font" Target="fonts/font2.fntdata"/><Relationship Id="rId21" Type="http://schemas.openxmlformats.org/officeDocument/2006/relationships/font" Target="fonts/font1.fntdata"/><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a:t>1</a:t>
            </a:r>
            <a:r>
              <a:rPr lang="en-US" b="1" baseline="30000"/>
              <a:t>st</a:t>
            </a:r>
            <a:r>
              <a:rPr lang="en-US" b="1"/>
              <a:t> slide (Mandatory)</a:t>
            </a:r>
            <a:endParaRPr lang="en-US" b="1"/>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9"/>
        <p:cNvGrpSpPr/>
        <p:nvPr/>
      </p:nvGrpSpPr>
      <p:grpSpPr>
        <a:xfrm>
          <a:off x="0" y="0"/>
          <a:ext cx="0" cy="0"/>
          <a:chOff x="0" y="0"/>
          <a:chExt cx="0" cy="0"/>
        </a:xfrm>
      </p:grpSpPr>
      <p:sp>
        <p:nvSpPr>
          <p:cNvPr id="170" name="Google Shape;17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sym typeface="+mn-ea"/>
              </a:rPr>
              <a:t>Reverse Thinking: Challenge assumptions by presenting a problem and then asking the audience to consider the opposite perspective. This can lead to innovative solutions and novel insights.</a:t>
            </a:r>
            <a:endParaRPr lang="en-US" dirty="0">
              <a:latin typeface="Times New Roman" panose="02020603050405020304" pitchFamily="18" charset="0"/>
              <a:cs typeface="Times New Roman" panose="02020603050405020304" pitchFamily="18" charset="0"/>
              <a:sym typeface="+mn-ea"/>
            </a:endParaRPr>
          </a:p>
          <a:p>
            <a:pPr marL="0" indent="0">
              <a:buFont typeface="Arial" panose="020B0604020202020204" pitchFamily="34" charset="0"/>
            </a:pPr>
            <a:endParaRPr lang="en-US" dirty="0">
              <a:latin typeface="Times New Roman" panose="02020603050405020304" pitchFamily="18" charset="0"/>
              <a:cs typeface="Times New Roman" panose="02020603050405020304" pitchFamily="18" charset="0"/>
              <a:sym typeface="+mn-ea"/>
            </a:endParaRPr>
          </a:p>
          <a:p>
            <a:pPr marL="0" indent="0">
              <a:buFont typeface="Arial" panose="020B0604020202020204" pitchFamily="34" charset="0"/>
            </a:pPr>
            <a:r>
              <a:rPr lang="en-US" dirty="0">
                <a:latin typeface="Times New Roman" panose="02020603050405020304" pitchFamily="18" charset="0"/>
                <a:cs typeface="Times New Roman" panose="02020603050405020304" pitchFamily="18" charset="0"/>
                <a:sym typeface="+mn-ea"/>
              </a:rPr>
              <a:t>Start with a Provocative Question or Statement: Begin your presentation with a bold question or statement that challenges conventional thinking and sparks curiosity. This immediately captures your audience's attention and encourages them to think beyond the usual boundaries.</a:t>
            </a:r>
            <a:endParaRPr lang="en-US" dirty="0">
              <a:latin typeface="Times New Roman" panose="02020603050405020304" pitchFamily="18" charset="0"/>
              <a:cs typeface="Times New Roman" panose="02020603050405020304" pitchFamily="18" charset="0"/>
              <a:sym typeface="+mn-ea"/>
            </a:endParaRPr>
          </a:p>
          <a:p>
            <a:pPr marL="0" lvl="0" indent="0" algn="l" rtl="0">
              <a:lnSpc>
                <a:spcPct val="115000"/>
              </a:lnSpc>
              <a:spcBef>
                <a:spcPts val="0"/>
              </a:spcBef>
              <a:spcAft>
                <a:spcPts val="0"/>
              </a:spcAft>
              <a:buClr>
                <a:schemeClr val="dk1"/>
              </a:buClr>
              <a:buSzPts val="1100"/>
              <a:buFont typeface="Arial" panose="020B0604020202020204"/>
              <a:buNone/>
            </a:pPr>
            <a:endParaRPr lang="en-GB">
              <a:solidFill>
                <a:srgbClr val="313B3D"/>
              </a:solidFill>
              <a:highlight>
                <a:srgbClr val="FFFFFF"/>
              </a:highlight>
              <a:sym typeface="+mn-ea"/>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sym typeface="+mn-ea"/>
            </a:endParaRPr>
          </a:p>
          <a:p>
            <a:pPr marL="0" lvl="0" indent="0" algn="l" rtl="0">
              <a:lnSpc>
                <a:spcPct val="100000"/>
              </a:lnSpc>
              <a:spcBef>
                <a:spcPts val="0"/>
              </a:spcBef>
              <a:spcAft>
                <a:spcPts val="0"/>
              </a:spcAft>
              <a:buSzPts val="1400"/>
              <a:buNone/>
            </a:pPr>
          </a:p>
        </p:txBody>
      </p:sp>
      <p:sp>
        <p:nvSpPr>
          <p:cNvPr id="171" name="Google Shape;17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9"/>
        <p:cNvGrpSpPr/>
        <p:nvPr/>
      </p:nvGrpSpPr>
      <p:grpSpPr>
        <a:xfrm>
          <a:off x="0" y="0"/>
          <a:ext cx="0" cy="0"/>
          <a:chOff x="0" y="0"/>
          <a:chExt cx="0" cy="0"/>
        </a:xfrm>
      </p:grpSpPr>
      <p:sp>
        <p:nvSpPr>
          <p:cNvPr id="170" name="Google Shape;17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GB">
                <a:solidFill>
                  <a:srgbClr val="313B3D"/>
                </a:solidFill>
                <a:highlight>
                  <a:srgbClr val="FFFFFF"/>
                </a:highlight>
                <a:sym typeface="+mn-ea"/>
              </a:rPr>
              <a:t>Sometimes, you have no option, but to use the Blue-Sky approach.  </a:t>
            </a:r>
            <a:endParaRPr>
              <a:solidFill>
                <a:srgbClr val="313B3D"/>
              </a:solidFill>
              <a:highlight>
                <a:srgbClr val="FFFFFF"/>
              </a:highlight>
            </a:endParaRPr>
          </a:p>
          <a:p>
            <a:pPr marL="0" lvl="0" indent="0" algn="l" rtl="0">
              <a:lnSpc>
                <a:spcPct val="115000"/>
              </a:lnSpc>
              <a:spcBef>
                <a:spcPts val="3800"/>
              </a:spcBef>
              <a:spcAft>
                <a:spcPts val="0"/>
              </a:spcAft>
              <a:buNone/>
            </a:pPr>
            <a:r>
              <a:rPr lang="en-GB">
                <a:solidFill>
                  <a:srgbClr val="313B3D"/>
                </a:solidFill>
                <a:highlight>
                  <a:srgbClr val="FFFFFF"/>
                </a:highlight>
                <a:sym typeface="+mn-ea"/>
              </a:rPr>
              <a:t>One such example is the Nissan Motors turnaround. In 1999, Carlos Ghosn was sent to Tokyo to rescue ailing automobile giant Nissan Motors.   He did not restrict his turnaround strategies to conventional ones but rather took some bold steps, slashed costs, sold of un-performing assets, instituted performance management measures and a whole lot more. His bold strategies eventually paid off when he brought back Nissan Motors from the brink of bankruptcy to profitability, one year ahead of schedule.</a:t>
            </a:r>
            <a:endParaRPr>
              <a:solidFill>
                <a:srgbClr val="313B3D"/>
              </a:solidFill>
              <a:highlight>
                <a:srgbClr val="FFFFFF"/>
              </a:highlight>
            </a:endParaRPr>
          </a:p>
          <a:p>
            <a:pPr marL="0" lvl="0" indent="0" algn="l" rtl="0">
              <a:lnSpc>
                <a:spcPct val="115000"/>
              </a:lnSpc>
              <a:spcBef>
                <a:spcPts val="3800"/>
              </a:spcBef>
              <a:spcAft>
                <a:spcPts val="0"/>
              </a:spcAft>
              <a:buClr>
                <a:schemeClr val="dk1"/>
              </a:buClr>
              <a:buSzPts val="1100"/>
              <a:buFont typeface="Arial" panose="020B0604020202020204"/>
              <a:buNone/>
            </a:pPr>
            <a:endParaRPr>
              <a:solidFill>
                <a:srgbClr val="313B3D"/>
              </a:solidFill>
              <a:highlight>
                <a:srgbClr val="FFFFFF"/>
              </a:highlight>
            </a:endParaRPr>
          </a:p>
          <a:p>
            <a:pPr marL="0" lvl="0" indent="0" algn="l" rtl="0">
              <a:lnSpc>
                <a:spcPct val="115000"/>
              </a:lnSpc>
              <a:spcBef>
                <a:spcPts val="3800"/>
              </a:spcBef>
              <a:spcAft>
                <a:spcPts val="0"/>
              </a:spcAft>
              <a:buClr>
                <a:schemeClr val="dk1"/>
              </a:buClr>
              <a:buSzPts val="1100"/>
              <a:buFont typeface="Arial" panose="020B0604020202020204"/>
              <a:buNone/>
            </a:pPr>
            <a:r>
              <a:rPr lang="en-GB">
                <a:solidFill>
                  <a:srgbClr val="313B3D"/>
                </a:solidFill>
                <a:highlight>
                  <a:srgbClr val="FFFFFF"/>
                </a:highlight>
                <a:sym typeface="+mn-ea"/>
              </a:rPr>
              <a:t>The point is if you constrain yourself while coming up with solutions to any issue that your are dealing with, the outcome will be limiting in itself. It is only when you start thinking outside the box that you allow a truly creative solution to emerge.</a:t>
            </a:r>
            <a:endParaRPr>
              <a:solidFill>
                <a:srgbClr val="313B3D"/>
              </a:solidFill>
              <a:highlight>
                <a:srgbClr val="FFFFFF"/>
              </a:highlight>
            </a:endParaRPr>
          </a:p>
          <a:p>
            <a:pPr marL="0" lvl="0" indent="0" algn="l" rtl="0">
              <a:spcBef>
                <a:spcPts val="3800"/>
              </a:spcBef>
              <a:spcAft>
                <a:spcPts val="0"/>
              </a:spcAft>
              <a:buNone/>
            </a:pPr>
          </a:p>
          <a:p>
            <a:pPr marL="0" lvl="0" indent="0" algn="l" rtl="0">
              <a:lnSpc>
                <a:spcPct val="100000"/>
              </a:lnSpc>
              <a:spcBef>
                <a:spcPts val="0"/>
              </a:spcBef>
              <a:spcAft>
                <a:spcPts val="0"/>
              </a:spcAft>
              <a:buSzPts val="1400"/>
              <a:buNone/>
            </a:pPr>
          </a:p>
        </p:txBody>
      </p:sp>
      <p:sp>
        <p:nvSpPr>
          <p:cNvPr id="171" name="Google Shape;17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9"/>
        <p:cNvGrpSpPr/>
        <p:nvPr/>
      </p:nvGrpSpPr>
      <p:grpSpPr>
        <a:xfrm>
          <a:off x="0" y="0"/>
          <a:ext cx="0" cy="0"/>
          <a:chOff x="0" y="0"/>
          <a:chExt cx="0" cy="0"/>
        </a:xfrm>
      </p:grpSpPr>
      <p:sp>
        <p:nvSpPr>
          <p:cNvPr id="170" name="Google Shape;17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t>Time Constraints: Set a time limit for brainstorming sessions to keep the momentum going and prevent participants from dwelling on a single idea for too long.</a:t>
            </a:r>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r>
              <a:t>Combine and Build: Look for ways to combine or modify different ideas to create new solutions. Often, the fusion of multiple concepts can lead to breakthroughs.</a:t>
            </a:r>
          </a:p>
        </p:txBody>
      </p:sp>
      <p:sp>
        <p:nvSpPr>
          <p:cNvPr id="171" name="Google Shape;17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5"/>
        <p:cNvGrpSpPr/>
        <p:nvPr/>
      </p:nvGrpSpPr>
      <p:grpSpPr>
        <a:xfrm>
          <a:off x="0" y="0"/>
          <a:ext cx="0" cy="0"/>
          <a:chOff x="0" y="0"/>
          <a:chExt cx="0" cy="0"/>
        </a:xfrm>
      </p:grpSpPr>
      <p:sp>
        <p:nvSpPr>
          <p:cNvPr id="106" name="Google Shape;10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07" name="Google Shape;10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6"/>
        <p:cNvGrpSpPr/>
        <p:nvPr/>
      </p:nvGrpSpPr>
      <p:grpSpPr>
        <a:xfrm>
          <a:off x="0" y="0"/>
          <a:ext cx="0" cy="0"/>
          <a:chOff x="0" y="0"/>
          <a:chExt cx="0" cy="0"/>
        </a:xfrm>
      </p:grpSpPr>
      <p:sp>
        <p:nvSpPr>
          <p:cNvPr id="127" name="Google Shape;12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sz="3200"/>
              <a:t>Passing the "elevator test" refers to the ability to effectively convey a message, idea, or concept within the span of a short elevator ride, typically around 30 seconds to 2 minutes. This skill is crucial in various professional settings, such as networking events, job interviews, and business pitches. Here are some tips to help you master the art of passing the elevator test through effective presentation skills:</a:t>
            </a:r>
            <a:endParaRPr sz="3200"/>
          </a:p>
          <a:p>
            <a:pPr marL="0" lvl="0" indent="0" algn="l" rtl="0">
              <a:lnSpc>
                <a:spcPct val="100000"/>
              </a:lnSpc>
              <a:spcBef>
                <a:spcPts val="0"/>
              </a:spcBef>
              <a:spcAft>
                <a:spcPts val="0"/>
              </a:spcAft>
              <a:buSzPts val="1400"/>
              <a:buNone/>
            </a:pPr>
            <a:endParaRPr sz="3200"/>
          </a:p>
        </p:txBody>
      </p:sp>
      <p:sp>
        <p:nvSpPr>
          <p:cNvPr id="128" name="Google Shape;1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9"/>
        <p:cNvGrpSpPr/>
        <p:nvPr/>
      </p:nvGrpSpPr>
      <p:grpSpPr>
        <a:xfrm>
          <a:off x="0" y="0"/>
          <a:ext cx="0" cy="0"/>
          <a:chOff x="0" y="0"/>
          <a:chExt cx="0" cy="0"/>
        </a:xfrm>
      </p:grpSpPr>
      <p:sp>
        <p:nvSpPr>
          <p:cNvPr id="170" name="Google Shape;17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US" b="1">
                <a:sym typeface="+mn-ea"/>
              </a:rPr>
              <a:t>1.</a:t>
            </a:r>
            <a:r>
              <a:rPr b="1">
                <a:sym typeface="+mn-ea"/>
              </a:rPr>
              <a:t>Craft a Clear and Concise Message:</a:t>
            </a:r>
            <a:r>
              <a:rPr>
                <a:sym typeface="+mn-ea"/>
              </a:rPr>
              <a:t> Identify the core message or main point you want to convey. Keep it simple and focused to ensure that your audience grasps it quickly.</a:t>
            </a:r>
            <a:endParaRPr>
              <a:sym typeface="+mn-ea"/>
            </a:endParaRPr>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r>
              <a:rPr lang="en-US" b="1">
                <a:sym typeface="+mn-ea"/>
              </a:rPr>
              <a:t>2.</a:t>
            </a:r>
            <a:r>
              <a:rPr b="1">
                <a:sym typeface="+mn-ea"/>
              </a:rPr>
              <a:t>Know Your Audience:</a:t>
            </a:r>
            <a:r>
              <a:rPr>
                <a:sym typeface="+mn-ea"/>
              </a:rPr>
              <a:t> Tailor your message to your audience's interests and needs. Consider what might resonate with them and how your message can provide value to them.</a:t>
            </a:r>
            <a:endParaRPr>
              <a:sym typeface="+mn-ea"/>
            </a:endParaRPr>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r>
              <a:rPr lang="en-US" b="1">
                <a:sym typeface="+mn-ea"/>
              </a:rPr>
              <a:t>3.</a:t>
            </a:r>
            <a:r>
              <a:rPr b="1">
                <a:sym typeface="+mn-ea"/>
              </a:rPr>
              <a:t>Hook with a Compelling Opening: </a:t>
            </a:r>
            <a:r>
              <a:rPr>
                <a:sym typeface="+mn-ea"/>
              </a:rPr>
              <a:t>Start with a strong and attention-grabbing opening statement. This could be a thought-provoking question, a surprising statistic, or a brief anecdote.</a:t>
            </a:r>
            <a:endParaRPr>
              <a:sym typeface="+mn-ea"/>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p>
        </p:txBody>
      </p:sp>
      <p:sp>
        <p:nvSpPr>
          <p:cNvPr id="171" name="Google Shape;17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9"/>
        <p:cNvGrpSpPr/>
        <p:nvPr/>
      </p:nvGrpSpPr>
      <p:grpSpPr>
        <a:xfrm>
          <a:off x="0" y="0"/>
          <a:ext cx="0" cy="0"/>
          <a:chOff x="0" y="0"/>
          <a:chExt cx="0" cy="0"/>
        </a:xfrm>
      </p:grpSpPr>
      <p:sp>
        <p:nvSpPr>
          <p:cNvPr id="170" name="Google Shape;17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b="1">
                <a:sym typeface="+mn-ea"/>
              </a:rPr>
              <a:t>7.</a:t>
            </a:r>
            <a:r>
              <a:rPr b="1">
                <a:sym typeface="+mn-ea"/>
              </a:rPr>
              <a:t>Stick to the Point: </a:t>
            </a:r>
            <a:r>
              <a:rPr>
                <a:sym typeface="+mn-ea"/>
              </a:rPr>
              <a:t>Stay focused on the main message. Avoid including unnecessary details that could confuse your audience or make your message less impactful.</a:t>
            </a:r>
            <a:endParaRPr>
              <a:sym typeface="+mn-ea"/>
            </a:endParaRPr>
          </a:p>
          <a:p>
            <a:pPr marL="0" lvl="0" indent="0" algn="l" rtl="0">
              <a:lnSpc>
                <a:spcPct val="100000"/>
              </a:lnSpc>
              <a:spcBef>
                <a:spcPts val="0"/>
              </a:spcBef>
              <a:spcAft>
                <a:spcPts val="0"/>
              </a:spcAft>
              <a:buSzPts val="1400"/>
              <a:buNone/>
            </a:pPr>
            <a:endParaRPr lang="en-US"/>
          </a:p>
          <a:p>
            <a:pPr marL="0" lvl="0" indent="0" algn="l" rtl="0">
              <a:lnSpc>
                <a:spcPct val="100000"/>
              </a:lnSpc>
              <a:spcBef>
                <a:spcPts val="0"/>
              </a:spcBef>
              <a:spcAft>
                <a:spcPts val="0"/>
              </a:spcAft>
              <a:buSzPts val="1400"/>
              <a:buNone/>
            </a:pPr>
            <a:r>
              <a:rPr lang="en-US" b="1">
                <a:sym typeface="+mn-ea"/>
              </a:rPr>
              <a:t>8.</a:t>
            </a:r>
            <a:r>
              <a:rPr b="1">
                <a:sym typeface="+mn-ea"/>
              </a:rPr>
              <a:t>Tell a Story: </a:t>
            </a:r>
            <a:r>
              <a:rPr>
                <a:sym typeface="+mn-ea"/>
              </a:rPr>
              <a:t>Storytelling can make your message more memorable and relatable. Craft a concise story that supports your main message and adds depth to your presentation.</a:t>
            </a:r>
            <a:endParaRPr>
              <a:sym typeface="+mn-ea"/>
            </a:endParaRPr>
          </a:p>
          <a:p>
            <a:pPr marL="0" lvl="0" indent="0" algn="l" rtl="0">
              <a:lnSpc>
                <a:spcPct val="100000"/>
              </a:lnSpc>
              <a:spcBef>
                <a:spcPts val="0"/>
              </a:spcBef>
              <a:spcAft>
                <a:spcPts val="0"/>
              </a:spcAft>
              <a:buSzPts val="1400"/>
              <a:buNone/>
            </a:pPr>
            <a:endParaRPr lang="en-US"/>
          </a:p>
          <a:p>
            <a:pPr marL="0" lvl="0" indent="0" algn="l" rtl="0">
              <a:lnSpc>
                <a:spcPct val="100000"/>
              </a:lnSpc>
              <a:spcBef>
                <a:spcPts val="0"/>
              </a:spcBef>
              <a:spcAft>
                <a:spcPts val="0"/>
              </a:spcAft>
              <a:buSzPts val="1400"/>
              <a:buNone/>
            </a:pPr>
            <a:r>
              <a:rPr lang="en-US" b="1">
                <a:sym typeface="+mn-ea"/>
              </a:rPr>
              <a:t>9.</a:t>
            </a:r>
            <a:r>
              <a:rPr b="1">
                <a:sym typeface="+mn-ea"/>
              </a:rPr>
              <a:t>Use Visual Imagery:</a:t>
            </a:r>
            <a:r>
              <a:rPr>
                <a:sym typeface="+mn-ea"/>
              </a:rPr>
              <a:t> If appropriate, incorporate visual imagery or metaphors to help your audience visualize your message more effectively.</a:t>
            </a:r>
            <a:endParaRPr>
              <a:sym typeface="+mn-ea"/>
            </a:endParaRPr>
          </a:p>
          <a:p>
            <a:pPr marL="0" lvl="0" indent="0" algn="l" rtl="0">
              <a:lnSpc>
                <a:spcPct val="100000"/>
              </a:lnSpc>
              <a:spcBef>
                <a:spcPts val="0"/>
              </a:spcBef>
              <a:spcAft>
                <a:spcPts val="0"/>
              </a:spcAft>
              <a:buSzPts val="1400"/>
              <a:buNone/>
            </a:pPr>
            <a:endParaRPr lang="en-US"/>
          </a:p>
          <a:p>
            <a:pPr marL="0" lvl="0" indent="0" algn="l" rtl="0">
              <a:lnSpc>
                <a:spcPct val="100000"/>
              </a:lnSpc>
              <a:spcBef>
                <a:spcPts val="0"/>
              </a:spcBef>
              <a:spcAft>
                <a:spcPts val="0"/>
              </a:spcAft>
              <a:buSzPts val="1400"/>
              <a:buNone/>
            </a:pPr>
          </a:p>
        </p:txBody>
      </p:sp>
      <p:sp>
        <p:nvSpPr>
          <p:cNvPr id="171" name="Google Shape;17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9"/>
        <p:cNvGrpSpPr/>
        <p:nvPr/>
      </p:nvGrpSpPr>
      <p:grpSpPr>
        <a:xfrm>
          <a:off x="0" y="0"/>
          <a:ext cx="0" cy="0"/>
          <a:chOff x="0" y="0"/>
          <a:chExt cx="0" cy="0"/>
        </a:xfrm>
      </p:grpSpPr>
      <p:sp>
        <p:nvSpPr>
          <p:cNvPr id="170" name="Google Shape;17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b="1">
                <a:sym typeface="+mn-ea"/>
              </a:rPr>
              <a:t>4.</a:t>
            </a:r>
            <a:r>
              <a:rPr b="1">
                <a:sym typeface="+mn-ea"/>
              </a:rPr>
              <a:t>Highlight Benefits: </a:t>
            </a:r>
            <a:r>
              <a:rPr>
                <a:sym typeface="+mn-ea"/>
              </a:rPr>
              <a:t>Clearly state the benefits or value of your message. Explain what problem your idea solves or what opportunity it presents.</a:t>
            </a:r>
            <a:endParaRPr>
              <a:sym typeface="+mn-ea"/>
            </a:endParaRPr>
          </a:p>
          <a:p>
            <a:pPr marL="0" lvl="0" indent="0" algn="l" rtl="0">
              <a:lnSpc>
                <a:spcPct val="100000"/>
              </a:lnSpc>
              <a:spcBef>
                <a:spcPts val="0"/>
              </a:spcBef>
              <a:spcAft>
                <a:spcPts val="0"/>
              </a:spcAft>
              <a:buSzPts val="1400"/>
              <a:buNone/>
            </a:pPr>
            <a:endParaRPr lang="en-US" b="1">
              <a:sym typeface="+mn-ea"/>
            </a:endParaRPr>
          </a:p>
          <a:p>
            <a:pPr marL="0" lvl="0" indent="0" algn="l" rtl="0">
              <a:lnSpc>
                <a:spcPct val="100000"/>
              </a:lnSpc>
              <a:spcBef>
                <a:spcPts val="0"/>
              </a:spcBef>
              <a:spcAft>
                <a:spcPts val="0"/>
              </a:spcAft>
              <a:buSzPts val="1400"/>
              <a:buNone/>
            </a:pPr>
            <a:r>
              <a:rPr lang="en-US" b="1">
                <a:sym typeface="+mn-ea"/>
              </a:rPr>
              <a:t>5.</a:t>
            </a:r>
            <a:r>
              <a:rPr b="1">
                <a:sym typeface="+mn-ea"/>
              </a:rPr>
              <a:t>Use Engaging Language:</a:t>
            </a:r>
            <a:r>
              <a:rPr>
                <a:sym typeface="+mn-ea"/>
              </a:rPr>
              <a:t> Choose your words carefully. Use descriptive and impactful language to create a vivid mental image for your audience.</a:t>
            </a:r>
            <a:endParaRPr>
              <a:sym typeface="+mn-ea"/>
            </a:endParaRPr>
          </a:p>
          <a:p>
            <a:pPr marL="0" lvl="0" indent="0" algn="l" rtl="0">
              <a:lnSpc>
                <a:spcPct val="100000"/>
              </a:lnSpc>
              <a:spcBef>
                <a:spcPts val="0"/>
              </a:spcBef>
              <a:spcAft>
                <a:spcPts val="0"/>
              </a:spcAft>
              <a:buSzPts val="1400"/>
              <a:buNone/>
            </a:pPr>
            <a:endParaRPr lang="en-US" b="1">
              <a:sym typeface="+mn-ea"/>
            </a:endParaRPr>
          </a:p>
          <a:p>
            <a:pPr marL="0" lvl="0" indent="0" algn="l" rtl="0">
              <a:lnSpc>
                <a:spcPct val="100000"/>
              </a:lnSpc>
              <a:spcBef>
                <a:spcPts val="0"/>
              </a:spcBef>
              <a:spcAft>
                <a:spcPts val="0"/>
              </a:spcAft>
              <a:buSzPts val="1400"/>
              <a:buNone/>
            </a:pPr>
            <a:r>
              <a:rPr lang="en-US" b="1">
                <a:sym typeface="+mn-ea"/>
              </a:rPr>
              <a:t>6.</a:t>
            </a:r>
            <a:r>
              <a:rPr b="1">
                <a:sym typeface="+mn-ea"/>
              </a:rPr>
              <a:t>Practice Succinct Delivery: </a:t>
            </a:r>
            <a:r>
              <a:rPr>
                <a:sym typeface="+mn-ea"/>
              </a:rPr>
              <a:t>Practice delivering your message within the desired time frame. Avoid rushing, but also ensure that you're not dragging out your words unnecessarily.</a:t>
            </a:r>
            <a:endParaRPr>
              <a:sym typeface="+mn-ea"/>
            </a:endParaRPr>
          </a:p>
          <a:p>
            <a:pPr marL="0" lvl="0" indent="0" algn="l" rtl="0">
              <a:lnSpc>
                <a:spcPct val="100000"/>
              </a:lnSpc>
              <a:spcBef>
                <a:spcPts val="0"/>
              </a:spcBef>
              <a:spcAft>
                <a:spcPts val="0"/>
              </a:spcAft>
              <a:buSzPts val="1400"/>
              <a:buNone/>
            </a:pPr>
            <a:endParaRPr lang="en-US" b="1">
              <a:sym typeface="+mn-ea"/>
            </a:endParaRPr>
          </a:p>
          <a:p>
            <a:pPr marL="0" lvl="0" indent="0" algn="l" rtl="0">
              <a:lnSpc>
                <a:spcPct val="100000"/>
              </a:lnSpc>
              <a:spcBef>
                <a:spcPts val="0"/>
              </a:spcBef>
              <a:spcAft>
                <a:spcPts val="0"/>
              </a:spcAft>
              <a:buSzPts val="1400"/>
              <a:buNone/>
            </a:pPr>
            <a:endParaRPr lang="en-US" b="1">
              <a:sym typeface="+mn-ea"/>
            </a:endParaRPr>
          </a:p>
          <a:p>
            <a:pPr marL="0" lvl="0" indent="0" algn="l" rtl="0">
              <a:lnSpc>
                <a:spcPct val="100000"/>
              </a:lnSpc>
              <a:spcBef>
                <a:spcPts val="0"/>
              </a:spcBef>
              <a:spcAft>
                <a:spcPts val="0"/>
              </a:spcAft>
              <a:buSzPts val="1400"/>
              <a:buNone/>
            </a:pPr>
            <a:endParaRPr lang="en-US"/>
          </a:p>
          <a:p>
            <a:pPr marL="0" lvl="0" indent="0" algn="l" rtl="0">
              <a:lnSpc>
                <a:spcPct val="100000"/>
              </a:lnSpc>
              <a:spcBef>
                <a:spcPts val="0"/>
              </a:spcBef>
              <a:spcAft>
                <a:spcPts val="0"/>
              </a:spcAft>
              <a:buSzPts val="1400"/>
              <a:buNone/>
            </a:pPr>
            <a:endParaRPr lang="en-US"/>
          </a:p>
          <a:p>
            <a:pPr marL="0" lvl="0" indent="0" algn="l" rtl="0">
              <a:lnSpc>
                <a:spcPct val="100000"/>
              </a:lnSpc>
              <a:spcBef>
                <a:spcPts val="0"/>
              </a:spcBef>
              <a:spcAft>
                <a:spcPts val="0"/>
              </a:spcAft>
              <a:buSzPts val="1400"/>
              <a:buNone/>
            </a:pPr>
          </a:p>
        </p:txBody>
      </p:sp>
      <p:sp>
        <p:nvSpPr>
          <p:cNvPr id="171" name="Google Shape;17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9"/>
        <p:cNvGrpSpPr/>
        <p:nvPr/>
      </p:nvGrpSpPr>
      <p:grpSpPr>
        <a:xfrm>
          <a:off x="0" y="0"/>
          <a:ext cx="0" cy="0"/>
          <a:chOff x="0" y="0"/>
          <a:chExt cx="0" cy="0"/>
        </a:xfrm>
      </p:grpSpPr>
      <p:sp>
        <p:nvSpPr>
          <p:cNvPr id="170" name="Google Shape;17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b="1">
                <a:sym typeface="+mn-ea"/>
              </a:rPr>
              <a:t>10.</a:t>
            </a:r>
            <a:r>
              <a:rPr b="1">
                <a:sym typeface="+mn-ea"/>
              </a:rPr>
              <a:t>Practice, Practice, Practice: </a:t>
            </a:r>
            <a:r>
              <a:rPr>
                <a:sym typeface="+mn-ea"/>
              </a:rPr>
              <a:t>Rehearse your elevator pitch multiple times to become comfortable with the delivery and to ensure that your message comes across clearly.</a:t>
            </a:r>
            <a:endParaRPr>
              <a:sym typeface="+mn-ea"/>
            </a:endParaRPr>
          </a:p>
          <a:p>
            <a:pPr marL="0" lvl="0" indent="0" algn="l" rtl="0">
              <a:lnSpc>
                <a:spcPct val="100000"/>
              </a:lnSpc>
              <a:spcBef>
                <a:spcPts val="0"/>
              </a:spcBef>
              <a:spcAft>
                <a:spcPts val="0"/>
              </a:spcAft>
              <a:buSzPts val="1400"/>
              <a:buNone/>
            </a:pPr>
            <a:endParaRPr lang="en-US"/>
          </a:p>
          <a:p>
            <a:pPr marL="0" lvl="0" indent="0" algn="l" rtl="0">
              <a:lnSpc>
                <a:spcPct val="100000"/>
              </a:lnSpc>
              <a:spcBef>
                <a:spcPts val="0"/>
              </a:spcBef>
              <a:spcAft>
                <a:spcPts val="0"/>
              </a:spcAft>
              <a:buSzPts val="1400"/>
              <a:buNone/>
            </a:pPr>
            <a:r>
              <a:rPr lang="en-US" b="1">
                <a:sym typeface="+mn-ea"/>
              </a:rPr>
              <a:t>11.</a:t>
            </a:r>
            <a:r>
              <a:rPr b="1">
                <a:sym typeface="+mn-ea"/>
              </a:rPr>
              <a:t>Be Confident and Enthusiastic: </a:t>
            </a:r>
            <a:r>
              <a:rPr>
                <a:sym typeface="+mn-ea"/>
              </a:rPr>
              <a:t>Confidence and enthusiasm are contagious. Maintain eye contact, stand tall, and speak with conviction to capture your audience's attention.</a:t>
            </a:r>
            <a:endParaRPr>
              <a:sym typeface="+mn-ea"/>
            </a:endParaRPr>
          </a:p>
          <a:p>
            <a:pPr marL="0" lvl="0" indent="0" algn="l" rtl="0">
              <a:lnSpc>
                <a:spcPct val="100000"/>
              </a:lnSpc>
              <a:spcBef>
                <a:spcPts val="0"/>
              </a:spcBef>
              <a:spcAft>
                <a:spcPts val="0"/>
              </a:spcAft>
              <a:buSzPts val="1400"/>
              <a:buNone/>
            </a:pPr>
            <a:endParaRPr lang="en-US"/>
          </a:p>
          <a:p>
            <a:pPr marL="0" lvl="0" indent="0" algn="l" rtl="0">
              <a:lnSpc>
                <a:spcPct val="100000"/>
              </a:lnSpc>
              <a:spcBef>
                <a:spcPts val="0"/>
              </a:spcBef>
              <a:spcAft>
                <a:spcPts val="0"/>
              </a:spcAft>
              <a:buSzPts val="1400"/>
              <a:buNone/>
            </a:pPr>
            <a:r>
              <a:rPr lang="en-US" b="1">
                <a:sym typeface="+mn-ea"/>
              </a:rPr>
              <a:t>12.</a:t>
            </a:r>
            <a:r>
              <a:rPr b="1">
                <a:sym typeface="+mn-ea"/>
              </a:rPr>
              <a:t>Be Prepared for Questions:</a:t>
            </a:r>
            <a:r>
              <a:rPr>
                <a:sym typeface="+mn-ea"/>
              </a:rPr>
              <a:t> After delivering your elevator pitch, be prepared to answer questions or engage in a brief discussion about your topic.</a:t>
            </a:r>
            <a:endParaRPr>
              <a:sym typeface="+mn-ea"/>
            </a:endParaRPr>
          </a:p>
          <a:p>
            <a:pPr marL="0" lvl="0" indent="0" algn="l" rtl="0">
              <a:lnSpc>
                <a:spcPct val="100000"/>
              </a:lnSpc>
              <a:spcBef>
                <a:spcPts val="0"/>
              </a:spcBef>
              <a:spcAft>
                <a:spcPts val="0"/>
              </a:spcAft>
              <a:buSzPts val="1400"/>
              <a:buNone/>
            </a:pPr>
            <a:endParaRPr lang="en-US"/>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p>
        </p:txBody>
      </p:sp>
      <p:sp>
        <p:nvSpPr>
          <p:cNvPr id="171" name="Google Shape;17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9"/>
        <p:cNvGrpSpPr/>
        <p:nvPr/>
      </p:nvGrpSpPr>
      <p:grpSpPr>
        <a:xfrm>
          <a:off x="0" y="0"/>
          <a:ext cx="0" cy="0"/>
          <a:chOff x="0" y="0"/>
          <a:chExt cx="0" cy="0"/>
        </a:xfrm>
      </p:grpSpPr>
      <p:sp>
        <p:nvSpPr>
          <p:cNvPr id="170" name="Google Shape;17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b="1">
                <a:sym typeface="+mn-ea"/>
              </a:rPr>
              <a:t>13.</a:t>
            </a:r>
            <a:r>
              <a:rPr b="1">
                <a:sym typeface="+mn-ea"/>
              </a:rPr>
              <a:t>Seek Feedback:</a:t>
            </a:r>
            <a:r>
              <a:rPr>
                <a:sym typeface="+mn-ea"/>
              </a:rPr>
              <a:t> If possible, practice your elevator pitch in front of a trusted friend or colleague who can provide constructive feedback.</a:t>
            </a:r>
            <a:endParaRPr>
              <a:sym typeface="+mn-ea"/>
            </a:endParaRPr>
          </a:p>
          <a:p>
            <a:pPr marL="0" lvl="0" indent="0" algn="l" rtl="0">
              <a:lnSpc>
                <a:spcPct val="100000"/>
              </a:lnSpc>
              <a:spcBef>
                <a:spcPts val="0"/>
              </a:spcBef>
              <a:spcAft>
                <a:spcPts val="0"/>
              </a:spcAft>
              <a:buSzPts val="1400"/>
              <a:buNone/>
            </a:pPr>
            <a:endParaRPr lang="en-US"/>
          </a:p>
          <a:p>
            <a:pPr marL="0" lvl="0" indent="0" algn="l" rtl="0">
              <a:lnSpc>
                <a:spcPct val="100000"/>
              </a:lnSpc>
              <a:spcBef>
                <a:spcPts val="0"/>
              </a:spcBef>
              <a:spcAft>
                <a:spcPts val="0"/>
              </a:spcAft>
              <a:buSzPts val="1400"/>
              <a:buNone/>
            </a:pPr>
            <a:r>
              <a:rPr lang="en-US" b="1">
                <a:sym typeface="+mn-ea"/>
              </a:rPr>
              <a:t>14.</a:t>
            </a:r>
            <a:r>
              <a:rPr b="1">
                <a:sym typeface="+mn-ea"/>
              </a:rPr>
              <a:t>Adapt and Evolve:</a:t>
            </a:r>
            <a:r>
              <a:rPr>
                <a:sym typeface="+mn-ea"/>
              </a:rPr>
              <a:t> Be open to tweaking your elevator pitch based on feedback and real-world interactions. Adapt it to different contexts and audiences as needed.</a:t>
            </a:r>
            <a:endParaRPr>
              <a:sym typeface="+mn-ea"/>
            </a:endParaRPr>
          </a:p>
          <a:p>
            <a:pPr marL="0" lvl="0" indent="0" algn="l" rtl="0">
              <a:lnSpc>
                <a:spcPct val="100000"/>
              </a:lnSpc>
              <a:spcBef>
                <a:spcPts val="0"/>
              </a:spcBef>
              <a:spcAft>
                <a:spcPts val="0"/>
              </a:spcAft>
              <a:buSzPts val="1400"/>
              <a:buNone/>
            </a:pPr>
            <a:endParaRPr lang="en-US"/>
          </a:p>
          <a:p>
            <a:pPr marL="0" lvl="0" indent="0" algn="l" rtl="0">
              <a:lnSpc>
                <a:spcPct val="100000"/>
              </a:lnSpc>
              <a:spcBef>
                <a:spcPts val="0"/>
              </a:spcBef>
              <a:spcAft>
                <a:spcPts val="0"/>
              </a:spcAft>
              <a:buSzPts val="1400"/>
              <a:buNone/>
            </a:pPr>
            <a:r>
              <a:rPr lang="en-US" b="1">
                <a:sym typeface="+mn-ea"/>
              </a:rPr>
              <a:t>15.</a:t>
            </a:r>
            <a:r>
              <a:rPr b="1">
                <a:sym typeface="+mn-ea"/>
              </a:rPr>
              <a:t>Stay Genuine:</a:t>
            </a:r>
            <a:r>
              <a:rPr>
                <a:sym typeface="+mn-ea"/>
              </a:rPr>
              <a:t> While it's important to be concise and persuasive, remember to maintain your authenticity. A genuine presentation is more likely to resonate with others.</a:t>
            </a:r>
            <a:endParaRPr>
              <a:sym typeface="+mn-ea"/>
            </a:endParaRPr>
          </a:p>
          <a:p>
            <a:pPr marL="0" lvl="0" indent="0" algn="l" rtl="0">
              <a:lnSpc>
                <a:spcPct val="100000"/>
              </a:lnSpc>
              <a:spcBef>
                <a:spcPts val="0"/>
              </a:spcBef>
              <a:spcAft>
                <a:spcPts val="0"/>
              </a:spcAft>
              <a:buSzPts val="1400"/>
              <a:buNone/>
            </a:pPr>
            <a:endParaRPr lang="en-US"/>
          </a:p>
          <a:p>
            <a:pPr marL="0" lvl="0" indent="0" algn="l" rtl="0">
              <a:lnSpc>
                <a:spcPct val="100000"/>
              </a:lnSpc>
              <a:spcBef>
                <a:spcPts val="0"/>
              </a:spcBef>
              <a:spcAft>
                <a:spcPts val="0"/>
              </a:spcAft>
              <a:buSzPts val="1400"/>
              <a:buNone/>
            </a:pPr>
            <a:r>
              <a:rPr>
                <a:sym typeface="+mn-ea"/>
              </a:rPr>
              <a:t>Remember that passing the elevator test is about making a lasting impression and sparking further interest. While you might not convey every detail in those few seconds, your goal is to intrigue your audience enough that they want to know more.</a:t>
            </a:r>
            <a:endParaRPr>
              <a:sym typeface="+mn-ea"/>
            </a:endParaRPr>
          </a:p>
          <a:p>
            <a:pPr marL="0" lvl="0" indent="0" algn="l" rtl="0">
              <a:lnSpc>
                <a:spcPct val="100000"/>
              </a:lnSpc>
              <a:spcBef>
                <a:spcPts val="0"/>
              </a:spcBef>
              <a:spcAft>
                <a:spcPts val="0"/>
              </a:spcAft>
              <a:buSzPts val="1400"/>
              <a:buNone/>
            </a:pPr>
            <a:endParaRPr lang="en-US"/>
          </a:p>
          <a:p>
            <a:pPr marL="0" lvl="0" indent="0" algn="l" rtl="0">
              <a:lnSpc>
                <a:spcPct val="100000"/>
              </a:lnSpc>
              <a:spcBef>
                <a:spcPts val="0"/>
              </a:spcBef>
              <a:spcAft>
                <a:spcPts val="0"/>
              </a:spcAft>
              <a:buSzPts val="1400"/>
              <a:buNone/>
            </a:pPr>
            <a:endParaRPr lang="en-US"/>
          </a:p>
          <a:p>
            <a:pPr marL="0" lvl="0" indent="0" algn="l" rtl="0">
              <a:lnSpc>
                <a:spcPct val="100000"/>
              </a:lnSpc>
              <a:spcBef>
                <a:spcPts val="0"/>
              </a:spcBef>
              <a:spcAft>
                <a:spcPts val="0"/>
              </a:spcAft>
              <a:buSzPts val="1400"/>
              <a:buNone/>
            </a:pPr>
            <a:endParaRPr lang="en-US"/>
          </a:p>
          <a:p>
            <a:pPr marL="0" lvl="0" indent="0" algn="l" rtl="0">
              <a:lnSpc>
                <a:spcPct val="100000"/>
              </a:lnSpc>
              <a:spcBef>
                <a:spcPts val="0"/>
              </a:spcBef>
              <a:spcAft>
                <a:spcPts val="0"/>
              </a:spcAft>
              <a:buSzPts val="1400"/>
              <a:buNone/>
            </a:pPr>
            <a:endParaRPr lang="en-US"/>
          </a:p>
          <a:p>
            <a:pPr marL="0" lvl="0" indent="0" algn="l" rtl="0">
              <a:lnSpc>
                <a:spcPct val="100000"/>
              </a:lnSpc>
              <a:spcBef>
                <a:spcPts val="0"/>
              </a:spcBef>
              <a:spcAft>
                <a:spcPts val="0"/>
              </a:spcAft>
              <a:buSzPts val="1400"/>
              <a:buNone/>
            </a:pPr>
          </a:p>
        </p:txBody>
      </p:sp>
      <p:sp>
        <p:nvSpPr>
          <p:cNvPr id="171" name="Google Shape;17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9"/>
        <p:cNvGrpSpPr/>
        <p:nvPr/>
      </p:nvGrpSpPr>
      <p:grpSpPr>
        <a:xfrm>
          <a:off x="0" y="0"/>
          <a:ext cx="0" cy="0"/>
          <a:chOff x="0" y="0"/>
          <a:chExt cx="0" cy="0"/>
        </a:xfrm>
      </p:grpSpPr>
      <p:sp>
        <p:nvSpPr>
          <p:cNvPr id="170" name="Google Shape;17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3800"/>
              </a:spcBef>
              <a:spcAft>
                <a:spcPts val="0"/>
              </a:spcAft>
              <a:buClr>
                <a:schemeClr val="dk1"/>
              </a:buClr>
              <a:buSzPts val="1100"/>
              <a:buFont typeface="Arial" panose="020B0604020202020204"/>
              <a:buNone/>
            </a:pPr>
            <a:r>
              <a:rPr lang="en-GB">
                <a:solidFill>
                  <a:srgbClr val="313B3D"/>
                </a:solidFill>
                <a:highlight>
                  <a:srgbClr val="FFFFFF"/>
                </a:highlight>
                <a:sym typeface="+mn-ea"/>
              </a:rPr>
              <a:t>The dictionary definition of Blue-Sky thinking is ‘creative ideas that are not limited by current thinking or belief.’  What it means is thinking of options/solutions without being fettered by what you have done or capable of doing or anything else that may constrain you in any possible manner in arriving at the best possible solution.  </a:t>
            </a:r>
            <a:endParaRPr>
              <a:solidFill>
                <a:srgbClr val="313B3D"/>
              </a:solidFill>
              <a:highlight>
                <a:srgbClr val="FFFFFF"/>
              </a:highlight>
            </a:endParaRPr>
          </a:p>
          <a:p>
            <a:pPr marL="0" lvl="0" indent="0" algn="l" rtl="0">
              <a:lnSpc>
                <a:spcPct val="115000"/>
              </a:lnSpc>
              <a:spcBef>
                <a:spcPts val="3800"/>
              </a:spcBef>
              <a:spcAft>
                <a:spcPts val="3800"/>
              </a:spcAft>
              <a:buClr>
                <a:schemeClr val="dk1"/>
              </a:buClr>
              <a:buSzPts val="1100"/>
              <a:buFont typeface="Arial" panose="020B0604020202020204"/>
              <a:buNone/>
            </a:pPr>
            <a:r>
              <a:rPr lang="en-GB">
                <a:solidFill>
                  <a:srgbClr val="313B3D"/>
                </a:solidFill>
                <a:highlight>
                  <a:srgbClr val="FFFFFF"/>
                </a:highlight>
                <a:sym typeface="+mn-ea"/>
              </a:rPr>
              <a:t>So, why is the Blue-Sky approach to problem solving, so important?</a:t>
            </a:r>
            <a:endParaRPr lang="en-GB">
              <a:solidFill>
                <a:srgbClr val="313B3D"/>
              </a:solidFill>
              <a:highlight>
                <a:srgbClr val="FFFFFF"/>
              </a:highlight>
              <a:sym typeface="+mn-ea"/>
            </a:endParaRPr>
          </a:p>
          <a:p>
            <a:pPr marL="0" lvl="0" indent="0" algn="l" rtl="0">
              <a:lnSpc>
                <a:spcPct val="115000"/>
              </a:lnSpc>
              <a:spcBef>
                <a:spcPts val="3800"/>
              </a:spcBef>
              <a:spcAft>
                <a:spcPts val="3800"/>
              </a:spcAft>
              <a:buClr>
                <a:schemeClr val="dk1"/>
              </a:buClr>
              <a:buSzPts val="1100"/>
              <a:buFont typeface="Arial" panose="020B0604020202020204"/>
              <a:buNone/>
            </a:pPr>
            <a:endParaRPr lang="en-GB">
              <a:solidFill>
                <a:srgbClr val="313B3D"/>
              </a:solidFill>
              <a:highlight>
                <a:srgbClr val="FFFFFF"/>
              </a:highlight>
              <a:sym typeface="+mn-ea"/>
            </a:endParaRPr>
          </a:p>
          <a:p>
            <a:pPr marL="0" lvl="0" indent="0" algn="l" rtl="0">
              <a:lnSpc>
                <a:spcPct val="115000"/>
              </a:lnSpc>
              <a:spcBef>
                <a:spcPts val="3800"/>
              </a:spcBef>
              <a:spcAft>
                <a:spcPts val="3800"/>
              </a:spcAft>
              <a:buClr>
                <a:schemeClr val="dk1"/>
              </a:buClr>
              <a:buSzPts val="1100"/>
              <a:buFont typeface="Arial" panose="020B0604020202020204"/>
              <a:buNone/>
            </a:pPr>
            <a:r>
              <a:rPr lang="en-GB">
                <a:solidFill>
                  <a:srgbClr val="313B3D"/>
                </a:solidFill>
                <a:highlight>
                  <a:srgbClr val="FFFFFF"/>
                </a:highlight>
              </a:rPr>
              <a:t>This approach can be particularly useful during the early stages of idea generation or problem-solving, as it allows people to explore a wide range of possibilities without immediately dismissing ideas due to practical constraints. However, it's important to note that after this initial creative phase, the ideas generated through the blue sky approach often need to be evaluated and refined to make them feasible and applicable in real-world scenarios.</a:t>
            </a:r>
            <a:endParaRPr lang="en-GB">
              <a:solidFill>
                <a:srgbClr val="313B3D"/>
              </a:solidFill>
              <a:highlight>
                <a:srgbClr val="FFFFFF"/>
              </a:highlight>
            </a:endParaRPr>
          </a:p>
          <a:p>
            <a:pPr marL="0" lvl="0" indent="0" algn="l" rtl="0">
              <a:lnSpc>
                <a:spcPct val="100000"/>
              </a:lnSpc>
              <a:spcBef>
                <a:spcPts val="0"/>
              </a:spcBef>
              <a:spcAft>
                <a:spcPts val="0"/>
              </a:spcAft>
              <a:buSzPts val="1400"/>
              <a:buNone/>
            </a:pPr>
          </a:p>
        </p:txBody>
      </p:sp>
      <p:sp>
        <p:nvSpPr>
          <p:cNvPr id="171" name="Google Shape;17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13"/>
        <p:cNvGrpSpPr/>
        <p:nvPr/>
      </p:nvGrpSpPr>
      <p:grpSpPr>
        <a:xfrm>
          <a:off x="0" y="0"/>
          <a:ext cx="0" cy="0"/>
          <a:chOff x="0" y="0"/>
          <a:chExt cx="0" cy="0"/>
        </a:xfrm>
      </p:grpSpPr>
      <p:sp>
        <p:nvSpPr>
          <p:cNvPr id="14" name="Google Shape;14;g224e5d5c537_0_123"/>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5" name="Google Shape;15;g224e5d5c537_0_123"/>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sp>
        <p:nvSpPr>
          <p:cNvPr id="48" name="Google Shape;48;g224e5d5c537_0_139"/>
          <p:cNvSpPr txBox="1">
            <a:spLocks noGrp="1"/>
          </p:cNvSpPr>
          <p:nvPr>
            <p:ph type="body" idx="1"/>
          </p:nvPr>
        </p:nvSpPr>
        <p:spPr>
          <a:xfrm>
            <a:off x="415600" y="5640767"/>
            <a:ext cx="7998300" cy="806700"/>
          </a:xfrm>
          <a:prstGeom prst="rect">
            <a:avLst/>
          </a:prstGeom>
          <a:noFill/>
          <a:ln>
            <a:noFill/>
          </a:ln>
        </p:spPr>
        <p:txBody>
          <a:bodyPr spcFirstLastPara="1" wrap="square" lIns="121900" tIns="121900" rIns="121900" bIns="121900" anchor="ctr" anchorCtr="0">
            <a:normAutofit/>
          </a:bodyPr>
          <a:lstStyle>
            <a:lvl1pPr marL="457200" lvl="0" indent="-228600" algn="l">
              <a:lnSpc>
                <a:spcPct val="100000"/>
              </a:lnSpc>
              <a:spcBef>
                <a:spcPts val="0"/>
              </a:spcBef>
              <a:spcAft>
                <a:spcPts val="0"/>
              </a:spcAft>
              <a:buSzPts val="2400"/>
              <a:buNone/>
              <a:defRPr/>
            </a:lvl1pPr>
          </a:lstStyle>
          <a:p/>
        </p:txBody>
      </p:sp>
      <p:sp>
        <p:nvSpPr>
          <p:cNvPr id="49" name="Google Shape;49;g224e5d5c537_0_139"/>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0"/>
        <p:cNvGrpSpPr/>
        <p:nvPr/>
      </p:nvGrpSpPr>
      <p:grpSpPr>
        <a:xfrm>
          <a:off x="0" y="0"/>
          <a:ext cx="0" cy="0"/>
          <a:chOff x="0" y="0"/>
          <a:chExt cx="0" cy="0"/>
        </a:xfrm>
      </p:grpSpPr>
      <p:sp>
        <p:nvSpPr>
          <p:cNvPr id="51" name="Google Shape;51;g224e5d5c537_0_142"/>
          <p:cNvSpPr txBox="1">
            <a:spLocks noGrp="1"/>
          </p:cNvSpPr>
          <p:nvPr>
            <p:ph type="title" hasCustomPrompt="1"/>
          </p:nvPr>
        </p:nvSpPr>
        <p:spPr>
          <a:xfrm>
            <a:off x="415600" y="1474833"/>
            <a:ext cx="11360700" cy="2618100"/>
          </a:xfrm>
          <a:prstGeom prst="rect">
            <a:avLst/>
          </a:prstGeom>
          <a:noFill/>
          <a:ln>
            <a:noFill/>
          </a:ln>
        </p:spPr>
        <p:txBody>
          <a:bodyPr spcFirstLastPara="1" wrap="square" lIns="121900" tIns="121900" rIns="121900" bIns="121900" anchor="b" anchorCtr="0">
            <a:normAutofit/>
          </a:bodyPr>
          <a:lstStyle>
            <a:lvl1pPr lvl="0" algn="ctr">
              <a:lnSpc>
                <a:spcPct val="100000"/>
              </a:lnSpc>
              <a:spcBef>
                <a:spcPts val="0"/>
              </a:spcBef>
              <a:spcAft>
                <a:spcPts val="0"/>
              </a:spcAft>
              <a:buSzPts val="16000"/>
              <a:buNone/>
              <a:defRPr sz="16000"/>
            </a:lvl1pPr>
            <a:lvl2pPr lvl="1" algn="ctr">
              <a:lnSpc>
                <a:spcPct val="100000"/>
              </a:lnSpc>
              <a:spcBef>
                <a:spcPts val="0"/>
              </a:spcBef>
              <a:spcAft>
                <a:spcPts val="0"/>
              </a:spcAft>
              <a:buSzPts val="16000"/>
              <a:buNone/>
              <a:defRPr sz="16000"/>
            </a:lvl2pPr>
            <a:lvl3pPr lvl="2" algn="ctr">
              <a:lnSpc>
                <a:spcPct val="100000"/>
              </a:lnSpc>
              <a:spcBef>
                <a:spcPts val="0"/>
              </a:spcBef>
              <a:spcAft>
                <a:spcPts val="0"/>
              </a:spcAft>
              <a:buSzPts val="16000"/>
              <a:buNone/>
              <a:defRPr sz="16000"/>
            </a:lvl3pPr>
            <a:lvl4pPr lvl="3" algn="ctr">
              <a:lnSpc>
                <a:spcPct val="100000"/>
              </a:lnSpc>
              <a:spcBef>
                <a:spcPts val="0"/>
              </a:spcBef>
              <a:spcAft>
                <a:spcPts val="0"/>
              </a:spcAft>
              <a:buSzPts val="16000"/>
              <a:buNone/>
              <a:defRPr sz="16000"/>
            </a:lvl4pPr>
            <a:lvl5pPr lvl="4" algn="ctr">
              <a:lnSpc>
                <a:spcPct val="100000"/>
              </a:lnSpc>
              <a:spcBef>
                <a:spcPts val="0"/>
              </a:spcBef>
              <a:spcAft>
                <a:spcPts val="0"/>
              </a:spcAft>
              <a:buSzPts val="16000"/>
              <a:buNone/>
              <a:defRPr sz="16000"/>
            </a:lvl5pPr>
            <a:lvl6pPr lvl="5" algn="ctr">
              <a:lnSpc>
                <a:spcPct val="100000"/>
              </a:lnSpc>
              <a:spcBef>
                <a:spcPts val="0"/>
              </a:spcBef>
              <a:spcAft>
                <a:spcPts val="0"/>
              </a:spcAft>
              <a:buSzPts val="16000"/>
              <a:buNone/>
              <a:defRPr sz="16000"/>
            </a:lvl6pPr>
            <a:lvl7pPr lvl="6" algn="ctr">
              <a:lnSpc>
                <a:spcPct val="100000"/>
              </a:lnSpc>
              <a:spcBef>
                <a:spcPts val="0"/>
              </a:spcBef>
              <a:spcAft>
                <a:spcPts val="0"/>
              </a:spcAft>
              <a:buSzPts val="16000"/>
              <a:buNone/>
              <a:defRPr sz="16000"/>
            </a:lvl7pPr>
            <a:lvl8pPr lvl="7" algn="ctr">
              <a:lnSpc>
                <a:spcPct val="100000"/>
              </a:lnSpc>
              <a:spcBef>
                <a:spcPts val="0"/>
              </a:spcBef>
              <a:spcAft>
                <a:spcPts val="0"/>
              </a:spcAft>
              <a:buSzPts val="16000"/>
              <a:buNone/>
              <a:defRPr sz="16000"/>
            </a:lvl8pPr>
            <a:lvl9pPr lvl="8" algn="ctr">
              <a:lnSpc>
                <a:spcPct val="100000"/>
              </a:lnSpc>
              <a:spcBef>
                <a:spcPts val="0"/>
              </a:spcBef>
              <a:spcAft>
                <a:spcPts val="0"/>
              </a:spcAft>
              <a:buSzPts val="16000"/>
              <a:buNone/>
              <a:defRPr sz="16000"/>
            </a:lvl9pPr>
          </a:lstStyle>
          <a:p>
            <a:r>
              <a:t>xx%</a:t>
            </a:r>
          </a:p>
        </p:txBody>
      </p:sp>
      <p:sp>
        <p:nvSpPr>
          <p:cNvPr id="52" name="Google Shape;52;g224e5d5c537_0_142"/>
          <p:cNvSpPr txBox="1">
            <a:spLocks noGrp="1"/>
          </p:cNvSpPr>
          <p:nvPr>
            <p:ph type="body" idx="1"/>
          </p:nvPr>
        </p:nvSpPr>
        <p:spPr>
          <a:xfrm>
            <a:off x="415600" y="4202967"/>
            <a:ext cx="11360700" cy="1734300"/>
          </a:xfrm>
          <a:prstGeom prst="rect">
            <a:avLst/>
          </a:prstGeom>
          <a:noFill/>
          <a:ln>
            <a:noFill/>
          </a:ln>
        </p:spPr>
        <p:txBody>
          <a:bodyPr spcFirstLastPara="1" wrap="square" lIns="121900" tIns="121900" rIns="121900" bIns="121900" anchor="t" anchorCtr="0">
            <a:normAutofit/>
          </a:bodyPr>
          <a:lstStyle>
            <a:lvl1pPr marL="457200" lvl="0" indent="-381000" algn="ctr">
              <a:lnSpc>
                <a:spcPct val="115000"/>
              </a:lnSpc>
              <a:spcBef>
                <a:spcPts val="0"/>
              </a:spcBef>
              <a:spcAft>
                <a:spcPts val="0"/>
              </a:spcAft>
              <a:buSzPts val="2400"/>
              <a:buChar char="●"/>
              <a:defRPr/>
            </a:lvl1pPr>
            <a:lvl2pPr marL="914400" lvl="1" indent="-349250" algn="ctr">
              <a:lnSpc>
                <a:spcPct val="115000"/>
              </a:lnSpc>
              <a:spcBef>
                <a:spcPts val="0"/>
              </a:spcBef>
              <a:spcAft>
                <a:spcPts val="0"/>
              </a:spcAft>
              <a:buSzPts val="1900"/>
              <a:buChar char="○"/>
              <a:defRPr/>
            </a:lvl2pPr>
            <a:lvl3pPr marL="1371600" lvl="2" indent="-349250" algn="ctr">
              <a:lnSpc>
                <a:spcPct val="115000"/>
              </a:lnSpc>
              <a:spcBef>
                <a:spcPts val="0"/>
              </a:spcBef>
              <a:spcAft>
                <a:spcPts val="0"/>
              </a:spcAft>
              <a:buSzPts val="1900"/>
              <a:buChar char="■"/>
              <a:defRPr/>
            </a:lvl3pPr>
            <a:lvl4pPr marL="1828800" lvl="3" indent="-349250" algn="ctr">
              <a:lnSpc>
                <a:spcPct val="115000"/>
              </a:lnSpc>
              <a:spcBef>
                <a:spcPts val="0"/>
              </a:spcBef>
              <a:spcAft>
                <a:spcPts val="0"/>
              </a:spcAft>
              <a:buSzPts val="1900"/>
              <a:buChar char="●"/>
              <a:defRPr/>
            </a:lvl4pPr>
            <a:lvl5pPr marL="2286000" lvl="4" indent="-349250" algn="ctr">
              <a:lnSpc>
                <a:spcPct val="115000"/>
              </a:lnSpc>
              <a:spcBef>
                <a:spcPts val="0"/>
              </a:spcBef>
              <a:spcAft>
                <a:spcPts val="0"/>
              </a:spcAft>
              <a:buSzPts val="1900"/>
              <a:buChar char="○"/>
              <a:defRPr/>
            </a:lvl5pPr>
            <a:lvl6pPr marL="2743200" lvl="5" indent="-349250" algn="ctr">
              <a:lnSpc>
                <a:spcPct val="115000"/>
              </a:lnSpc>
              <a:spcBef>
                <a:spcPts val="0"/>
              </a:spcBef>
              <a:spcAft>
                <a:spcPts val="0"/>
              </a:spcAft>
              <a:buSzPts val="1900"/>
              <a:buChar char="■"/>
              <a:defRPr/>
            </a:lvl6pPr>
            <a:lvl7pPr marL="3200400" lvl="6" indent="-349250" algn="ctr">
              <a:lnSpc>
                <a:spcPct val="115000"/>
              </a:lnSpc>
              <a:spcBef>
                <a:spcPts val="0"/>
              </a:spcBef>
              <a:spcAft>
                <a:spcPts val="0"/>
              </a:spcAft>
              <a:buSzPts val="1900"/>
              <a:buChar char="●"/>
              <a:defRPr/>
            </a:lvl7pPr>
            <a:lvl8pPr marL="3657600" lvl="7" indent="-349250" algn="ctr">
              <a:lnSpc>
                <a:spcPct val="115000"/>
              </a:lnSpc>
              <a:spcBef>
                <a:spcPts val="0"/>
              </a:spcBef>
              <a:spcAft>
                <a:spcPts val="0"/>
              </a:spcAft>
              <a:buSzPts val="1900"/>
              <a:buChar char="○"/>
              <a:defRPr/>
            </a:lvl8pPr>
            <a:lvl9pPr marL="4114800" lvl="8" indent="-349250" algn="ctr">
              <a:lnSpc>
                <a:spcPct val="115000"/>
              </a:lnSpc>
              <a:spcBef>
                <a:spcPts val="0"/>
              </a:spcBef>
              <a:spcAft>
                <a:spcPts val="0"/>
              </a:spcAft>
              <a:buSzPts val="1900"/>
              <a:buChar char="■"/>
              <a:defRPr/>
            </a:lvl9pPr>
          </a:lstStyle>
          <a:p/>
        </p:txBody>
      </p:sp>
      <p:sp>
        <p:nvSpPr>
          <p:cNvPr id="53" name="Google Shape;53;g224e5d5c537_0_142"/>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16"/>
        <p:cNvGrpSpPr/>
        <p:nvPr/>
      </p:nvGrpSpPr>
      <p:grpSpPr>
        <a:xfrm>
          <a:off x="0" y="0"/>
          <a:ext cx="0" cy="0"/>
          <a:chOff x="0" y="0"/>
          <a:chExt cx="0" cy="0"/>
        </a:xfrm>
      </p:grpSpPr>
      <p:sp>
        <p:nvSpPr>
          <p:cNvPr id="17" name="Google Shape;17;g224e5d5c537_0_146"/>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8"/>
        <p:cNvGrpSpPr/>
        <p:nvPr/>
      </p:nvGrpSpPr>
      <p:grpSpPr>
        <a:xfrm>
          <a:off x="0" y="0"/>
          <a:ext cx="0" cy="0"/>
          <a:chOff x="0" y="0"/>
          <a:chExt cx="0" cy="0"/>
        </a:xfrm>
      </p:grpSpPr>
      <p:sp>
        <p:nvSpPr>
          <p:cNvPr id="19" name="Google Shape;19;g224e5d5c537_0_107"/>
          <p:cNvSpPr txBox="1">
            <a:spLocks noGrp="1"/>
          </p:cNvSpPr>
          <p:nvPr>
            <p:ph type="ctrTitle"/>
          </p:nvPr>
        </p:nvSpPr>
        <p:spPr>
          <a:xfrm>
            <a:off x="415611" y="992767"/>
            <a:ext cx="11360700" cy="2736900"/>
          </a:xfrm>
          <a:prstGeom prst="rect">
            <a:avLst/>
          </a:prstGeom>
          <a:noFill/>
          <a:ln>
            <a:noFill/>
          </a:ln>
        </p:spPr>
        <p:txBody>
          <a:bodyPr spcFirstLastPara="1" wrap="square" lIns="121900" tIns="121900" rIns="121900" bIns="121900" anchor="b" anchorCtr="0">
            <a:normAutofit/>
          </a:bodyPr>
          <a:lstStyle>
            <a:lvl1pPr lvl="0" algn="ctr">
              <a:lnSpc>
                <a:spcPct val="100000"/>
              </a:lnSpc>
              <a:spcBef>
                <a:spcPts val="0"/>
              </a:spcBef>
              <a:spcAft>
                <a:spcPts val="0"/>
              </a:spcAft>
              <a:buSzPts val="6900"/>
              <a:buNone/>
              <a:defRPr sz="6900"/>
            </a:lvl1pPr>
            <a:lvl2pPr lvl="1" algn="ctr">
              <a:lnSpc>
                <a:spcPct val="100000"/>
              </a:lnSpc>
              <a:spcBef>
                <a:spcPts val="0"/>
              </a:spcBef>
              <a:spcAft>
                <a:spcPts val="0"/>
              </a:spcAft>
              <a:buSzPts val="6900"/>
              <a:buNone/>
              <a:defRPr sz="6900"/>
            </a:lvl2pPr>
            <a:lvl3pPr lvl="2" algn="ctr">
              <a:lnSpc>
                <a:spcPct val="100000"/>
              </a:lnSpc>
              <a:spcBef>
                <a:spcPts val="0"/>
              </a:spcBef>
              <a:spcAft>
                <a:spcPts val="0"/>
              </a:spcAft>
              <a:buSzPts val="6900"/>
              <a:buNone/>
              <a:defRPr sz="6900"/>
            </a:lvl3pPr>
            <a:lvl4pPr lvl="3" algn="ctr">
              <a:lnSpc>
                <a:spcPct val="100000"/>
              </a:lnSpc>
              <a:spcBef>
                <a:spcPts val="0"/>
              </a:spcBef>
              <a:spcAft>
                <a:spcPts val="0"/>
              </a:spcAft>
              <a:buSzPts val="6900"/>
              <a:buNone/>
              <a:defRPr sz="6900"/>
            </a:lvl4pPr>
            <a:lvl5pPr lvl="4" algn="ctr">
              <a:lnSpc>
                <a:spcPct val="100000"/>
              </a:lnSpc>
              <a:spcBef>
                <a:spcPts val="0"/>
              </a:spcBef>
              <a:spcAft>
                <a:spcPts val="0"/>
              </a:spcAft>
              <a:buSzPts val="6900"/>
              <a:buNone/>
              <a:defRPr sz="6900"/>
            </a:lvl5pPr>
            <a:lvl6pPr lvl="5" algn="ctr">
              <a:lnSpc>
                <a:spcPct val="100000"/>
              </a:lnSpc>
              <a:spcBef>
                <a:spcPts val="0"/>
              </a:spcBef>
              <a:spcAft>
                <a:spcPts val="0"/>
              </a:spcAft>
              <a:buSzPts val="6900"/>
              <a:buNone/>
              <a:defRPr sz="6900"/>
            </a:lvl6pPr>
            <a:lvl7pPr lvl="6" algn="ctr">
              <a:lnSpc>
                <a:spcPct val="100000"/>
              </a:lnSpc>
              <a:spcBef>
                <a:spcPts val="0"/>
              </a:spcBef>
              <a:spcAft>
                <a:spcPts val="0"/>
              </a:spcAft>
              <a:buSzPts val="6900"/>
              <a:buNone/>
              <a:defRPr sz="6900"/>
            </a:lvl7pPr>
            <a:lvl8pPr lvl="7" algn="ctr">
              <a:lnSpc>
                <a:spcPct val="100000"/>
              </a:lnSpc>
              <a:spcBef>
                <a:spcPts val="0"/>
              </a:spcBef>
              <a:spcAft>
                <a:spcPts val="0"/>
              </a:spcAft>
              <a:buSzPts val="6900"/>
              <a:buNone/>
              <a:defRPr sz="6900"/>
            </a:lvl8pPr>
            <a:lvl9pPr lvl="8" algn="ctr">
              <a:lnSpc>
                <a:spcPct val="100000"/>
              </a:lnSpc>
              <a:spcBef>
                <a:spcPts val="0"/>
              </a:spcBef>
              <a:spcAft>
                <a:spcPts val="0"/>
              </a:spcAft>
              <a:buSzPts val="6900"/>
              <a:buNone/>
              <a:defRPr sz="6900"/>
            </a:lvl9pPr>
          </a:lstStyle>
          <a:p/>
        </p:txBody>
      </p:sp>
      <p:sp>
        <p:nvSpPr>
          <p:cNvPr id="20" name="Google Shape;20;g224e5d5c537_0_107"/>
          <p:cNvSpPr txBox="1">
            <a:spLocks noGrp="1"/>
          </p:cNvSpPr>
          <p:nvPr>
            <p:ph type="subTitle" idx="1"/>
          </p:nvPr>
        </p:nvSpPr>
        <p:spPr>
          <a:xfrm>
            <a:off x="415600" y="3778833"/>
            <a:ext cx="11360700" cy="1056900"/>
          </a:xfrm>
          <a:prstGeom prst="rect">
            <a:avLst/>
          </a:prstGeom>
          <a:noFill/>
          <a:ln>
            <a:noFill/>
          </a:ln>
        </p:spPr>
        <p:txBody>
          <a:bodyPr spcFirstLastPara="1" wrap="square" lIns="121900" tIns="121900" rIns="121900" bIns="121900" anchor="t" anchorCtr="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21" name="Google Shape;21;g224e5d5c537_0_107"/>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22"/>
        <p:cNvGrpSpPr/>
        <p:nvPr/>
      </p:nvGrpSpPr>
      <p:grpSpPr>
        <a:xfrm>
          <a:off x="0" y="0"/>
          <a:ext cx="0" cy="0"/>
          <a:chOff x="0" y="0"/>
          <a:chExt cx="0" cy="0"/>
        </a:xfrm>
      </p:grpSpPr>
      <p:sp>
        <p:nvSpPr>
          <p:cNvPr id="23" name="Google Shape;23;g224e5d5c537_0_111"/>
          <p:cNvSpPr txBox="1">
            <a:spLocks noGrp="1"/>
          </p:cNvSpPr>
          <p:nvPr>
            <p:ph type="title"/>
          </p:nvPr>
        </p:nvSpPr>
        <p:spPr>
          <a:xfrm>
            <a:off x="415600" y="2867800"/>
            <a:ext cx="11360700" cy="1122300"/>
          </a:xfrm>
          <a:prstGeom prst="rect">
            <a:avLst/>
          </a:prstGeom>
          <a:noFill/>
          <a:ln>
            <a:noFill/>
          </a:ln>
        </p:spPr>
        <p:txBody>
          <a:bodyPr spcFirstLastPara="1" wrap="square" lIns="121900" tIns="121900" rIns="121900" bIns="121900" anchor="ctr" anchorCtr="0">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24" name="Google Shape;24;g224e5d5c537_0_11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25"/>
        <p:cNvGrpSpPr/>
        <p:nvPr/>
      </p:nvGrpSpPr>
      <p:grpSpPr>
        <a:xfrm>
          <a:off x="0" y="0"/>
          <a:ext cx="0" cy="0"/>
          <a:chOff x="0" y="0"/>
          <a:chExt cx="0" cy="0"/>
        </a:xfrm>
      </p:grpSpPr>
      <p:sp>
        <p:nvSpPr>
          <p:cNvPr id="26" name="Google Shape;26;g224e5d5c537_0_114"/>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27" name="Google Shape;27;g224e5d5c537_0_114"/>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81000" algn="l">
              <a:lnSpc>
                <a:spcPct val="115000"/>
              </a:lnSpc>
              <a:spcBef>
                <a:spcPts val="0"/>
              </a:spcBef>
              <a:spcAft>
                <a:spcPts val="0"/>
              </a:spcAft>
              <a:buSzPts val="2400"/>
              <a:buChar char="●"/>
              <a:defRPr/>
            </a:lvl1pPr>
            <a:lvl2pPr marL="914400" lvl="1" indent="-349250" algn="l">
              <a:lnSpc>
                <a:spcPct val="115000"/>
              </a:lnSpc>
              <a:spcBef>
                <a:spcPts val="0"/>
              </a:spcBef>
              <a:spcAft>
                <a:spcPts val="0"/>
              </a:spcAft>
              <a:buSzPts val="1900"/>
              <a:buChar char="○"/>
              <a:defRPr/>
            </a:lvl2pPr>
            <a:lvl3pPr marL="1371600" lvl="2" indent="-349250" algn="l">
              <a:lnSpc>
                <a:spcPct val="115000"/>
              </a:lnSpc>
              <a:spcBef>
                <a:spcPts val="0"/>
              </a:spcBef>
              <a:spcAft>
                <a:spcPts val="0"/>
              </a:spcAft>
              <a:buSzPts val="1900"/>
              <a:buChar char="■"/>
              <a:defRPr/>
            </a:lvl3pPr>
            <a:lvl4pPr marL="1828800" lvl="3" indent="-349250" algn="l">
              <a:lnSpc>
                <a:spcPct val="115000"/>
              </a:lnSpc>
              <a:spcBef>
                <a:spcPts val="0"/>
              </a:spcBef>
              <a:spcAft>
                <a:spcPts val="0"/>
              </a:spcAft>
              <a:buSzPts val="1900"/>
              <a:buChar char="●"/>
              <a:defRPr/>
            </a:lvl4pPr>
            <a:lvl5pPr marL="2286000" lvl="4" indent="-349250" algn="l">
              <a:lnSpc>
                <a:spcPct val="115000"/>
              </a:lnSpc>
              <a:spcBef>
                <a:spcPts val="0"/>
              </a:spcBef>
              <a:spcAft>
                <a:spcPts val="0"/>
              </a:spcAft>
              <a:buSzPts val="1900"/>
              <a:buChar char="○"/>
              <a:defRPr/>
            </a:lvl5pPr>
            <a:lvl6pPr marL="2743200" lvl="5" indent="-349250" algn="l">
              <a:lnSpc>
                <a:spcPct val="115000"/>
              </a:lnSpc>
              <a:spcBef>
                <a:spcPts val="0"/>
              </a:spcBef>
              <a:spcAft>
                <a:spcPts val="0"/>
              </a:spcAft>
              <a:buSzPts val="1900"/>
              <a:buChar char="■"/>
              <a:defRPr/>
            </a:lvl6pPr>
            <a:lvl7pPr marL="3200400" lvl="6" indent="-349250" algn="l">
              <a:lnSpc>
                <a:spcPct val="115000"/>
              </a:lnSpc>
              <a:spcBef>
                <a:spcPts val="0"/>
              </a:spcBef>
              <a:spcAft>
                <a:spcPts val="0"/>
              </a:spcAft>
              <a:buSzPts val="1900"/>
              <a:buChar char="●"/>
              <a:defRPr/>
            </a:lvl7pPr>
            <a:lvl8pPr marL="3657600" lvl="7" indent="-349250" algn="l">
              <a:lnSpc>
                <a:spcPct val="115000"/>
              </a:lnSpc>
              <a:spcBef>
                <a:spcPts val="0"/>
              </a:spcBef>
              <a:spcAft>
                <a:spcPts val="0"/>
              </a:spcAft>
              <a:buSzPts val="1900"/>
              <a:buChar char="○"/>
              <a:defRPr/>
            </a:lvl8pPr>
            <a:lvl9pPr marL="4114800" lvl="8" indent="-349250" algn="l">
              <a:lnSpc>
                <a:spcPct val="115000"/>
              </a:lnSpc>
              <a:spcBef>
                <a:spcPts val="0"/>
              </a:spcBef>
              <a:spcAft>
                <a:spcPts val="0"/>
              </a:spcAft>
              <a:buSzPts val="1900"/>
              <a:buChar char="■"/>
              <a:defRPr/>
            </a:lvl9pPr>
          </a:lstStyle>
          <a:p/>
        </p:txBody>
      </p:sp>
      <p:sp>
        <p:nvSpPr>
          <p:cNvPr id="28" name="Google Shape;28;g224e5d5c537_0_114"/>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9"/>
        <p:cNvGrpSpPr/>
        <p:nvPr/>
      </p:nvGrpSpPr>
      <p:grpSpPr>
        <a:xfrm>
          <a:off x="0" y="0"/>
          <a:ext cx="0" cy="0"/>
          <a:chOff x="0" y="0"/>
          <a:chExt cx="0" cy="0"/>
        </a:xfrm>
      </p:grpSpPr>
      <p:sp>
        <p:nvSpPr>
          <p:cNvPr id="30" name="Google Shape;30;g224e5d5c537_0_118"/>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31" name="Google Shape;31;g224e5d5c537_0_118"/>
          <p:cNvSpPr txBox="1">
            <a:spLocks noGrp="1"/>
          </p:cNvSpPr>
          <p:nvPr>
            <p:ph type="body" idx="1"/>
          </p:nvPr>
        </p:nvSpPr>
        <p:spPr>
          <a:xfrm>
            <a:off x="415600" y="1536633"/>
            <a:ext cx="5333100" cy="4555200"/>
          </a:xfrm>
          <a:prstGeom prst="rect">
            <a:avLst/>
          </a:prstGeom>
          <a:noFill/>
          <a:ln>
            <a:noFill/>
          </a:ln>
        </p:spPr>
        <p:txBody>
          <a:bodyPr spcFirstLastPara="1" wrap="square" lIns="121900" tIns="121900" rIns="121900" bIns="121900" anchor="t" anchorCtr="0">
            <a:normAutofit/>
          </a:bodyPr>
          <a:lstStyle>
            <a:lvl1pPr marL="457200" lvl="0" indent="-349250" algn="l">
              <a:lnSpc>
                <a:spcPct val="115000"/>
              </a:lnSpc>
              <a:spcBef>
                <a:spcPts val="0"/>
              </a:spcBef>
              <a:spcAft>
                <a:spcPts val="0"/>
              </a:spcAft>
              <a:buSzPts val="1900"/>
              <a:buChar char="●"/>
              <a:defRPr sz="1900"/>
            </a:lvl1pPr>
            <a:lvl2pPr marL="914400" lvl="1" indent="-330200" algn="l">
              <a:lnSpc>
                <a:spcPct val="115000"/>
              </a:lnSpc>
              <a:spcBef>
                <a:spcPts val="0"/>
              </a:spcBef>
              <a:spcAft>
                <a:spcPts val="0"/>
              </a:spcAft>
              <a:buSzPts val="1600"/>
              <a:buChar char="○"/>
              <a:defRPr sz="1600"/>
            </a:lvl2pPr>
            <a:lvl3pPr marL="1371600" lvl="2" indent="-330200" algn="l">
              <a:lnSpc>
                <a:spcPct val="115000"/>
              </a:lnSpc>
              <a:spcBef>
                <a:spcPts val="0"/>
              </a:spcBef>
              <a:spcAft>
                <a:spcPts val="0"/>
              </a:spcAft>
              <a:buSzPts val="1600"/>
              <a:buChar char="■"/>
              <a:defRPr sz="1600"/>
            </a:lvl3pPr>
            <a:lvl4pPr marL="1828800" lvl="3" indent="-330200" algn="l">
              <a:lnSpc>
                <a:spcPct val="115000"/>
              </a:lnSpc>
              <a:spcBef>
                <a:spcPts val="0"/>
              </a:spcBef>
              <a:spcAft>
                <a:spcPts val="0"/>
              </a:spcAft>
              <a:buSzPts val="1600"/>
              <a:buChar char="●"/>
              <a:defRPr sz="1600"/>
            </a:lvl4pPr>
            <a:lvl5pPr marL="2286000" lvl="4" indent="-330200" algn="l">
              <a:lnSpc>
                <a:spcPct val="115000"/>
              </a:lnSpc>
              <a:spcBef>
                <a:spcPts val="0"/>
              </a:spcBef>
              <a:spcAft>
                <a:spcPts val="0"/>
              </a:spcAft>
              <a:buSzPts val="1600"/>
              <a:buChar char="○"/>
              <a:defRPr sz="1600"/>
            </a:lvl5pPr>
            <a:lvl6pPr marL="2743200" lvl="5" indent="-330200" algn="l">
              <a:lnSpc>
                <a:spcPct val="115000"/>
              </a:lnSpc>
              <a:spcBef>
                <a:spcPts val="0"/>
              </a:spcBef>
              <a:spcAft>
                <a:spcPts val="0"/>
              </a:spcAft>
              <a:buSzPts val="1600"/>
              <a:buChar char="■"/>
              <a:defRPr sz="1600"/>
            </a:lvl6pPr>
            <a:lvl7pPr marL="3200400" lvl="6" indent="-330200" algn="l">
              <a:lnSpc>
                <a:spcPct val="115000"/>
              </a:lnSpc>
              <a:spcBef>
                <a:spcPts val="0"/>
              </a:spcBef>
              <a:spcAft>
                <a:spcPts val="0"/>
              </a:spcAft>
              <a:buSzPts val="1600"/>
              <a:buChar char="●"/>
              <a:defRPr sz="1600"/>
            </a:lvl7pPr>
            <a:lvl8pPr marL="3657600" lvl="7" indent="-330200" algn="l">
              <a:lnSpc>
                <a:spcPct val="115000"/>
              </a:lnSpc>
              <a:spcBef>
                <a:spcPts val="0"/>
              </a:spcBef>
              <a:spcAft>
                <a:spcPts val="0"/>
              </a:spcAft>
              <a:buSzPts val="1600"/>
              <a:buChar char="○"/>
              <a:defRPr sz="1600"/>
            </a:lvl8pPr>
            <a:lvl9pPr marL="4114800" lvl="8" indent="-330200" algn="l">
              <a:lnSpc>
                <a:spcPct val="115000"/>
              </a:lnSpc>
              <a:spcBef>
                <a:spcPts val="0"/>
              </a:spcBef>
              <a:spcAft>
                <a:spcPts val="0"/>
              </a:spcAft>
              <a:buSzPts val="1600"/>
              <a:buChar char="■"/>
              <a:defRPr sz="1600"/>
            </a:lvl9pPr>
          </a:lstStyle>
          <a:p/>
        </p:txBody>
      </p:sp>
      <p:sp>
        <p:nvSpPr>
          <p:cNvPr id="32" name="Google Shape;32;g224e5d5c537_0_118"/>
          <p:cNvSpPr txBox="1">
            <a:spLocks noGrp="1"/>
          </p:cNvSpPr>
          <p:nvPr>
            <p:ph type="body" idx="2"/>
          </p:nvPr>
        </p:nvSpPr>
        <p:spPr>
          <a:xfrm>
            <a:off x="6443200" y="1536633"/>
            <a:ext cx="5333100" cy="4555200"/>
          </a:xfrm>
          <a:prstGeom prst="rect">
            <a:avLst/>
          </a:prstGeom>
          <a:noFill/>
          <a:ln>
            <a:noFill/>
          </a:ln>
        </p:spPr>
        <p:txBody>
          <a:bodyPr spcFirstLastPara="1" wrap="square" lIns="121900" tIns="121900" rIns="121900" bIns="121900" anchor="t" anchorCtr="0">
            <a:normAutofit/>
          </a:bodyPr>
          <a:lstStyle>
            <a:lvl1pPr marL="457200" lvl="0" indent="-349250" algn="l">
              <a:lnSpc>
                <a:spcPct val="115000"/>
              </a:lnSpc>
              <a:spcBef>
                <a:spcPts val="0"/>
              </a:spcBef>
              <a:spcAft>
                <a:spcPts val="0"/>
              </a:spcAft>
              <a:buSzPts val="1900"/>
              <a:buChar char="●"/>
              <a:defRPr sz="1900"/>
            </a:lvl1pPr>
            <a:lvl2pPr marL="914400" lvl="1" indent="-330200" algn="l">
              <a:lnSpc>
                <a:spcPct val="115000"/>
              </a:lnSpc>
              <a:spcBef>
                <a:spcPts val="0"/>
              </a:spcBef>
              <a:spcAft>
                <a:spcPts val="0"/>
              </a:spcAft>
              <a:buSzPts val="1600"/>
              <a:buChar char="○"/>
              <a:defRPr sz="1600"/>
            </a:lvl2pPr>
            <a:lvl3pPr marL="1371600" lvl="2" indent="-330200" algn="l">
              <a:lnSpc>
                <a:spcPct val="115000"/>
              </a:lnSpc>
              <a:spcBef>
                <a:spcPts val="0"/>
              </a:spcBef>
              <a:spcAft>
                <a:spcPts val="0"/>
              </a:spcAft>
              <a:buSzPts val="1600"/>
              <a:buChar char="■"/>
              <a:defRPr sz="1600"/>
            </a:lvl3pPr>
            <a:lvl4pPr marL="1828800" lvl="3" indent="-330200" algn="l">
              <a:lnSpc>
                <a:spcPct val="115000"/>
              </a:lnSpc>
              <a:spcBef>
                <a:spcPts val="0"/>
              </a:spcBef>
              <a:spcAft>
                <a:spcPts val="0"/>
              </a:spcAft>
              <a:buSzPts val="1600"/>
              <a:buChar char="●"/>
              <a:defRPr sz="1600"/>
            </a:lvl4pPr>
            <a:lvl5pPr marL="2286000" lvl="4" indent="-330200" algn="l">
              <a:lnSpc>
                <a:spcPct val="115000"/>
              </a:lnSpc>
              <a:spcBef>
                <a:spcPts val="0"/>
              </a:spcBef>
              <a:spcAft>
                <a:spcPts val="0"/>
              </a:spcAft>
              <a:buSzPts val="1600"/>
              <a:buChar char="○"/>
              <a:defRPr sz="1600"/>
            </a:lvl5pPr>
            <a:lvl6pPr marL="2743200" lvl="5" indent="-330200" algn="l">
              <a:lnSpc>
                <a:spcPct val="115000"/>
              </a:lnSpc>
              <a:spcBef>
                <a:spcPts val="0"/>
              </a:spcBef>
              <a:spcAft>
                <a:spcPts val="0"/>
              </a:spcAft>
              <a:buSzPts val="1600"/>
              <a:buChar char="■"/>
              <a:defRPr sz="1600"/>
            </a:lvl6pPr>
            <a:lvl7pPr marL="3200400" lvl="6" indent="-330200" algn="l">
              <a:lnSpc>
                <a:spcPct val="115000"/>
              </a:lnSpc>
              <a:spcBef>
                <a:spcPts val="0"/>
              </a:spcBef>
              <a:spcAft>
                <a:spcPts val="0"/>
              </a:spcAft>
              <a:buSzPts val="1600"/>
              <a:buChar char="●"/>
              <a:defRPr sz="1600"/>
            </a:lvl7pPr>
            <a:lvl8pPr marL="3657600" lvl="7" indent="-330200" algn="l">
              <a:lnSpc>
                <a:spcPct val="115000"/>
              </a:lnSpc>
              <a:spcBef>
                <a:spcPts val="0"/>
              </a:spcBef>
              <a:spcAft>
                <a:spcPts val="0"/>
              </a:spcAft>
              <a:buSzPts val="1600"/>
              <a:buChar char="○"/>
              <a:defRPr sz="1600"/>
            </a:lvl8pPr>
            <a:lvl9pPr marL="4114800" lvl="8" indent="-330200" algn="l">
              <a:lnSpc>
                <a:spcPct val="115000"/>
              </a:lnSpc>
              <a:spcBef>
                <a:spcPts val="0"/>
              </a:spcBef>
              <a:spcAft>
                <a:spcPts val="0"/>
              </a:spcAft>
              <a:buSzPts val="1600"/>
              <a:buChar char="■"/>
              <a:defRPr sz="1600"/>
            </a:lvl9pPr>
          </a:lstStyle>
          <a:p/>
        </p:txBody>
      </p:sp>
      <p:sp>
        <p:nvSpPr>
          <p:cNvPr id="33" name="Google Shape;33;g224e5d5c537_0_118"/>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g224e5d5c537_0_126"/>
          <p:cNvSpPr txBox="1">
            <a:spLocks noGrp="1"/>
          </p:cNvSpPr>
          <p:nvPr>
            <p:ph type="title"/>
          </p:nvPr>
        </p:nvSpPr>
        <p:spPr>
          <a:xfrm>
            <a:off x="415600" y="740800"/>
            <a:ext cx="3744000" cy="1007700"/>
          </a:xfrm>
          <a:prstGeom prst="rect">
            <a:avLst/>
          </a:prstGeom>
          <a:noFill/>
          <a:ln>
            <a:noFill/>
          </a:ln>
        </p:spPr>
        <p:txBody>
          <a:bodyPr spcFirstLastPara="1" wrap="square" lIns="121900" tIns="121900" rIns="121900" bIns="121900" anchor="b" anchorCtr="0">
            <a:norm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36" name="Google Shape;36;g224e5d5c537_0_126"/>
          <p:cNvSpPr txBox="1">
            <a:spLocks noGrp="1"/>
          </p:cNvSpPr>
          <p:nvPr>
            <p:ph type="body" idx="1"/>
          </p:nvPr>
        </p:nvSpPr>
        <p:spPr>
          <a:xfrm>
            <a:off x="415600" y="1852800"/>
            <a:ext cx="3744000" cy="4239300"/>
          </a:xfrm>
          <a:prstGeom prst="rect">
            <a:avLst/>
          </a:prstGeom>
          <a:noFill/>
          <a:ln>
            <a:noFill/>
          </a:ln>
        </p:spPr>
        <p:txBody>
          <a:bodyPr spcFirstLastPara="1" wrap="square" lIns="121900" tIns="121900" rIns="121900" bIns="121900" anchor="t" anchorCtr="0">
            <a:normAutofit/>
          </a:bodyPr>
          <a:lstStyle>
            <a:lvl1pPr marL="457200" lvl="0" indent="-330200" algn="l">
              <a:lnSpc>
                <a:spcPct val="115000"/>
              </a:lnSpc>
              <a:spcBef>
                <a:spcPts val="0"/>
              </a:spcBef>
              <a:spcAft>
                <a:spcPts val="0"/>
              </a:spcAft>
              <a:buSzPts val="1600"/>
              <a:buChar char="●"/>
              <a:defRPr sz="1600"/>
            </a:lvl1pPr>
            <a:lvl2pPr marL="914400" lvl="1" indent="-330200" algn="l">
              <a:lnSpc>
                <a:spcPct val="115000"/>
              </a:lnSpc>
              <a:spcBef>
                <a:spcPts val="0"/>
              </a:spcBef>
              <a:spcAft>
                <a:spcPts val="0"/>
              </a:spcAft>
              <a:buSzPts val="1600"/>
              <a:buChar char="○"/>
              <a:defRPr sz="1600"/>
            </a:lvl2pPr>
            <a:lvl3pPr marL="1371600" lvl="2" indent="-330200" algn="l">
              <a:lnSpc>
                <a:spcPct val="115000"/>
              </a:lnSpc>
              <a:spcBef>
                <a:spcPts val="0"/>
              </a:spcBef>
              <a:spcAft>
                <a:spcPts val="0"/>
              </a:spcAft>
              <a:buSzPts val="1600"/>
              <a:buChar char="■"/>
              <a:defRPr sz="1600"/>
            </a:lvl3pPr>
            <a:lvl4pPr marL="1828800" lvl="3" indent="-330200" algn="l">
              <a:lnSpc>
                <a:spcPct val="115000"/>
              </a:lnSpc>
              <a:spcBef>
                <a:spcPts val="0"/>
              </a:spcBef>
              <a:spcAft>
                <a:spcPts val="0"/>
              </a:spcAft>
              <a:buSzPts val="1600"/>
              <a:buChar char="●"/>
              <a:defRPr sz="1600"/>
            </a:lvl4pPr>
            <a:lvl5pPr marL="2286000" lvl="4" indent="-330200" algn="l">
              <a:lnSpc>
                <a:spcPct val="115000"/>
              </a:lnSpc>
              <a:spcBef>
                <a:spcPts val="0"/>
              </a:spcBef>
              <a:spcAft>
                <a:spcPts val="0"/>
              </a:spcAft>
              <a:buSzPts val="1600"/>
              <a:buChar char="○"/>
              <a:defRPr sz="1600"/>
            </a:lvl5pPr>
            <a:lvl6pPr marL="2743200" lvl="5" indent="-330200" algn="l">
              <a:lnSpc>
                <a:spcPct val="115000"/>
              </a:lnSpc>
              <a:spcBef>
                <a:spcPts val="0"/>
              </a:spcBef>
              <a:spcAft>
                <a:spcPts val="0"/>
              </a:spcAft>
              <a:buSzPts val="1600"/>
              <a:buChar char="■"/>
              <a:defRPr sz="1600"/>
            </a:lvl6pPr>
            <a:lvl7pPr marL="3200400" lvl="6" indent="-330200" algn="l">
              <a:lnSpc>
                <a:spcPct val="115000"/>
              </a:lnSpc>
              <a:spcBef>
                <a:spcPts val="0"/>
              </a:spcBef>
              <a:spcAft>
                <a:spcPts val="0"/>
              </a:spcAft>
              <a:buSzPts val="1600"/>
              <a:buChar char="●"/>
              <a:defRPr sz="1600"/>
            </a:lvl7pPr>
            <a:lvl8pPr marL="3657600" lvl="7" indent="-330200" algn="l">
              <a:lnSpc>
                <a:spcPct val="115000"/>
              </a:lnSpc>
              <a:spcBef>
                <a:spcPts val="0"/>
              </a:spcBef>
              <a:spcAft>
                <a:spcPts val="0"/>
              </a:spcAft>
              <a:buSzPts val="1600"/>
              <a:buChar char="○"/>
              <a:defRPr sz="1600"/>
            </a:lvl8pPr>
            <a:lvl9pPr marL="4114800" lvl="8" indent="-330200" algn="l">
              <a:lnSpc>
                <a:spcPct val="115000"/>
              </a:lnSpc>
              <a:spcBef>
                <a:spcPts val="0"/>
              </a:spcBef>
              <a:spcAft>
                <a:spcPts val="0"/>
              </a:spcAft>
              <a:buSzPts val="1600"/>
              <a:buChar char="■"/>
              <a:defRPr sz="1600"/>
            </a:lvl9pPr>
          </a:lstStyle>
          <a:p/>
        </p:txBody>
      </p:sp>
      <p:sp>
        <p:nvSpPr>
          <p:cNvPr id="37" name="Google Shape;37;g224e5d5c537_0_126"/>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8"/>
        <p:cNvGrpSpPr/>
        <p:nvPr/>
      </p:nvGrpSpPr>
      <p:grpSpPr>
        <a:xfrm>
          <a:off x="0" y="0"/>
          <a:ext cx="0" cy="0"/>
          <a:chOff x="0" y="0"/>
          <a:chExt cx="0" cy="0"/>
        </a:xfrm>
      </p:grpSpPr>
      <p:sp>
        <p:nvSpPr>
          <p:cNvPr id="39" name="Google Shape;39;g224e5d5c537_0_130"/>
          <p:cNvSpPr txBox="1">
            <a:spLocks noGrp="1"/>
          </p:cNvSpPr>
          <p:nvPr>
            <p:ph type="title"/>
          </p:nvPr>
        </p:nvSpPr>
        <p:spPr>
          <a:xfrm>
            <a:off x="653667" y="600200"/>
            <a:ext cx="8490300" cy="5454300"/>
          </a:xfrm>
          <a:prstGeom prst="rect">
            <a:avLst/>
          </a:prstGeom>
          <a:noFill/>
          <a:ln>
            <a:noFill/>
          </a:ln>
        </p:spPr>
        <p:txBody>
          <a:bodyPr spcFirstLastPara="1" wrap="square" lIns="121900" tIns="121900" rIns="121900" bIns="121900" anchor="ctr" anchorCtr="0">
            <a:normAutofit/>
          </a:bodyPr>
          <a:lstStyle>
            <a:lvl1pPr lvl="0" algn="l">
              <a:lnSpc>
                <a:spcPct val="100000"/>
              </a:lnSpc>
              <a:spcBef>
                <a:spcPts val="0"/>
              </a:spcBef>
              <a:spcAft>
                <a:spcPts val="0"/>
              </a:spcAft>
              <a:buSzPts val="6400"/>
              <a:buNone/>
              <a:defRPr sz="6400"/>
            </a:lvl1pPr>
            <a:lvl2pPr lvl="1" algn="l">
              <a:lnSpc>
                <a:spcPct val="100000"/>
              </a:lnSpc>
              <a:spcBef>
                <a:spcPts val="0"/>
              </a:spcBef>
              <a:spcAft>
                <a:spcPts val="0"/>
              </a:spcAft>
              <a:buSzPts val="6400"/>
              <a:buNone/>
              <a:defRPr sz="6400"/>
            </a:lvl2pPr>
            <a:lvl3pPr lvl="2" algn="l">
              <a:lnSpc>
                <a:spcPct val="100000"/>
              </a:lnSpc>
              <a:spcBef>
                <a:spcPts val="0"/>
              </a:spcBef>
              <a:spcAft>
                <a:spcPts val="0"/>
              </a:spcAft>
              <a:buSzPts val="6400"/>
              <a:buNone/>
              <a:defRPr sz="6400"/>
            </a:lvl3pPr>
            <a:lvl4pPr lvl="3" algn="l">
              <a:lnSpc>
                <a:spcPct val="100000"/>
              </a:lnSpc>
              <a:spcBef>
                <a:spcPts val="0"/>
              </a:spcBef>
              <a:spcAft>
                <a:spcPts val="0"/>
              </a:spcAft>
              <a:buSzPts val="6400"/>
              <a:buNone/>
              <a:defRPr sz="6400"/>
            </a:lvl4pPr>
            <a:lvl5pPr lvl="4" algn="l">
              <a:lnSpc>
                <a:spcPct val="100000"/>
              </a:lnSpc>
              <a:spcBef>
                <a:spcPts val="0"/>
              </a:spcBef>
              <a:spcAft>
                <a:spcPts val="0"/>
              </a:spcAft>
              <a:buSzPts val="6400"/>
              <a:buNone/>
              <a:defRPr sz="6400"/>
            </a:lvl5pPr>
            <a:lvl6pPr lvl="5" algn="l">
              <a:lnSpc>
                <a:spcPct val="100000"/>
              </a:lnSpc>
              <a:spcBef>
                <a:spcPts val="0"/>
              </a:spcBef>
              <a:spcAft>
                <a:spcPts val="0"/>
              </a:spcAft>
              <a:buSzPts val="6400"/>
              <a:buNone/>
              <a:defRPr sz="6400"/>
            </a:lvl6pPr>
            <a:lvl7pPr lvl="6" algn="l">
              <a:lnSpc>
                <a:spcPct val="100000"/>
              </a:lnSpc>
              <a:spcBef>
                <a:spcPts val="0"/>
              </a:spcBef>
              <a:spcAft>
                <a:spcPts val="0"/>
              </a:spcAft>
              <a:buSzPts val="6400"/>
              <a:buNone/>
              <a:defRPr sz="6400"/>
            </a:lvl7pPr>
            <a:lvl8pPr lvl="7" algn="l">
              <a:lnSpc>
                <a:spcPct val="100000"/>
              </a:lnSpc>
              <a:spcBef>
                <a:spcPts val="0"/>
              </a:spcBef>
              <a:spcAft>
                <a:spcPts val="0"/>
              </a:spcAft>
              <a:buSzPts val="6400"/>
              <a:buNone/>
              <a:defRPr sz="6400"/>
            </a:lvl8pPr>
            <a:lvl9pPr lvl="8" algn="l">
              <a:lnSpc>
                <a:spcPct val="100000"/>
              </a:lnSpc>
              <a:spcBef>
                <a:spcPts val="0"/>
              </a:spcBef>
              <a:spcAft>
                <a:spcPts val="0"/>
              </a:spcAft>
              <a:buSzPts val="6400"/>
              <a:buNone/>
              <a:defRPr sz="6400"/>
            </a:lvl9pPr>
          </a:lstStyle>
          <a:p/>
        </p:txBody>
      </p:sp>
      <p:sp>
        <p:nvSpPr>
          <p:cNvPr id="40" name="Google Shape;40;g224e5d5c537_0_130"/>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g224e5d5c537_0_133"/>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 name="Google Shape;43;g224e5d5c537_0_133"/>
          <p:cNvSpPr txBox="1">
            <a:spLocks noGrp="1"/>
          </p:cNvSpPr>
          <p:nvPr>
            <p:ph type="title"/>
          </p:nvPr>
        </p:nvSpPr>
        <p:spPr>
          <a:xfrm>
            <a:off x="354000" y="1644233"/>
            <a:ext cx="5393700" cy="1976400"/>
          </a:xfrm>
          <a:prstGeom prst="rect">
            <a:avLst/>
          </a:prstGeom>
          <a:noFill/>
          <a:ln>
            <a:noFill/>
          </a:ln>
        </p:spPr>
        <p:txBody>
          <a:bodyPr spcFirstLastPara="1" wrap="square" lIns="121900" tIns="121900" rIns="121900" bIns="121900" anchor="b" anchorCtr="0">
            <a:normAutofit/>
          </a:bodyPr>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p:txBody>
      </p:sp>
      <p:sp>
        <p:nvSpPr>
          <p:cNvPr id="44" name="Google Shape;44;g224e5d5c537_0_133"/>
          <p:cNvSpPr txBox="1">
            <a:spLocks noGrp="1"/>
          </p:cNvSpPr>
          <p:nvPr>
            <p:ph type="subTitle" idx="1"/>
          </p:nvPr>
        </p:nvSpPr>
        <p:spPr>
          <a:xfrm>
            <a:off x="354000" y="3737433"/>
            <a:ext cx="5393700" cy="1646700"/>
          </a:xfrm>
          <a:prstGeom prst="rect">
            <a:avLst/>
          </a:prstGeom>
          <a:noFill/>
          <a:ln>
            <a:noFill/>
          </a:ln>
        </p:spPr>
        <p:txBody>
          <a:bodyPr spcFirstLastPara="1" wrap="square" lIns="121900" tIns="121900" rIns="121900" bIns="121900"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5" name="Google Shape;45;g224e5d5c537_0_133"/>
          <p:cNvSpPr txBox="1">
            <a:spLocks noGrp="1"/>
          </p:cNvSpPr>
          <p:nvPr>
            <p:ph type="body" idx="2"/>
          </p:nvPr>
        </p:nvSpPr>
        <p:spPr>
          <a:xfrm>
            <a:off x="6586000" y="965433"/>
            <a:ext cx="5115900" cy="4926900"/>
          </a:xfrm>
          <a:prstGeom prst="rect">
            <a:avLst/>
          </a:prstGeom>
          <a:noFill/>
          <a:ln>
            <a:noFill/>
          </a:ln>
        </p:spPr>
        <p:txBody>
          <a:bodyPr spcFirstLastPara="1" wrap="square" lIns="121900" tIns="121900" rIns="121900" bIns="121900" anchor="ctr" anchorCtr="0">
            <a:normAutofit/>
          </a:bodyPr>
          <a:lstStyle>
            <a:lvl1pPr marL="457200" lvl="0" indent="-381000" algn="l">
              <a:lnSpc>
                <a:spcPct val="115000"/>
              </a:lnSpc>
              <a:spcBef>
                <a:spcPts val="0"/>
              </a:spcBef>
              <a:spcAft>
                <a:spcPts val="0"/>
              </a:spcAft>
              <a:buSzPts val="2400"/>
              <a:buChar char="●"/>
              <a:defRPr/>
            </a:lvl1pPr>
            <a:lvl2pPr marL="914400" lvl="1" indent="-349250" algn="l">
              <a:lnSpc>
                <a:spcPct val="115000"/>
              </a:lnSpc>
              <a:spcBef>
                <a:spcPts val="0"/>
              </a:spcBef>
              <a:spcAft>
                <a:spcPts val="0"/>
              </a:spcAft>
              <a:buSzPts val="1900"/>
              <a:buChar char="○"/>
              <a:defRPr/>
            </a:lvl2pPr>
            <a:lvl3pPr marL="1371600" lvl="2" indent="-349250" algn="l">
              <a:lnSpc>
                <a:spcPct val="115000"/>
              </a:lnSpc>
              <a:spcBef>
                <a:spcPts val="0"/>
              </a:spcBef>
              <a:spcAft>
                <a:spcPts val="0"/>
              </a:spcAft>
              <a:buSzPts val="1900"/>
              <a:buChar char="■"/>
              <a:defRPr/>
            </a:lvl3pPr>
            <a:lvl4pPr marL="1828800" lvl="3" indent="-349250" algn="l">
              <a:lnSpc>
                <a:spcPct val="115000"/>
              </a:lnSpc>
              <a:spcBef>
                <a:spcPts val="0"/>
              </a:spcBef>
              <a:spcAft>
                <a:spcPts val="0"/>
              </a:spcAft>
              <a:buSzPts val="1900"/>
              <a:buChar char="●"/>
              <a:defRPr/>
            </a:lvl4pPr>
            <a:lvl5pPr marL="2286000" lvl="4" indent="-349250" algn="l">
              <a:lnSpc>
                <a:spcPct val="115000"/>
              </a:lnSpc>
              <a:spcBef>
                <a:spcPts val="0"/>
              </a:spcBef>
              <a:spcAft>
                <a:spcPts val="0"/>
              </a:spcAft>
              <a:buSzPts val="1900"/>
              <a:buChar char="○"/>
              <a:defRPr/>
            </a:lvl5pPr>
            <a:lvl6pPr marL="2743200" lvl="5" indent="-349250" algn="l">
              <a:lnSpc>
                <a:spcPct val="115000"/>
              </a:lnSpc>
              <a:spcBef>
                <a:spcPts val="0"/>
              </a:spcBef>
              <a:spcAft>
                <a:spcPts val="0"/>
              </a:spcAft>
              <a:buSzPts val="1900"/>
              <a:buChar char="■"/>
              <a:defRPr/>
            </a:lvl6pPr>
            <a:lvl7pPr marL="3200400" lvl="6" indent="-349250" algn="l">
              <a:lnSpc>
                <a:spcPct val="115000"/>
              </a:lnSpc>
              <a:spcBef>
                <a:spcPts val="0"/>
              </a:spcBef>
              <a:spcAft>
                <a:spcPts val="0"/>
              </a:spcAft>
              <a:buSzPts val="1900"/>
              <a:buChar char="●"/>
              <a:defRPr/>
            </a:lvl7pPr>
            <a:lvl8pPr marL="3657600" lvl="7" indent="-349250" algn="l">
              <a:lnSpc>
                <a:spcPct val="115000"/>
              </a:lnSpc>
              <a:spcBef>
                <a:spcPts val="0"/>
              </a:spcBef>
              <a:spcAft>
                <a:spcPts val="0"/>
              </a:spcAft>
              <a:buSzPts val="1900"/>
              <a:buChar char="○"/>
              <a:defRPr/>
            </a:lvl8pPr>
            <a:lvl9pPr marL="4114800" lvl="8" indent="-349250" algn="l">
              <a:lnSpc>
                <a:spcPct val="115000"/>
              </a:lnSpc>
              <a:spcBef>
                <a:spcPts val="0"/>
              </a:spcBef>
              <a:spcAft>
                <a:spcPts val="0"/>
              </a:spcAft>
              <a:buSzPts val="1900"/>
              <a:buChar char="■"/>
              <a:defRPr/>
            </a:lvl9pPr>
          </a:lstStyle>
          <a:p/>
        </p:txBody>
      </p:sp>
      <p:sp>
        <p:nvSpPr>
          <p:cNvPr id="46" name="Google Shape;46;g224e5d5c537_0_133"/>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g224e5d5c537_0_103"/>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marR="0" lvl="0" algn="l" rtl="0">
              <a:lnSpc>
                <a:spcPct val="100000"/>
              </a:lnSpc>
              <a:spcBef>
                <a:spcPts val="0"/>
              </a:spcBef>
              <a:spcAft>
                <a:spcPts val="0"/>
              </a:spcAft>
              <a:buClr>
                <a:schemeClr val="dk1"/>
              </a:buClr>
              <a:buSzPts val="3700"/>
              <a:buFont typeface="Arial" panose="020B0604020202020204"/>
              <a:buNone/>
              <a:defRPr sz="37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chemeClr val="dk1"/>
              </a:buClr>
              <a:buSzPts val="3700"/>
              <a:buFont typeface="Arial" panose="020B0604020202020204"/>
              <a:buNone/>
              <a:defRPr sz="37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3700"/>
              <a:buFont typeface="Arial" panose="020B0604020202020204"/>
              <a:buNone/>
              <a:defRPr sz="37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3700"/>
              <a:buFont typeface="Arial" panose="020B0604020202020204"/>
              <a:buNone/>
              <a:defRPr sz="37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3700"/>
              <a:buFont typeface="Arial" panose="020B0604020202020204"/>
              <a:buNone/>
              <a:defRPr sz="37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3700"/>
              <a:buFont typeface="Arial" panose="020B0604020202020204"/>
              <a:buNone/>
              <a:defRPr sz="37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3700"/>
              <a:buFont typeface="Arial" panose="020B0604020202020204"/>
              <a:buNone/>
              <a:defRPr sz="37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3700"/>
              <a:buFont typeface="Arial" panose="020B0604020202020204"/>
              <a:buNone/>
              <a:defRPr sz="37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3700"/>
              <a:buFont typeface="Arial" panose="020B0604020202020204"/>
              <a:buNone/>
              <a:defRPr sz="37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1" name="Google Shape;11;g224e5d5c537_0_103"/>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marR="0" lvl="0" indent="-381000" algn="l" rtl="0">
              <a:lnSpc>
                <a:spcPct val="115000"/>
              </a:lnSpc>
              <a:spcBef>
                <a:spcPts val="0"/>
              </a:spcBef>
              <a:spcAft>
                <a:spcPts val="0"/>
              </a:spcAft>
              <a:buClr>
                <a:schemeClr val="dk2"/>
              </a:buClr>
              <a:buSzPts val="2400"/>
              <a:buFont typeface="Arial" panose="020B0604020202020204"/>
              <a:buChar char="●"/>
              <a:defRPr sz="24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49250" algn="l" rtl="0">
              <a:lnSpc>
                <a:spcPct val="115000"/>
              </a:lnSpc>
              <a:spcBef>
                <a:spcPts val="0"/>
              </a:spcBef>
              <a:spcAft>
                <a:spcPts val="0"/>
              </a:spcAft>
              <a:buClr>
                <a:schemeClr val="dk2"/>
              </a:buClr>
              <a:buSzPts val="1900"/>
              <a:buFont typeface="Arial" panose="020B0604020202020204"/>
              <a:buChar char="○"/>
              <a:defRPr sz="19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49250" algn="l" rtl="0">
              <a:lnSpc>
                <a:spcPct val="115000"/>
              </a:lnSpc>
              <a:spcBef>
                <a:spcPts val="0"/>
              </a:spcBef>
              <a:spcAft>
                <a:spcPts val="0"/>
              </a:spcAft>
              <a:buClr>
                <a:schemeClr val="dk2"/>
              </a:buClr>
              <a:buSzPts val="1900"/>
              <a:buFont typeface="Arial" panose="020B0604020202020204"/>
              <a:buChar char="■"/>
              <a:defRPr sz="19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49250" algn="l" rtl="0">
              <a:lnSpc>
                <a:spcPct val="115000"/>
              </a:lnSpc>
              <a:spcBef>
                <a:spcPts val="0"/>
              </a:spcBef>
              <a:spcAft>
                <a:spcPts val="0"/>
              </a:spcAft>
              <a:buClr>
                <a:schemeClr val="dk2"/>
              </a:buClr>
              <a:buSzPts val="1900"/>
              <a:buFont typeface="Arial" panose="020B0604020202020204"/>
              <a:buChar char="●"/>
              <a:defRPr sz="19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49250" algn="l" rtl="0">
              <a:lnSpc>
                <a:spcPct val="115000"/>
              </a:lnSpc>
              <a:spcBef>
                <a:spcPts val="0"/>
              </a:spcBef>
              <a:spcAft>
                <a:spcPts val="0"/>
              </a:spcAft>
              <a:buClr>
                <a:schemeClr val="dk2"/>
              </a:buClr>
              <a:buSzPts val="1900"/>
              <a:buFont typeface="Arial" panose="020B0604020202020204"/>
              <a:buChar char="○"/>
              <a:defRPr sz="19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49250" algn="l" rtl="0">
              <a:lnSpc>
                <a:spcPct val="115000"/>
              </a:lnSpc>
              <a:spcBef>
                <a:spcPts val="0"/>
              </a:spcBef>
              <a:spcAft>
                <a:spcPts val="0"/>
              </a:spcAft>
              <a:buClr>
                <a:schemeClr val="dk2"/>
              </a:buClr>
              <a:buSzPts val="1900"/>
              <a:buFont typeface="Arial" panose="020B0604020202020204"/>
              <a:buChar char="■"/>
              <a:defRPr sz="19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49250" algn="l" rtl="0">
              <a:lnSpc>
                <a:spcPct val="115000"/>
              </a:lnSpc>
              <a:spcBef>
                <a:spcPts val="0"/>
              </a:spcBef>
              <a:spcAft>
                <a:spcPts val="0"/>
              </a:spcAft>
              <a:buClr>
                <a:schemeClr val="dk2"/>
              </a:buClr>
              <a:buSzPts val="1900"/>
              <a:buFont typeface="Arial" panose="020B0604020202020204"/>
              <a:buChar char="●"/>
              <a:defRPr sz="19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49250" algn="l" rtl="0">
              <a:lnSpc>
                <a:spcPct val="115000"/>
              </a:lnSpc>
              <a:spcBef>
                <a:spcPts val="0"/>
              </a:spcBef>
              <a:spcAft>
                <a:spcPts val="0"/>
              </a:spcAft>
              <a:buClr>
                <a:schemeClr val="dk2"/>
              </a:buClr>
              <a:buSzPts val="1900"/>
              <a:buFont typeface="Arial" panose="020B0604020202020204"/>
              <a:buChar char="○"/>
              <a:defRPr sz="19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49250" algn="l" rtl="0">
              <a:lnSpc>
                <a:spcPct val="115000"/>
              </a:lnSpc>
              <a:spcBef>
                <a:spcPts val="0"/>
              </a:spcBef>
              <a:spcAft>
                <a:spcPts val="0"/>
              </a:spcAft>
              <a:buClr>
                <a:schemeClr val="dk2"/>
              </a:buClr>
              <a:buSzPts val="1900"/>
              <a:buFont typeface="Arial" panose="020B0604020202020204"/>
              <a:buChar char="■"/>
              <a:defRPr sz="19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12" name="Google Shape;12;g224e5d5c537_0_103"/>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rtl="0">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image" Target="../media/image8.jpe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image" Target="../media/image1.png"/><Relationship Id="rId2" Type="http://schemas.openxmlformats.org/officeDocument/2006/relationships/image" Target="../media/image12.jpeg"/><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678806" y="1998021"/>
            <a:ext cx="4834388" cy="286195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2" name="Title 1"/>
          <p:cNvSpPr>
            <a:spLocks noGrp="1"/>
          </p:cNvSpPr>
          <p:nvPr>
            <p:ph type="title"/>
          </p:nvPr>
        </p:nvSpPr>
        <p:spPr>
          <a:xfrm>
            <a:off x="415290" y="2181860"/>
            <a:ext cx="11360785" cy="1369695"/>
          </a:xfrm>
        </p:spPr>
        <p:txBody>
          <a:bodyPr/>
          <a:p>
            <a:r>
              <a:rPr lang="en-US" b="1">
                <a:latin typeface="Times New Roman" panose="02020603050405020304"/>
                <a:ea typeface="Times New Roman" panose="02020603050405020304"/>
                <a:cs typeface="Times New Roman" panose="02020603050405020304"/>
                <a:sym typeface="Times New Roman" panose="02020603050405020304"/>
              </a:rPr>
              <a:t>What is Blue Sky Approach?</a:t>
            </a:r>
            <a:endParaRPr lang="en-US"/>
          </a:p>
        </p:txBody>
      </p:sp>
      <p:sp>
        <p:nvSpPr>
          <p:cNvPr id="176" name="Google Shape;176;p4"/>
          <p:cNvSpPr/>
          <p:nvPr/>
        </p:nvSpPr>
        <p:spPr>
          <a:xfrm>
            <a:off x="1143635" y="445135"/>
            <a:ext cx="7991475" cy="461645"/>
          </a:xfrm>
          <a:prstGeom prst="rect">
            <a:avLst/>
          </a:prstGeom>
          <a:noFill/>
          <a:ln>
            <a:noFill/>
          </a:ln>
        </p:spPr>
        <p:txBody>
          <a:bodyPr spcFirstLastPara="1" wrap="square" lIns="91425" tIns="45700" rIns="91425" bIns="45700" anchor="t" anchorCtr="0">
            <a:noAutofit/>
          </a:bodyPr>
          <a:lstStyle/>
          <a:p>
            <a:pPr lvl="0">
              <a:buSzPts val="3200"/>
            </a:pPr>
            <a:endParaRPr lang="en-US" sz="3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6" name="Google Shape;176;p4"/>
          <p:cNvSpPr/>
          <p:nvPr/>
        </p:nvSpPr>
        <p:spPr>
          <a:xfrm>
            <a:off x="1143778" y="445225"/>
            <a:ext cx="6116100" cy="461700"/>
          </a:xfrm>
          <a:prstGeom prst="rect">
            <a:avLst/>
          </a:prstGeom>
          <a:noFill/>
          <a:ln>
            <a:noFill/>
          </a:ln>
        </p:spPr>
        <p:txBody>
          <a:bodyPr spcFirstLastPara="1" wrap="square" lIns="91425" tIns="45700" rIns="91425" bIns="45700" anchor="t" anchorCtr="0">
            <a:noAutofit/>
          </a:bodyPr>
          <a:lstStyle/>
          <a:p>
            <a:pPr lvl="0">
              <a:buSzPts val="3200"/>
            </a:pPr>
            <a:r>
              <a:rPr lang="en-US" sz="3200" b="1">
                <a:solidFill>
                  <a:schemeClr val="dk1"/>
                </a:solidFill>
                <a:latin typeface="Times New Roman" panose="02020603050405020304"/>
                <a:ea typeface="Times New Roman" panose="02020603050405020304"/>
                <a:cs typeface="Times New Roman" panose="02020603050405020304"/>
                <a:sym typeface="Times New Roman" panose="02020603050405020304"/>
              </a:rPr>
              <a:t>Effective Blue Sky Thinking skills:</a:t>
            </a:r>
            <a:endParaRPr lang="en-US" sz="3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 name="Text Box 4"/>
          <p:cNvSpPr txBox="1"/>
          <p:nvPr/>
        </p:nvSpPr>
        <p:spPr>
          <a:xfrm>
            <a:off x="1418590" y="1628140"/>
            <a:ext cx="7722870" cy="1814830"/>
          </a:xfrm>
          <a:prstGeom prst="rect">
            <a:avLst/>
          </a:prstGeom>
          <a:noFill/>
        </p:spPr>
        <p:txBody>
          <a:bodyPr wrap="square" rtlCol="0" anchor="t">
            <a:spAutoFit/>
          </a:bodyPr>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sym typeface="+mn-ea"/>
              </a:rPr>
              <a:t>Reverse Thinking</a:t>
            </a:r>
            <a:endParaRPr lang="en-US" sz="2800" dirty="0">
              <a:latin typeface="Times New Roman" panose="02020603050405020304" pitchFamily="18" charset="0"/>
              <a:cs typeface="Times New Roman" panose="02020603050405020304" pitchFamily="18" charset="0"/>
              <a:sym typeface="+mn-ea"/>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sym typeface="+mn-ea"/>
              </a:rPr>
              <a:t>Start with a Provocative Question or Statement</a:t>
            </a:r>
            <a:endParaRPr lang="en-US" sz="2800" dirty="0">
              <a:latin typeface="Times New Roman" panose="02020603050405020304" pitchFamily="18" charset="0"/>
              <a:cs typeface="Times New Roman" panose="02020603050405020304" pitchFamily="18" charset="0"/>
              <a:sym typeface="+mn-ea"/>
            </a:endParaRPr>
          </a:p>
          <a:p>
            <a:pPr marL="0" indent="0">
              <a:buFont typeface="Arial" panose="020B0604020202020204" pitchFamily="34" charset="0"/>
              <a:buNone/>
            </a:pPr>
            <a:endParaRPr lang="en-US" sz="2800" dirty="0">
              <a:latin typeface="Times New Roman" panose="02020603050405020304" pitchFamily="18" charset="0"/>
              <a:cs typeface="Times New Roman" panose="02020603050405020304" pitchFamily="18" charset="0"/>
              <a:sym typeface="+mn-ea"/>
            </a:endParaRPr>
          </a:p>
          <a:p>
            <a:pPr marL="285750" indent="-28575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sym typeface="+mn-ea"/>
            </a:endParaRPr>
          </a:p>
        </p:txBody>
      </p:sp>
      <p:pic>
        <p:nvPicPr>
          <p:cNvPr id="104" name="Picture 103"/>
          <p:cNvPicPr/>
          <p:nvPr/>
        </p:nvPicPr>
        <p:blipFill>
          <a:blip r:embed="rId1"/>
          <a:stretch>
            <a:fillRect/>
          </a:stretch>
        </p:blipFill>
        <p:spPr>
          <a:xfrm>
            <a:off x="1497330" y="2988310"/>
            <a:ext cx="4086860" cy="2895600"/>
          </a:xfrm>
          <a:prstGeom prst="rect">
            <a:avLst/>
          </a:prstGeom>
          <a:noFill/>
          <a:ln w="9525">
            <a:noFill/>
          </a:ln>
        </p:spPr>
      </p:pic>
      <p:pic>
        <p:nvPicPr>
          <p:cNvPr id="2" name="Picture 1"/>
          <p:cNvPicPr>
            <a:picLocks noChangeAspect="1"/>
          </p:cNvPicPr>
          <p:nvPr/>
        </p:nvPicPr>
        <p:blipFill>
          <a:blip r:embed="rId2"/>
          <a:stretch>
            <a:fillRect/>
          </a:stretch>
        </p:blipFill>
        <p:spPr>
          <a:xfrm>
            <a:off x="5847080" y="2730500"/>
            <a:ext cx="4044315" cy="370268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6" name="Google Shape;176;p4"/>
          <p:cNvSpPr/>
          <p:nvPr/>
        </p:nvSpPr>
        <p:spPr>
          <a:xfrm>
            <a:off x="1143778" y="445225"/>
            <a:ext cx="6116100" cy="461700"/>
          </a:xfrm>
          <a:prstGeom prst="rect">
            <a:avLst/>
          </a:prstGeom>
          <a:noFill/>
          <a:ln>
            <a:noFill/>
          </a:ln>
        </p:spPr>
        <p:txBody>
          <a:bodyPr spcFirstLastPara="1" wrap="square" lIns="91425" tIns="45700" rIns="91425" bIns="45700" anchor="t" anchorCtr="0">
            <a:noAutofit/>
          </a:bodyPr>
          <a:lstStyle/>
          <a:p>
            <a:pPr lvl="0">
              <a:buSzPts val="3200"/>
            </a:pPr>
            <a:endParaRPr lang="en-US" sz="3200" b="1"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 name="Rectangle 3"/>
          <p:cNvSpPr/>
          <p:nvPr/>
        </p:nvSpPr>
        <p:spPr>
          <a:xfrm>
            <a:off x="1163878" y="1517156"/>
            <a:ext cx="9077402" cy="1383665"/>
          </a:xfrm>
          <a:prstGeom prst="rect">
            <a:avLst/>
          </a:prstGeom>
        </p:spPr>
        <p:txBody>
          <a:bodyPr wrap="square">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Desparatre situations demand desperate measures</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sym typeface="+mn-ea"/>
              </a:rPr>
              <a:t>Break free limitations</a:t>
            </a:r>
            <a:endParaRPr lang="en-US" sz="2800" dirty="0">
              <a:latin typeface="Times New Roman" panose="02020603050405020304" pitchFamily="18" charset="0"/>
              <a:cs typeface="Times New Roman" panose="02020603050405020304" pitchFamily="18" charset="0"/>
              <a:sym typeface="+mn-ea"/>
            </a:endParaRPr>
          </a:p>
          <a:p>
            <a:pPr marL="285750" indent="-28575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p:txBody>
      </p:sp>
      <p:pic>
        <p:nvPicPr>
          <p:cNvPr id="103" name="Picture 102"/>
          <p:cNvPicPr/>
          <p:nvPr/>
        </p:nvPicPr>
        <p:blipFill>
          <a:blip r:embed="rId1"/>
          <a:stretch>
            <a:fillRect/>
          </a:stretch>
        </p:blipFill>
        <p:spPr>
          <a:xfrm>
            <a:off x="1601470" y="2748280"/>
            <a:ext cx="7029450" cy="3338195"/>
          </a:xfrm>
          <a:prstGeom prst="rect">
            <a:avLst/>
          </a:prstGeom>
          <a:noFill/>
          <a:ln w="9525">
            <a:noFill/>
          </a:ln>
        </p:spPr>
      </p:pic>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6" name="Google Shape;176;p4"/>
          <p:cNvSpPr/>
          <p:nvPr/>
        </p:nvSpPr>
        <p:spPr>
          <a:xfrm>
            <a:off x="1143778" y="445225"/>
            <a:ext cx="6116100" cy="461700"/>
          </a:xfrm>
          <a:prstGeom prst="rect">
            <a:avLst/>
          </a:prstGeom>
          <a:noFill/>
          <a:ln>
            <a:noFill/>
          </a:ln>
        </p:spPr>
        <p:txBody>
          <a:bodyPr spcFirstLastPara="1" wrap="square" lIns="91425" tIns="45700" rIns="91425" bIns="45700" anchor="t" anchorCtr="0">
            <a:noAutofit/>
          </a:bodyPr>
          <a:lstStyle/>
          <a:p>
            <a:pPr lvl="0">
              <a:buSzPts val="3200"/>
            </a:pPr>
            <a:endParaRPr lang="en-US" sz="3200" b="1"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 name="Rectangle 3"/>
          <p:cNvSpPr/>
          <p:nvPr/>
        </p:nvSpPr>
        <p:spPr>
          <a:xfrm>
            <a:off x="1163878" y="1517156"/>
            <a:ext cx="9077402" cy="953135"/>
          </a:xfrm>
          <a:prstGeom prst="rect">
            <a:avLst/>
          </a:prstGeom>
        </p:spPr>
        <p:txBody>
          <a:bodyPr wrap="square">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sym typeface="+mn-ea"/>
              </a:rPr>
              <a:t>Time constraints</a:t>
            </a:r>
            <a:endParaRPr lang="en-US" sz="2800" dirty="0">
              <a:latin typeface="Times New Roman" panose="02020603050405020304" pitchFamily="18" charset="0"/>
              <a:cs typeface="Times New Roman" panose="02020603050405020304" pitchFamily="18" charset="0"/>
              <a:sym typeface="+mn-ea"/>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Combine and Build</a:t>
            </a:r>
            <a:endParaRPr lang="en-US" sz="28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1"/>
          <a:stretch>
            <a:fillRect/>
          </a:stretch>
        </p:blipFill>
        <p:spPr>
          <a:xfrm>
            <a:off x="6792595" y="2828290"/>
            <a:ext cx="3826510" cy="2846070"/>
          </a:xfrm>
          <a:prstGeom prst="rect">
            <a:avLst/>
          </a:prstGeom>
        </p:spPr>
      </p:pic>
      <p:pic>
        <p:nvPicPr>
          <p:cNvPr id="105" name="Picture 104"/>
          <p:cNvPicPr/>
          <p:nvPr/>
        </p:nvPicPr>
        <p:blipFill>
          <a:blip r:embed="rId2"/>
          <a:stretch>
            <a:fillRect/>
          </a:stretch>
        </p:blipFill>
        <p:spPr>
          <a:xfrm>
            <a:off x="1247140" y="2828290"/>
            <a:ext cx="4848860" cy="2886710"/>
          </a:xfrm>
          <a:prstGeom prst="rect">
            <a:avLst/>
          </a:prstGeom>
          <a:noFill/>
          <a:ln w="9525">
            <a:noFill/>
          </a:ln>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438400"/>
            <a:ext cx="12192000" cy="1323439"/>
          </a:xfrm>
          <a:prstGeom prst="rect">
            <a:avLst/>
          </a:prstGeom>
        </p:spPr>
        <p:txBody>
          <a:bodyPr wrap="square">
            <a:spAutoFit/>
          </a:bodyPr>
          <a:lstStyle/>
          <a:p>
            <a:pPr algn="ctr"/>
            <a:r>
              <a:rPr lang="en-US" sz="8000" b="1" dirty="0">
                <a:solidFill>
                  <a:schemeClr val="accent1"/>
                </a:solidFill>
                <a:latin typeface="Nunito Sans" panose="00000500000000000000" pitchFamily="2" charset="0"/>
              </a:rPr>
              <a:t>THANK YOU</a:t>
            </a:r>
            <a:endParaRPr lang="en-US" sz="8000" b="1" dirty="0">
              <a:solidFill>
                <a:schemeClr val="accent1"/>
              </a:solidFill>
            </a:endParaRPr>
          </a:p>
        </p:txBody>
      </p:sp>
      <p:grpSp>
        <p:nvGrpSpPr>
          <p:cNvPr id="2" name="Group 1"/>
          <p:cNvGrpSpPr/>
          <p:nvPr/>
        </p:nvGrpSpPr>
        <p:grpSpPr>
          <a:xfrm>
            <a:off x="7966969" y="2289411"/>
            <a:ext cx="4225031" cy="4615403"/>
            <a:chOff x="7966969" y="2260887"/>
            <a:chExt cx="4225031" cy="4615403"/>
          </a:xfrm>
        </p:grpSpPr>
        <p:sp>
          <p:nvSpPr>
            <p:cNvPr id="3" name="Isosceles Triangle 2"/>
            <p:cNvSpPr/>
            <p:nvPr/>
          </p:nvSpPr>
          <p:spPr>
            <a:xfrm>
              <a:off x="8807355" y="4597114"/>
              <a:ext cx="3384645" cy="227917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p:cNvSpPr/>
            <p:nvPr/>
          </p:nvSpPr>
          <p:spPr>
            <a:xfrm rot="16200000">
              <a:off x="7780928" y="2446928"/>
              <a:ext cx="4597113" cy="422503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03733"/>
            <a:ext cx="2057400" cy="121798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8"/>
        <p:cNvGrpSpPr/>
        <p:nvPr/>
      </p:nvGrpSpPr>
      <p:grpSpPr>
        <a:xfrm>
          <a:off x="0" y="0"/>
          <a:ext cx="0" cy="0"/>
          <a:chOff x="0" y="0"/>
          <a:chExt cx="0" cy="0"/>
        </a:xfrm>
      </p:grpSpPr>
      <p:sp>
        <p:nvSpPr>
          <p:cNvPr id="111" name="Google Shape;111;p1"/>
          <p:cNvSpPr txBox="1">
            <a:spLocks noGrp="1"/>
          </p:cNvSpPr>
          <p:nvPr>
            <p:ph type="title"/>
          </p:nvPr>
        </p:nvSpPr>
        <p:spPr>
          <a:xfrm>
            <a:off x="2282190" y="2423160"/>
            <a:ext cx="9118600" cy="716280"/>
          </a:xfrm>
          <a:prstGeom prst="rect">
            <a:avLst/>
          </a:prstGeom>
          <a:noFill/>
          <a:ln>
            <a:noFill/>
          </a:ln>
        </p:spPr>
        <p:txBody>
          <a:bodyPr spcFirstLastPara="1" wrap="square" lIns="0" tIns="8875" rIns="0" bIns="0" anchor="ctr" anchorCtr="0">
            <a:noAutofit/>
          </a:bodyPr>
          <a:lstStyle/>
          <a:p>
            <a:pPr marL="0" lvl="0" indent="0" algn="l" rtl="0">
              <a:lnSpc>
                <a:spcPct val="114000"/>
              </a:lnSpc>
              <a:spcBef>
                <a:spcPts val="0"/>
              </a:spcBef>
              <a:spcAft>
                <a:spcPts val="0"/>
              </a:spcAft>
              <a:buClr>
                <a:srgbClr val="0C1512"/>
              </a:buClr>
              <a:buSzPts val="6400"/>
              <a:buFont typeface="Arial" panose="020B0604020202020204"/>
              <a:buNone/>
            </a:pPr>
            <a:r>
              <a:rPr lang="en-US" sz="6400" dirty="0">
                <a:latin typeface="Arial" panose="020B0604020202020204"/>
                <a:ea typeface="Arial" panose="020B0604020202020204"/>
                <a:cs typeface="Arial" panose="020B0604020202020204"/>
                <a:sym typeface="Arial" panose="020B0604020202020204"/>
              </a:rPr>
              <a:t>Presentation skills-4</a:t>
            </a:r>
            <a:endParaRPr lang="en-US" sz="6400" dirty="0">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90855" y="2394430"/>
            <a:ext cx="8588050" cy="1198880"/>
          </a:xfrm>
          <a:prstGeom prst="rect">
            <a:avLst/>
          </a:prstGeom>
        </p:spPr>
        <p:txBody>
          <a:bodyPr wrap="square">
            <a:spAutoFit/>
          </a:bodyPr>
          <a:lstStyle/>
          <a:p>
            <a:pPr algn="ctr"/>
            <a:r>
              <a:rPr lang="en-US" sz="3600" dirty="0">
                <a:solidFill>
                  <a:schemeClr val="tx1"/>
                </a:solidFill>
              </a:rPr>
              <a:t>Presentation skills: Passing the Elevator Test and Blue Sky Thinking</a:t>
            </a:r>
            <a:endParaRPr lang="en-US" sz="3600" dirty="0">
              <a:solidFill>
                <a:schemeClr val="tx1"/>
              </a:solidFill>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2" name="Title 1"/>
          <p:cNvSpPr>
            <a:spLocks noGrp="1"/>
          </p:cNvSpPr>
          <p:nvPr>
            <p:ph type="title"/>
          </p:nvPr>
        </p:nvSpPr>
        <p:spPr>
          <a:xfrm>
            <a:off x="330200" y="2096770"/>
            <a:ext cx="11445875" cy="1645920"/>
          </a:xfrm>
        </p:spPr>
        <p:txBody>
          <a:bodyPr/>
          <a:p>
            <a:r>
              <a:rPr lang="en-US" b="1">
                <a:latin typeface="Times New Roman" panose="02020603050405020304"/>
                <a:ea typeface="Times New Roman" panose="02020603050405020304"/>
                <a:cs typeface="Times New Roman" panose="02020603050405020304"/>
                <a:sym typeface="Times New Roman" panose="02020603050405020304"/>
              </a:rPr>
              <a:t>What is an Elevator Test?</a:t>
            </a:r>
            <a:endParaRPr lang="en-US"/>
          </a:p>
        </p:txBody>
      </p:sp>
      <p:sp>
        <p:nvSpPr>
          <p:cNvPr id="132" name="Google Shape;132;p2"/>
          <p:cNvSpPr/>
          <p:nvPr/>
        </p:nvSpPr>
        <p:spPr>
          <a:xfrm>
            <a:off x="1143778" y="1720850"/>
            <a:ext cx="5661467" cy="951865"/>
          </a:xfrm>
          <a:prstGeom prst="rect">
            <a:avLst/>
          </a:prstGeom>
          <a:noFill/>
          <a:ln>
            <a:noFill/>
          </a:ln>
        </p:spPr>
        <p:txBody>
          <a:bodyPr spcFirstLastPara="1" wrap="square" lIns="91425" tIns="45700" rIns="91425" bIns="45700" anchor="t" anchorCtr="0">
            <a:spAutoFit/>
          </a:bodyPr>
          <a:lstStyle/>
          <a:p>
            <a:pPr marL="50800" lvl="0" indent="0">
              <a:buClr>
                <a:schemeClr val="dk1"/>
              </a:buClr>
              <a:buSzPct val="60000"/>
              <a:buFont typeface="Times New Roman" panose="02020603050405020304"/>
              <a:buNone/>
            </a:pPr>
            <a:endParaRPr lang="en-US" sz="28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50800" lvl="0" indent="0">
              <a:buClr>
                <a:schemeClr val="dk1"/>
              </a:buClr>
              <a:buSzPct val="60000"/>
              <a:buFont typeface="Times New Roman" panose="02020603050405020304"/>
              <a:buNone/>
            </a:pPr>
            <a:endParaRPr lang="en-US" sz="28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33" name="Google Shape;133;p2"/>
          <p:cNvSpPr/>
          <p:nvPr/>
        </p:nvSpPr>
        <p:spPr>
          <a:xfrm>
            <a:off x="1143635" y="445135"/>
            <a:ext cx="6604000" cy="461645"/>
          </a:xfrm>
          <a:prstGeom prst="rect">
            <a:avLst/>
          </a:prstGeom>
          <a:noFill/>
          <a:ln>
            <a:noFill/>
          </a:ln>
        </p:spPr>
        <p:txBody>
          <a:bodyPr spcFirstLastPara="1" wrap="square" lIns="91425" tIns="45700" rIns="91425" bIns="45700" anchor="t" anchorCtr="0">
            <a:noAutofit/>
          </a:bodyPr>
          <a:lstStyle/>
          <a:p>
            <a:pPr lvl="0">
              <a:buSzPts val="3200"/>
            </a:pPr>
            <a:endParaRPr lang="en-US" sz="3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6" name="Google Shape;176;p4"/>
          <p:cNvSpPr/>
          <p:nvPr/>
        </p:nvSpPr>
        <p:spPr>
          <a:xfrm>
            <a:off x="1143778" y="445225"/>
            <a:ext cx="6116100" cy="461700"/>
          </a:xfrm>
          <a:prstGeom prst="rect">
            <a:avLst/>
          </a:prstGeom>
          <a:noFill/>
          <a:ln>
            <a:noFill/>
          </a:ln>
        </p:spPr>
        <p:txBody>
          <a:bodyPr spcFirstLastPara="1" wrap="square" lIns="91425" tIns="45700" rIns="91425" bIns="45700" anchor="t" anchorCtr="0">
            <a:noAutofit/>
          </a:bodyPr>
          <a:lstStyle/>
          <a:p>
            <a:pPr lvl="0">
              <a:buSzPts val="3200"/>
            </a:pPr>
            <a:r>
              <a:rPr lang="en-US" sz="3200" b="1">
                <a:solidFill>
                  <a:schemeClr val="dk1"/>
                </a:solidFill>
                <a:latin typeface="Times New Roman" panose="02020603050405020304"/>
                <a:ea typeface="Times New Roman" panose="02020603050405020304"/>
                <a:cs typeface="Times New Roman" panose="02020603050405020304"/>
                <a:sym typeface="Times New Roman" panose="02020603050405020304"/>
              </a:rPr>
              <a:t>How to pass an Elevator Test?</a:t>
            </a:r>
            <a:endParaRPr lang="en-US" sz="3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 name="Text Box 4"/>
          <p:cNvSpPr txBox="1"/>
          <p:nvPr/>
        </p:nvSpPr>
        <p:spPr>
          <a:xfrm>
            <a:off x="1418590" y="1628140"/>
            <a:ext cx="7722870" cy="1814830"/>
          </a:xfrm>
          <a:prstGeom prst="rect">
            <a:avLst/>
          </a:prstGeom>
          <a:noFill/>
        </p:spPr>
        <p:txBody>
          <a:bodyPr wrap="square" rtlCol="0" anchor="t">
            <a:spAutoFit/>
          </a:bodyPr>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sym typeface="+mn-ea"/>
              </a:rPr>
              <a:t>Craft a Clear and Concise Message</a:t>
            </a:r>
            <a:endParaRPr lang="en-US" sz="2800" dirty="0">
              <a:latin typeface="Times New Roman" panose="02020603050405020304" pitchFamily="18" charset="0"/>
              <a:cs typeface="Times New Roman" panose="02020603050405020304" pitchFamily="18" charset="0"/>
              <a:sym typeface="+mn-ea"/>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sym typeface="+mn-ea"/>
              </a:rPr>
              <a:t>Know Your Audience</a:t>
            </a:r>
            <a:endParaRPr lang="en-US" sz="2800" dirty="0">
              <a:latin typeface="Times New Roman" panose="02020603050405020304" pitchFamily="18" charset="0"/>
              <a:cs typeface="Times New Roman" panose="02020603050405020304" pitchFamily="18" charset="0"/>
              <a:sym typeface="+mn-ea"/>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sym typeface="+mn-ea"/>
              </a:rPr>
              <a:t>Hook with a Compelling Opening</a:t>
            </a:r>
            <a:endParaRPr lang="en-US" sz="2800" dirty="0">
              <a:latin typeface="Times New Roman" panose="02020603050405020304" pitchFamily="18" charset="0"/>
              <a:cs typeface="Times New Roman" panose="02020603050405020304" pitchFamily="18" charset="0"/>
              <a:sym typeface="+mn-ea"/>
            </a:endParaRPr>
          </a:p>
          <a:p>
            <a:pPr marL="0" indent="0">
              <a:buFont typeface="Arial" panose="020B0604020202020204" pitchFamily="34" charset="0"/>
              <a:buNone/>
            </a:pPr>
            <a:endParaRPr lang="en-US" sz="2800" dirty="0">
              <a:latin typeface="Times New Roman" panose="02020603050405020304" pitchFamily="18" charset="0"/>
              <a:cs typeface="Times New Roman" panose="02020603050405020304" pitchFamily="18" charset="0"/>
              <a:sym typeface="+mn-ea"/>
            </a:endParaRPr>
          </a:p>
        </p:txBody>
      </p:sp>
      <p:pic>
        <p:nvPicPr>
          <p:cNvPr id="2" name="Picture 1"/>
          <p:cNvPicPr>
            <a:picLocks noChangeAspect="1"/>
          </p:cNvPicPr>
          <p:nvPr/>
        </p:nvPicPr>
        <p:blipFill>
          <a:blip r:embed="rId1"/>
          <a:stretch>
            <a:fillRect/>
          </a:stretch>
        </p:blipFill>
        <p:spPr>
          <a:xfrm>
            <a:off x="3600450" y="3331210"/>
            <a:ext cx="4662805" cy="2774950"/>
          </a:xfrm>
          <a:prstGeom prst="rect">
            <a:avLst/>
          </a:prstGeom>
        </p:spPr>
      </p:pic>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6" name="Google Shape;176;p4"/>
          <p:cNvSpPr/>
          <p:nvPr/>
        </p:nvSpPr>
        <p:spPr>
          <a:xfrm>
            <a:off x="1143778" y="445225"/>
            <a:ext cx="6116100" cy="461700"/>
          </a:xfrm>
          <a:prstGeom prst="rect">
            <a:avLst/>
          </a:prstGeom>
          <a:noFill/>
          <a:ln>
            <a:noFill/>
          </a:ln>
        </p:spPr>
        <p:txBody>
          <a:bodyPr spcFirstLastPara="1" wrap="square" lIns="91425" tIns="45700" rIns="91425" bIns="45700" anchor="t" anchorCtr="0">
            <a:noAutofit/>
          </a:bodyPr>
          <a:lstStyle/>
          <a:p>
            <a:pPr lvl="0">
              <a:buSzPts val="3200"/>
            </a:pPr>
            <a:endParaRPr lang="en-US" sz="3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 name="Text Box 4"/>
          <p:cNvSpPr txBox="1"/>
          <p:nvPr/>
        </p:nvSpPr>
        <p:spPr>
          <a:xfrm>
            <a:off x="1418590" y="971550"/>
            <a:ext cx="7722870" cy="4618355"/>
          </a:xfrm>
          <a:prstGeom prst="rect">
            <a:avLst/>
          </a:prstGeom>
          <a:noFill/>
        </p:spPr>
        <p:txBody>
          <a:bodyPr wrap="square" rtlCol="0" anchor="t">
            <a:noAutofit/>
          </a:bodyPr>
          <a:p>
            <a:pPr marL="0" indent="0">
              <a:buFont typeface="Arial" panose="020B0604020202020204" pitchFamily="34" charset="0"/>
              <a:buNone/>
            </a:pPr>
            <a:endParaRPr lang="en-US" sz="2800" dirty="0">
              <a:latin typeface="Times New Roman" panose="02020603050405020304" pitchFamily="18" charset="0"/>
              <a:cs typeface="Times New Roman" panose="02020603050405020304" pitchFamily="18" charset="0"/>
              <a:sym typeface="+mn-ea"/>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sym typeface="+mn-ea"/>
              </a:rPr>
              <a:t>Stick to the Point</a:t>
            </a:r>
            <a:endParaRPr lang="en-US" sz="2800" dirty="0">
              <a:latin typeface="Times New Roman" panose="02020603050405020304" pitchFamily="18" charset="0"/>
              <a:cs typeface="Times New Roman" panose="02020603050405020304" pitchFamily="18" charset="0"/>
              <a:sym typeface="+mn-ea"/>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sym typeface="+mn-ea"/>
              </a:rPr>
              <a:t>Tell a Story</a:t>
            </a:r>
            <a:endParaRPr lang="en-US" sz="2800" dirty="0">
              <a:latin typeface="Times New Roman" panose="02020603050405020304" pitchFamily="18" charset="0"/>
              <a:cs typeface="Times New Roman" panose="02020603050405020304" pitchFamily="18" charset="0"/>
              <a:sym typeface="+mn-ea"/>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sym typeface="+mn-ea"/>
              </a:rPr>
              <a:t>Use Visual Imagery</a:t>
            </a:r>
            <a:endParaRPr lang="en-US" sz="2800" dirty="0">
              <a:latin typeface="Times New Roman" panose="02020603050405020304" pitchFamily="18" charset="0"/>
              <a:cs typeface="Times New Roman" panose="02020603050405020304" pitchFamily="18" charset="0"/>
              <a:sym typeface="+mn-ea"/>
            </a:endParaRPr>
          </a:p>
          <a:p>
            <a:pPr marL="0" indent="0">
              <a:buFont typeface="Arial" panose="020B0604020202020204" pitchFamily="34" charset="0"/>
              <a:buNone/>
            </a:pPr>
            <a:endParaRPr lang="en-US" sz="2800" dirty="0">
              <a:latin typeface="Times New Roman" panose="02020603050405020304" pitchFamily="18" charset="0"/>
              <a:cs typeface="Times New Roman" panose="02020603050405020304" pitchFamily="18" charset="0"/>
              <a:sym typeface="+mn-ea"/>
            </a:endParaRPr>
          </a:p>
        </p:txBody>
      </p:sp>
      <p:pic>
        <p:nvPicPr>
          <p:cNvPr id="2" name="Picture 1"/>
          <p:cNvPicPr/>
          <p:nvPr/>
        </p:nvPicPr>
        <p:blipFill>
          <a:blip r:embed="rId1"/>
          <a:stretch>
            <a:fillRect/>
          </a:stretch>
        </p:blipFill>
        <p:spPr>
          <a:xfrm>
            <a:off x="2990850" y="3248025"/>
            <a:ext cx="3975100" cy="2616200"/>
          </a:xfrm>
          <a:prstGeom prst="rect">
            <a:avLst/>
          </a:prstGeom>
          <a:noFill/>
          <a:ln w="9525">
            <a:noFill/>
          </a:ln>
        </p:spPr>
      </p:pic>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6" name="Google Shape;176;p4"/>
          <p:cNvSpPr/>
          <p:nvPr/>
        </p:nvSpPr>
        <p:spPr>
          <a:xfrm>
            <a:off x="1143778" y="445225"/>
            <a:ext cx="6116100" cy="461700"/>
          </a:xfrm>
          <a:prstGeom prst="rect">
            <a:avLst/>
          </a:prstGeom>
          <a:noFill/>
          <a:ln>
            <a:noFill/>
          </a:ln>
        </p:spPr>
        <p:txBody>
          <a:bodyPr spcFirstLastPara="1" wrap="square" lIns="91425" tIns="45700" rIns="91425" bIns="45700" anchor="t" anchorCtr="0">
            <a:noAutofit/>
          </a:bodyPr>
          <a:lstStyle/>
          <a:p>
            <a:pPr lvl="0">
              <a:buSzPts val="3200"/>
            </a:pPr>
            <a:endParaRPr lang="en-US" sz="3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 name="Text Box 4"/>
          <p:cNvSpPr txBox="1"/>
          <p:nvPr/>
        </p:nvSpPr>
        <p:spPr>
          <a:xfrm>
            <a:off x="1418590" y="990600"/>
            <a:ext cx="7722870" cy="4599305"/>
          </a:xfrm>
          <a:prstGeom prst="rect">
            <a:avLst/>
          </a:prstGeom>
          <a:noFill/>
        </p:spPr>
        <p:txBody>
          <a:bodyPr wrap="square" rtlCol="0" anchor="t">
            <a:noAutofit/>
          </a:bodyPr>
          <a:p>
            <a:pPr marL="0" indent="0">
              <a:buFont typeface="Arial" panose="020B0604020202020204" pitchFamily="34" charset="0"/>
              <a:buNone/>
            </a:pPr>
            <a:endParaRPr lang="en-US" sz="2800" dirty="0">
              <a:latin typeface="Times New Roman" panose="02020603050405020304" pitchFamily="18" charset="0"/>
              <a:cs typeface="Times New Roman" panose="02020603050405020304" pitchFamily="18" charset="0"/>
              <a:sym typeface="+mn-ea"/>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sym typeface="+mn-ea"/>
              </a:rPr>
              <a:t>Highlight Benefits</a:t>
            </a:r>
            <a:endParaRPr lang="en-US" sz="2800" dirty="0">
              <a:latin typeface="Times New Roman" panose="02020603050405020304" pitchFamily="18" charset="0"/>
              <a:cs typeface="Times New Roman" panose="02020603050405020304" pitchFamily="18" charset="0"/>
              <a:sym typeface="+mn-ea"/>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sym typeface="+mn-ea"/>
              </a:rPr>
              <a:t>Use Engaging Language</a:t>
            </a:r>
            <a:endParaRPr lang="en-US" sz="2800" dirty="0">
              <a:latin typeface="Times New Roman" panose="02020603050405020304" pitchFamily="18" charset="0"/>
              <a:cs typeface="Times New Roman" panose="02020603050405020304" pitchFamily="18" charset="0"/>
              <a:sym typeface="+mn-ea"/>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sym typeface="+mn-ea"/>
              </a:rPr>
              <a:t>Practice Succinct Delivery</a:t>
            </a:r>
            <a:endParaRPr lang="en-US" sz="2800" dirty="0">
              <a:latin typeface="Times New Roman" panose="02020603050405020304" pitchFamily="18" charset="0"/>
              <a:cs typeface="Times New Roman" panose="02020603050405020304" pitchFamily="18" charset="0"/>
              <a:sym typeface="+mn-ea"/>
            </a:endParaRPr>
          </a:p>
        </p:txBody>
      </p:sp>
      <p:pic>
        <p:nvPicPr>
          <p:cNvPr id="2" name="Google Shape;265;p57"/>
          <p:cNvPicPr preferRelativeResize="0"/>
          <p:nvPr/>
        </p:nvPicPr>
        <p:blipFill>
          <a:blip r:embed="rId1"/>
          <a:stretch>
            <a:fillRect/>
          </a:stretch>
        </p:blipFill>
        <p:spPr>
          <a:xfrm>
            <a:off x="3362325" y="2753360"/>
            <a:ext cx="5322570" cy="3528060"/>
          </a:xfrm>
          <a:prstGeom prst="rect">
            <a:avLst/>
          </a:prstGeom>
          <a:noFill/>
          <a:ln>
            <a:noFill/>
          </a:ln>
        </p:spPr>
      </p:pic>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6" name="Google Shape;176;p4"/>
          <p:cNvSpPr/>
          <p:nvPr/>
        </p:nvSpPr>
        <p:spPr>
          <a:xfrm>
            <a:off x="1143778" y="445225"/>
            <a:ext cx="6116100" cy="461700"/>
          </a:xfrm>
          <a:prstGeom prst="rect">
            <a:avLst/>
          </a:prstGeom>
          <a:noFill/>
          <a:ln>
            <a:noFill/>
          </a:ln>
        </p:spPr>
        <p:txBody>
          <a:bodyPr spcFirstLastPara="1" wrap="square" lIns="91425" tIns="45700" rIns="91425" bIns="45700" anchor="t" anchorCtr="0">
            <a:noAutofit/>
          </a:bodyPr>
          <a:lstStyle/>
          <a:p>
            <a:pPr lvl="0">
              <a:buSzPts val="3200"/>
            </a:pPr>
            <a:endParaRPr lang="en-US" sz="3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 name="Text Box 4"/>
          <p:cNvSpPr txBox="1"/>
          <p:nvPr/>
        </p:nvSpPr>
        <p:spPr>
          <a:xfrm>
            <a:off x="1418590" y="1371600"/>
            <a:ext cx="7722870" cy="2071370"/>
          </a:xfrm>
          <a:prstGeom prst="rect">
            <a:avLst/>
          </a:prstGeom>
          <a:noFill/>
        </p:spPr>
        <p:txBody>
          <a:bodyPr wrap="square" rtlCol="0" anchor="t">
            <a:noAutofit/>
          </a:bodyPr>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sym typeface="+mn-ea"/>
              </a:rPr>
              <a:t>Practice, Practice, Practice</a:t>
            </a:r>
            <a:endParaRPr lang="en-US" sz="2800" dirty="0">
              <a:latin typeface="Times New Roman" panose="02020603050405020304" pitchFamily="18" charset="0"/>
              <a:cs typeface="Times New Roman" panose="02020603050405020304" pitchFamily="18" charset="0"/>
              <a:sym typeface="+mn-ea"/>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sym typeface="+mn-ea"/>
              </a:rPr>
              <a:t>Be Confident and Enthusiastic</a:t>
            </a:r>
            <a:endParaRPr lang="en-US" sz="2800" dirty="0">
              <a:latin typeface="Times New Roman" panose="02020603050405020304" pitchFamily="18" charset="0"/>
              <a:cs typeface="Times New Roman" panose="02020603050405020304" pitchFamily="18" charset="0"/>
              <a:sym typeface="+mn-ea"/>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sym typeface="+mn-ea"/>
              </a:rPr>
              <a:t>Be Prepared for Questions</a:t>
            </a:r>
            <a:endParaRPr lang="en-US" sz="2800" dirty="0">
              <a:latin typeface="Times New Roman" panose="02020603050405020304" pitchFamily="18" charset="0"/>
              <a:cs typeface="Times New Roman" panose="02020603050405020304" pitchFamily="18" charset="0"/>
              <a:sym typeface="+mn-ea"/>
            </a:endParaRPr>
          </a:p>
          <a:p>
            <a:pPr marL="285750" indent="-28575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sym typeface="+mn-ea"/>
            </a:endParaRPr>
          </a:p>
        </p:txBody>
      </p:sp>
      <p:pic>
        <p:nvPicPr>
          <p:cNvPr id="100" name="Picture 99"/>
          <p:cNvPicPr/>
          <p:nvPr/>
        </p:nvPicPr>
        <p:blipFill>
          <a:blip r:embed="rId1"/>
          <a:stretch>
            <a:fillRect/>
          </a:stretch>
        </p:blipFill>
        <p:spPr>
          <a:xfrm>
            <a:off x="1577340" y="2966720"/>
            <a:ext cx="3978910" cy="3124200"/>
          </a:xfrm>
          <a:prstGeom prst="rect">
            <a:avLst/>
          </a:prstGeom>
          <a:noFill/>
          <a:ln w="9525">
            <a:noFill/>
          </a:ln>
        </p:spPr>
      </p:pic>
      <p:pic>
        <p:nvPicPr>
          <p:cNvPr id="101" name="Picture 100"/>
          <p:cNvPicPr/>
          <p:nvPr/>
        </p:nvPicPr>
        <p:blipFill>
          <a:blip r:embed="rId2"/>
          <a:stretch>
            <a:fillRect/>
          </a:stretch>
        </p:blipFill>
        <p:spPr>
          <a:xfrm>
            <a:off x="6400800" y="2856865"/>
            <a:ext cx="4005580" cy="2907665"/>
          </a:xfrm>
          <a:prstGeom prst="rect">
            <a:avLst/>
          </a:prstGeom>
          <a:noFill/>
          <a:ln w="9525">
            <a:noFill/>
          </a:ln>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6" name="Google Shape;176;p4"/>
          <p:cNvSpPr/>
          <p:nvPr/>
        </p:nvSpPr>
        <p:spPr>
          <a:xfrm>
            <a:off x="1143778" y="445225"/>
            <a:ext cx="6116100" cy="461700"/>
          </a:xfrm>
          <a:prstGeom prst="rect">
            <a:avLst/>
          </a:prstGeom>
          <a:noFill/>
          <a:ln>
            <a:noFill/>
          </a:ln>
        </p:spPr>
        <p:txBody>
          <a:bodyPr spcFirstLastPara="1" wrap="square" lIns="91425" tIns="45700" rIns="91425" bIns="45700" anchor="t" anchorCtr="0">
            <a:noAutofit/>
          </a:bodyPr>
          <a:lstStyle/>
          <a:p>
            <a:pPr lvl="0">
              <a:buSzPts val="3200"/>
            </a:pPr>
            <a:endParaRPr lang="en-US" sz="3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 name="Text Box 4"/>
          <p:cNvSpPr txBox="1"/>
          <p:nvPr/>
        </p:nvSpPr>
        <p:spPr>
          <a:xfrm>
            <a:off x="1418590" y="1275715"/>
            <a:ext cx="7722870" cy="1736090"/>
          </a:xfrm>
          <a:prstGeom prst="rect">
            <a:avLst/>
          </a:prstGeom>
          <a:noFill/>
        </p:spPr>
        <p:txBody>
          <a:bodyPr wrap="square" rtlCol="0" anchor="t">
            <a:noAutofit/>
          </a:bodyPr>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sym typeface="+mn-ea"/>
              </a:rPr>
              <a:t>Seek Feedback</a:t>
            </a:r>
            <a:endParaRPr lang="en-US" sz="2800" dirty="0">
              <a:latin typeface="Times New Roman" panose="02020603050405020304" pitchFamily="18" charset="0"/>
              <a:cs typeface="Times New Roman" panose="02020603050405020304" pitchFamily="18" charset="0"/>
              <a:sym typeface="+mn-ea"/>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sym typeface="+mn-ea"/>
              </a:rPr>
              <a:t>Adapt and Evolve</a:t>
            </a:r>
            <a:endParaRPr lang="en-US" sz="2800" dirty="0">
              <a:latin typeface="Times New Roman" panose="02020603050405020304" pitchFamily="18" charset="0"/>
              <a:cs typeface="Times New Roman" panose="02020603050405020304" pitchFamily="18" charset="0"/>
              <a:sym typeface="+mn-ea"/>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sym typeface="+mn-ea"/>
              </a:rPr>
              <a:t>Stay Genuine</a:t>
            </a:r>
            <a:endParaRPr lang="en-US" sz="2800" dirty="0">
              <a:latin typeface="Times New Roman" panose="02020603050405020304" pitchFamily="18" charset="0"/>
              <a:cs typeface="Times New Roman" panose="02020603050405020304" pitchFamily="18" charset="0"/>
              <a:sym typeface="+mn-ea"/>
            </a:endParaRPr>
          </a:p>
        </p:txBody>
      </p:sp>
      <p:pic>
        <p:nvPicPr>
          <p:cNvPr id="102" name="Picture 101"/>
          <p:cNvPicPr/>
          <p:nvPr/>
        </p:nvPicPr>
        <p:blipFill>
          <a:blip r:embed="rId1"/>
          <a:stretch>
            <a:fillRect/>
          </a:stretch>
        </p:blipFill>
        <p:spPr>
          <a:xfrm>
            <a:off x="4395470" y="2764155"/>
            <a:ext cx="3992245" cy="2905125"/>
          </a:xfrm>
          <a:prstGeom prst="rect">
            <a:avLst/>
          </a:prstGeom>
          <a:noFill/>
          <a:ln w="9525">
            <a:noFill/>
          </a:ln>
        </p:spPr>
      </p:pic>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697</Words>
  <Application>WPS Presentation</Application>
  <PresentationFormat>Widescreen</PresentationFormat>
  <Paragraphs>51</Paragraphs>
  <Slides>14</Slides>
  <Notes>20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14</vt:i4>
      </vt:variant>
    </vt:vector>
  </HeadingPairs>
  <TitlesOfParts>
    <vt:vector size="26" baseType="lpstr">
      <vt:lpstr>Arial</vt:lpstr>
      <vt:lpstr>SimSun</vt:lpstr>
      <vt:lpstr>Wingdings</vt:lpstr>
      <vt:lpstr>Arial</vt:lpstr>
      <vt:lpstr>Calibri</vt:lpstr>
      <vt:lpstr>Times New Roman</vt:lpstr>
      <vt:lpstr>Times New Roman</vt:lpstr>
      <vt:lpstr>Microsoft YaHei</vt:lpstr>
      <vt:lpstr>Arial Unicode MS</vt:lpstr>
      <vt:lpstr>Nunito Sans</vt:lpstr>
      <vt:lpstr>Segoe Print</vt:lpstr>
      <vt:lpstr>Simple Light</vt:lpstr>
      <vt:lpstr>PowerPoint 演示文稿</vt:lpstr>
      <vt:lpstr>Presentation skills-L13</vt:lpstr>
      <vt:lpstr>PowerPoint 演示文稿</vt:lpstr>
      <vt:lpstr>What is an Elevator Test?</vt:lpstr>
      <vt:lpstr>PowerPoint 演示文稿</vt:lpstr>
      <vt:lpstr>PowerPoint 演示文稿</vt:lpstr>
      <vt:lpstr>PowerPoint 演示文稿</vt:lpstr>
      <vt:lpstr>PowerPoint 演示文稿</vt:lpstr>
      <vt:lpstr>PowerPoint 演示文稿</vt:lpstr>
      <vt:lpstr>What is Blue Sky Approach?</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Dressing Etiquette</dc:title>
  <dc:creator>Janakiraman Selvaraj</dc:creator>
  <cp:lastModifiedBy>g alekhya</cp:lastModifiedBy>
  <cp:revision>39</cp:revision>
  <dcterms:created xsi:type="dcterms:W3CDTF">2022-11-15T12:41:00Z</dcterms:created>
  <dcterms:modified xsi:type="dcterms:W3CDTF">2023-09-19T08:51:15Z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4C9F993DBE9E4A8B87C615477A160B70_13</vt:lpwstr>
  </property>
  <property fmtid="{D5CDD505-2E9C-101B-9397-08002B2CF9AE}" pid="3" name="KSOProductBuildVer">
    <vt:lpwstr>1033-12.2.0.13201</vt:lpwstr>
  </property>
</Properties>
</file>