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4" r:id="rId6"/>
    <p:sldId id="267" r:id="rId7"/>
    <p:sldId id="270" r:id="rId8"/>
    <p:sldId id="269" r:id="rId9"/>
    <p:sldId id="279" r:id="rId10"/>
    <p:sldId id="272" r:id="rId11"/>
    <p:sldId id="273" r:id="rId12"/>
    <p:sldId id="280" r:id="rId13"/>
    <p:sldId id="274" r:id="rId14"/>
    <p:sldId id="282" r:id="rId15"/>
    <p:sldId id="283" r:id="rId16"/>
    <p:sldId id="277" r:id="rId17"/>
    <p:sldId id="281" r:id="rId18"/>
    <p:sldId id="278" r:id="rId19"/>
    <p:sldId id="268" r:id="rId20"/>
    <p:sldId id="286" r:id="rId21"/>
    <p:sldId id="271" r:id="rId22"/>
    <p:sldId id="285" r:id="rId23"/>
  </p:sldIdLst>
  <p:sldSz cx="12192000" cy="6858000"/>
  <p:notesSz cx="6858000" cy="9144000"/>
  <p:custDataLst>
    <p:tags r:id="rId2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31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13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  <p:cmAuthor id="3" name="Alexander Van den Bulck" initials="AB" lastIdx="6" clrIdx="2">
    <p:extLst>
      <p:ext uri="{19B8F6BF-5375-455C-9EA6-DF929625EA0E}">
        <p15:presenceInfo xmlns:p15="http://schemas.microsoft.com/office/powerpoint/2012/main" userId="S::a.vandenbulck@avans.nl::0b244803-43c8-4fd7-85fd-708016c2e6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07E2D-876F-4CEE-A311-FB23495D01B2}" v="2" dt="2021-03-17T09:06:1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84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n Koeze" userId="e94ec3af-731d-432a-9784-b90f2ed5c7cb" providerId="ADAL" clId="{CBD07E2D-876F-4CEE-A311-FB23495D01B2}"/>
    <pc:docChg chg="custSel modSld">
      <pc:chgData name="Dion Koeze" userId="e94ec3af-731d-432a-9784-b90f2ed5c7cb" providerId="ADAL" clId="{CBD07E2D-876F-4CEE-A311-FB23495D01B2}" dt="2021-03-17T16:08:25.296" v="77" actId="313"/>
      <pc:docMkLst>
        <pc:docMk/>
      </pc:docMkLst>
      <pc:sldChg chg="addSp">
        <pc:chgData name="Dion Koeze" userId="e94ec3af-731d-432a-9784-b90f2ed5c7cb" providerId="ADAL" clId="{CBD07E2D-876F-4CEE-A311-FB23495D01B2}" dt="2021-03-17T08:14:11.293" v="0"/>
        <pc:sldMkLst>
          <pc:docMk/>
          <pc:sldMk cId="1407374584" sldId="267"/>
        </pc:sldMkLst>
        <pc:inkChg chg="add">
          <ac:chgData name="Dion Koeze" userId="e94ec3af-731d-432a-9784-b90f2ed5c7cb" providerId="ADAL" clId="{CBD07E2D-876F-4CEE-A311-FB23495D01B2}" dt="2021-03-17T08:14:11.293" v="0"/>
          <ac:inkMkLst>
            <pc:docMk/>
            <pc:sldMk cId="1407374584" sldId="267"/>
            <ac:inkMk id="3" creationId="{C09FA3AA-D407-431D-9D99-31B29CBA7205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2418391560" sldId="268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2418391560" sldId="268"/>
            <ac:inkMk id="3" creationId="{0DDDC844-90A7-452E-8708-4D7C90F2D1C1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4263973764" sldId="269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4263973764" sldId="269"/>
            <ac:inkMk id="6" creationId="{F1B50828-294E-46EA-99EA-F0D80D4E062A}"/>
          </ac:inkMkLst>
        </pc:inkChg>
      </pc:sldChg>
      <pc:sldChg chg="addSp">
        <pc:chgData name="Dion Koeze" userId="e94ec3af-731d-432a-9784-b90f2ed5c7cb" providerId="ADAL" clId="{CBD07E2D-876F-4CEE-A311-FB23495D01B2}" dt="2021-03-17T08:14:11.293" v="0"/>
        <pc:sldMkLst>
          <pc:docMk/>
          <pc:sldMk cId="1703379798" sldId="270"/>
        </pc:sldMkLst>
        <pc:inkChg chg="add">
          <ac:chgData name="Dion Koeze" userId="e94ec3af-731d-432a-9784-b90f2ed5c7cb" providerId="ADAL" clId="{CBD07E2D-876F-4CEE-A311-FB23495D01B2}" dt="2021-03-17T08:14:11.293" v="0"/>
          <ac:inkMkLst>
            <pc:docMk/>
            <pc:sldMk cId="1703379798" sldId="270"/>
            <ac:inkMk id="6" creationId="{C0500CAA-B2C9-413B-9E99-EBF9CF8FA000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2205476204" sldId="271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2205476204" sldId="271"/>
            <ac:inkMk id="3" creationId="{FD0894EB-A060-4F10-A486-A9003652FFA8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3901487060" sldId="272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3901487060" sldId="272"/>
            <ac:inkMk id="6" creationId="{4C450DBD-F2C0-42AC-BB46-88E99F7EB53B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1807315827" sldId="273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1807315827" sldId="273"/>
            <ac:inkMk id="6" creationId="{BD46BB4E-5F04-43BE-9FF8-429ED5DCD6FD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3862881547" sldId="274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3862881547" sldId="274"/>
            <ac:inkMk id="6" creationId="{76167625-9B78-4473-9724-F3434CFAB6A0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723849233" sldId="277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723849233" sldId="277"/>
            <ac:inkMk id="7" creationId="{301CAE0C-5FF9-4D8B-8F9B-355752040414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2705608979" sldId="278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2705608979" sldId="278"/>
            <ac:inkMk id="7" creationId="{9F6E14C7-BD45-4D80-B1FF-F9AFC123F36C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716917739" sldId="279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716917739" sldId="279"/>
            <ac:inkMk id="9" creationId="{839A940E-2C5D-43CB-B892-44E74649F3C2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4053088893" sldId="281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4053088893" sldId="281"/>
            <ac:inkMk id="7" creationId="{B00C99A5-2843-4ECB-81DE-1CA1E48C5576}"/>
          </ac:inkMkLst>
        </pc:inkChg>
      </pc:sldChg>
      <pc:sldChg chg="addSp modSp">
        <pc:chgData name="Dion Koeze" userId="e94ec3af-731d-432a-9784-b90f2ed5c7cb" providerId="ADAL" clId="{CBD07E2D-876F-4CEE-A311-FB23495D01B2}" dt="2021-03-17T16:08:25.296" v="77" actId="313"/>
        <pc:sldMkLst>
          <pc:docMk/>
          <pc:sldMk cId="399438136" sldId="282"/>
        </pc:sldMkLst>
        <pc:spChg chg="mod">
          <ac:chgData name="Dion Koeze" userId="e94ec3af-731d-432a-9784-b90f2ed5c7cb" providerId="ADAL" clId="{CBD07E2D-876F-4CEE-A311-FB23495D01B2}" dt="2021-03-17T16:08:25.296" v="77" actId="313"/>
          <ac:spMkLst>
            <pc:docMk/>
            <pc:sldMk cId="399438136" sldId="282"/>
            <ac:spMk id="3" creationId="{4E23241B-625D-4836-98A1-C9F07874C9C1}"/>
          </ac:spMkLst>
        </pc:spChg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399438136" sldId="282"/>
            <ac:inkMk id="7" creationId="{F9E2ECE5-318C-4EBF-8DE2-920916E46317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3699791778" sldId="283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3699791778" sldId="283"/>
            <ac:inkMk id="8" creationId="{CAB9A712-BE71-41B5-BACA-75248298F765}"/>
          </ac:inkMkLst>
        </pc:inkChg>
      </pc:sldChg>
      <pc:sldChg chg="addSp">
        <pc:chgData name="Dion Koeze" userId="e94ec3af-731d-432a-9784-b90f2ed5c7cb" providerId="ADAL" clId="{CBD07E2D-876F-4CEE-A311-FB23495D01B2}" dt="2021-03-17T09:06:19.176" v="1"/>
        <pc:sldMkLst>
          <pc:docMk/>
          <pc:sldMk cId="1786124780" sldId="286"/>
        </pc:sldMkLst>
        <pc:inkChg chg="add">
          <ac:chgData name="Dion Koeze" userId="e94ec3af-731d-432a-9784-b90f2ed5c7cb" providerId="ADAL" clId="{CBD07E2D-876F-4CEE-A311-FB23495D01B2}" dt="2021-03-17T09:06:19.176" v="1"/>
          <ac:inkMkLst>
            <pc:docMk/>
            <pc:sldMk cId="1786124780" sldId="286"/>
            <ac:inkMk id="7" creationId="{5774A806-0AE2-4D66-A27A-54F991480F1F}"/>
          </ac:inkMkLst>
        </pc:inkChg>
      </pc:sldChg>
    </pc:docChg>
  </pc:docChgLst>
  <pc:docChgLst>
    <pc:chgData name="Alexander Van den Bulck" userId="0b244803-43c8-4fd7-85fd-708016c2e607" providerId="ADAL" clId="{2A346428-97C9-4C23-9E52-426E8383367B}"/>
    <pc:docChg chg="modSld">
      <pc:chgData name="Alexander Van den Bulck" userId="0b244803-43c8-4fd7-85fd-708016c2e607" providerId="ADAL" clId="{2A346428-97C9-4C23-9E52-426E8383367B}" dt="2020-03-10T11:30:48.122" v="58" actId="20577"/>
      <pc:docMkLst>
        <pc:docMk/>
      </pc:docMkLst>
      <pc:sldChg chg="modNotesTx">
        <pc:chgData name="Alexander Van den Bulck" userId="0b244803-43c8-4fd7-85fd-708016c2e607" providerId="ADAL" clId="{2A346428-97C9-4C23-9E52-426E8383367B}" dt="2020-03-10T11:30:48.122" v="58" actId="20577"/>
        <pc:sldMkLst>
          <pc:docMk/>
          <pc:sldMk cId="716917739" sldId="279"/>
        </pc:sldMkLst>
      </pc:sldChg>
    </pc:docChg>
  </pc:docChgLst>
  <pc:docChgLst>
    <pc:chgData name="Dion Koeze" userId="e94ec3af-731d-432a-9784-b90f2ed5c7cb" providerId="ADAL" clId="{95ED5A21-5EC2-46A5-8C6E-B5982A1E5DC1}"/>
    <pc:docChg chg="modSld">
      <pc:chgData name="Dion Koeze" userId="e94ec3af-731d-432a-9784-b90f2ed5c7cb" providerId="ADAL" clId="{95ED5A21-5EC2-46A5-8C6E-B5982A1E5DC1}" dt="2020-02-20T15:26:52.231" v="2" actId="20577"/>
      <pc:docMkLst>
        <pc:docMk/>
      </pc:docMkLst>
      <pc:sldChg chg="modSp">
        <pc:chgData name="Dion Koeze" userId="e94ec3af-731d-432a-9784-b90f2ed5c7cb" providerId="ADAL" clId="{95ED5A21-5EC2-46A5-8C6E-B5982A1E5DC1}" dt="2020-02-20T15:26:52.231" v="2" actId="20577"/>
        <pc:sldMkLst>
          <pc:docMk/>
          <pc:sldMk cId="4263973764" sldId="269"/>
        </pc:sldMkLst>
        <pc:spChg chg="mod">
          <ac:chgData name="Dion Koeze" userId="e94ec3af-731d-432a-9784-b90f2ed5c7cb" providerId="ADAL" clId="{95ED5A21-5EC2-46A5-8C6E-B5982A1E5DC1}" dt="2020-02-20T15:26:52.231" v="2" actId="20577"/>
          <ac:spMkLst>
            <pc:docMk/>
            <pc:sldMk cId="4263973764" sldId="269"/>
            <ac:spMk id="8" creationId="{0385DA23-0992-4693-9680-8CC18914C872}"/>
          </ac:spMkLst>
        </pc:spChg>
      </pc:sldChg>
    </pc:docChg>
  </pc:docChgLst>
  <pc:docChgLst>
    <pc:chgData name="Ruud Hermans" userId="a5050c9b-7842-4d9f-887f-79c664b0ca2a" providerId="ADAL" clId="{2EC5D9AB-C702-4D15-83B2-952C16E89FE4}"/>
    <pc:docChg chg="custSel modSld">
      <pc:chgData name="Ruud Hermans" userId="a5050c9b-7842-4d9f-887f-79c664b0ca2a" providerId="ADAL" clId="{2EC5D9AB-C702-4D15-83B2-952C16E89FE4}" dt="2021-03-16T12:38:15.171" v="0" actId="33524"/>
      <pc:docMkLst>
        <pc:docMk/>
      </pc:docMkLst>
      <pc:sldChg chg="modSp mod">
        <pc:chgData name="Ruud Hermans" userId="a5050c9b-7842-4d9f-887f-79c664b0ca2a" providerId="ADAL" clId="{2EC5D9AB-C702-4D15-83B2-952C16E89FE4}" dt="2021-03-16T12:38:15.171" v="0" actId="33524"/>
        <pc:sldMkLst>
          <pc:docMk/>
          <pc:sldMk cId="882546056" sldId="280"/>
        </pc:sldMkLst>
        <pc:spChg chg="mod">
          <ac:chgData name="Ruud Hermans" userId="a5050c9b-7842-4d9f-887f-79c664b0ca2a" providerId="ADAL" clId="{2EC5D9AB-C702-4D15-83B2-952C16E89FE4}" dt="2021-03-16T12:38:15.171" v="0" actId="33524"/>
          <ac:spMkLst>
            <pc:docMk/>
            <pc:sldMk cId="882546056" sldId="280"/>
            <ac:spMk id="3" creationId="{FDAF641E-6EAB-44FA-8933-414C83CDD741}"/>
          </ac:spMkLst>
        </pc:spChg>
      </pc:sldChg>
    </pc:docChg>
  </pc:docChgLst>
  <pc:docChgLst>
    <pc:chgData name="Alexander Van den Bulck" userId="0b244803-43c8-4fd7-85fd-708016c2e607" providerId="ADAL" clId="{19A802AB-BABE-47C4-9DCB-3A7E47A931C5}"/>
    <pc:docChg chg="custSel modSld">
      <pc:chgData name="Alexander Van den Bulck" userId="0b244803-43c8-4fd7-85fd-708016c2e607" providerId="ADAL" clId="{19A802AB-BABE-47C4-9DCB-3A7E47A931C5}" dt="2020-02-13T12:49:59.110" v="82" actId="113"/>
      <pc:docMkLst>
        <pc:docMk/>
      </pc:docMkLst>
      <pc:sldChg chg="modSp">
        <pc:chgData name="Alexander Van den Bulck" userId="0b244803-43c8-4fd7-85fd-708016c2e607" providerId="ADAL" clId="{19A802AB-BABE-47C4-9DCB-3A7E47A931C5}" dt="2020-02-13T12:49:59.110" v="82" actId="113"/>
        <pc:sldMkLst>
          <pc:docMk/>
          <pc:sldMk cId="2418391560" sldId="268"/>
        </pc:sldMkLst>
        <pc:spChg chg="mod">
          <ac:chgData name="Alexander Van den Bulck" userId="0b244803-43c8-4fd7-85fd-708016c2e607" providerId="ADAL" clId="{19A802AB-BABE-47C4-9DCB-3A7E47A931C5}" dt="2020-02-13T12:49:59.110" v="82" actId="113"/>
          <ac:spMkLst>
            <pc:docMk/>
            <pc:sldMk cId="2418391560" sldId="268"/>
            <ac:spMk id="8" creationId="{0385DA23-0992-4693-9680-8CC18914C872}"/>
          </ac:spMkLst>
        </pc:spChg>
      </pc:sldChg>
      <pc:sldChg chg="modSp">
        <pc:chgData name="Alexander Van den Bulck" userId="0b244803-43c8-4fd7-85fd-708016c2e607" providerId="ADAL" clId="{19A802AB-BABE-47C4-9DCB-3A7E47A931C5}" dt="2020-02-13T12:47:48.625" v="17" actId="5793"/>
        <pc:sldMkLst>
          <pc:docMk/>
          <pc:sldMk cId="723849233" sldId="277"/>
        </pc:sldMkLst>
        <pc:spChg chg="mod">
          <ac:chgData name="Alexander Van den Bulck" userId="0b244803-43c8-4fd7-85fd-708016c2e607" providerId="ADAL" clId="{19A802AB-BABE-47C4-9DCB-3A7E47A931C5}" dt="2020-02-13T12:47:48.625" v="17" actId="5793"/>
          <ac:spMkLst>
            <pc:docMk/>
            <pc:sldMk cId="723849233" sldId="277"/>
            <ac:spMk id="3" creationId="{E56C6177-A490-46B3-8F18-70D6DB629CE0}"/>
          </ac:spMkLst>
        </pc:spChg>
      </pc:sldChg>
      <pc:sldChg chg="modSp">
        <pc:chgData name="Alexander Van den Bulck" userId="0b244803-43c8-4fd7-85fd-708016c2e607" providerId="ADAL" clId="{19A802AB-BABE-47C4-9DCB-3A7E47A931C5}" dt="2020-02-13T12:48:54.390" v="80" actId="1035"/>
        <pc:sldMkLst>
          <pc:docMk/>
          <pc:sldMk cId="4053088893" sldId="281"/>
        </pc:sldMkLst>
        <pc:spChg chg="mod">
          <ac:chgData name="Alexander Van den Bulck" userId="0b244803-43c8-4fd7-85fd-708016c2e607" providerId="ADAL" clId="{19A802AB-BABE-47C4-9DCB-3A7E47A931C5}" dt="2020-02-13T12:48:46.391" v="67" actId="5793"/>
          <ac:spMkLst>
            <pc:docMk/>
            <pc:sldMk cId="4053088893" sldId="281"/>
            <ac:spMk id="3" creationId="{D95E4584-816E-4EEB-A1DB-5F4DCE380CD8}"/>
          </ac:spMkLst>
        </pc:spChg>
        <pc:spChg chg="mod">
          <ac:chgData name="Alexander Van den Bulck" userId="0b244803-43c8-4fd7-85fd-708016c2e607" providerId="ADAL" clId="{19A802AB-BABE-47C4-9DCB-3A7E47A931C5}" dt="2020-02-13T12:48:54.390" v="80" actId="1035"/>
          <ac:spMkLst>
            <pc:docMk/>
            <pc:sldMk cId="4053088893" sldId="281"/>
            <ac:spMk id="6" creationId="{EC045F2D-E006-4BDA-8761-7CE74137FB48}"/>
          </ac:spMkLst>
        </pc:spChg>
      </pc:sldChg>
    </pc:docChg>
  </pc:docChgLst>
  <pc:docChgLst>
    <pc:chgData name="Dion Koeze" userId="e94ec3af-731d-432a-9784-b90f2ed5c7cb" providerId="ADAL" clId="{4A0CD54A-38E6-4664-AE25-8F2C6534E5B8}"/>
    <pc:docChg chg="undo custSel addSld modSld sldOrd">
      <pc:chgData name="Dion Koeze" userId="e94ec3af-731d-432a-9784-b90f2ed5c7cb" providerId="ADAL" clId="{4A0CD54A-38E6-4664-AE25-8F2C6534E5B8}" dt="2019-03-12T20:41:43.575" v="1035"/>
      <pc:docMkLst>
        <pc:docMk/>
      </pc:docMkLst>
      <pc:sldChg chg="modSp">
        <pc:chgData name="Dion Koeze" userId="e94ec3af-731d-432a-9784-b90f2ed5c7cb" providerId="ADAL" clId="{4A0CD54A-38E6-4664-AE25-8F2C6534E5B8}" dt="2019-03-12T20:12:18.320" v="13" actId="20577"/>
        <pc:sldMkLst>
          <pc:docMk/>
          <pc:sldMk cId="1407374584" sldId="267"/>
        </pc:sldMkLst>
        <pc:spChg chg="mod">
          <ac:chgData name="Dion Koeze" userId="e94ec3af-731d-432a-9784-b90f2ed5c7cb" providerId="ADAL" clId="{4A0CD54A-38E6-4664-AE25-8F2C6534E5B8}" dt="2019-03-12T20:12:18.320" v="13" actId="20577"/>
          <ac:spMkLst>
            <pc:docMk/>
            <pc:sldMk cId="1407374584" sldId="267"/>
            <ac:spMk id="8" creationId="{0385DA23-0992-4693-9680-8CC18914C872}"/>
          </ac:spMkLst>
        </pc:spChg>
      </pc:sldChg>
      <pc:sldChg chg="ord delCm">
        <pc:chgData name="Dion Koeze" userId="e94ec3af-731d-432a-9784-b90f2ed5c7cb" providerId="ADAL" clId="{4A0CD54A-38E6-4664-AE25-8F2C6534E5B8}" dt="2019-03-12T20:41:43.575" v="1035"/>
        <pc:sldMkLst>
          <pc:docMk/>
          <pc:sldMk cId="2418391560" sldId="268"/>
        </pc:sldMkLst>
      </pc:sldChg>
      <pc:sldChg chg="addSp modSp delCm modCm">
        <pc:chgData name="Dion Koeze" userId="e94ec3af-731d-432a-9784-b90f2ed5c7cb" providerId="ADAL" clId="{4A0CD54A-38E6-4664-AE25-8F2C6534E5B8}" dt="2019-03-12T20:37:05.098" v="937"/>
        <pc:sldMkLst>
          <pc:docMk/>
          <pc:sldMk cId="1703379798" sldId="270"/>
        </pc:sldMkLst>
        <pc:spChg chg="add mod">
          <ac:chgData name="Dion Koeze" userId="e94ec3af-731d-432a-9784-b90f2ed5c7cb" providerId="ADAL" clId="{4A0CD54A-38E6-4664-AE25-8F2C6534E5B8}" dt="2019-03-12T20:06:01.009" v="8" actId="1076"/>
          <ac:spMkLst>
            <pc:docMk/>
            <pc:sldMk cId="1703379798" sldId="270"/>
            <ac:spMk id="3" creationId="{379F4E61-5D2B-4D87-A917-A729D0BC0273}"/>
          </ac:spMkLst>
        </pc:spChg>
        <pc:spChg chg="mod">
          <ac:chgData name="Dion Koeze" userId="e94ec3af-731d-432a-9784-b90f2ed5c7cb" providerId="ADAL" clId="{4A0CD54A-38E6-4664-AE25-8F2C6534E5B8}" dt="2019-03-12T20:06:25.756" v="9" actId="20577"/>
          <ac:spMkLst>
            <pc:docMk/>
            <pc:sldMk cId="1703379798" sldId="270"/>
            <ac:spMk id="8" creationId="{0385DA23-0992-4693-9680-8CC18914C872}"/>
          </ac:spMkLst>
        </pc:spChg>
      </pc:sldChg>
      <pc:sldChg chg="ord">
        <pc:chgData name="Dion Koeze" userId="e94ec3af-731d-432a-9784-b90f2ed5c7cb" providerId="ADAL" clId="{4A0CD54A-38E6-4664-AE25-8F2C6534E5B8}" dt="2019-03-12T20:38:37.115" v="938"/>
        <pc:sldMkLst>
          <pc:docMk/>
          <pc:sldMk cId="2205476204" sldId="271"/>
        </pc:sldMkLst>
      </pc:sldChg>
      <pc:sldChg chg="modSp">
        <pc:chgData name="Dion Koeze" userId="e94ec3af-731d-432a-9784-b90f2ed5c7cb" providerId="ADAL" clId="{4A0CD54A-38E6-4664-AE25-8F2C6534E5B8}" dt="2019-03-12T20:18:21.984" v="532" actId="20577"/>
        <pc:sldMkLst>
          <pc:docMk/>
          <pc:sldMk cId="3901487060" sldId="272"/>
        </pc:sldMkLst>
        <pc:spChg chg="mod">
          <ac:chgData name="Dion Koeze" userId="e94ec3af-731d-432a-9784-b90f2ed5c7cb" providerId="ADAL" clId="{4A0CD54A-38E6-4664-AE25-8F2C6534E5B8}" dt="2019-03-12T20:18:21.984" v="532" actId="20577"/>
          <ac:spMkLst>
            <pc:docMk/>
            <pc:sldMk cId="3901487060" sldId="272"/>
            <ac:spMk id="3" creationId="{D3985A2B-E6A1-476D-9BC7-398EFE37F86F}"/>
          </ac:spMkLst>
        </pc:spChg>
      </pc:sldChg>
      <pc:sldChg chg="delCm">
        <pc:chgData name="Dion Koeze" userId="e94ec3af-731d-432a-9784-b90f2ed5c7cb" providerId="ADAL" clId="{4A0CD54A-38E6-4664-AE25-8F2C6534E5B8}" dt="2019-03-12T20:41:33.341" v="1034"/>
        <pc:sldMkLst>
          <pc:docMk/>
          <pc:sldMk cId="2705608979" sldId="278"/>
        </pc:sldMkLst>
      </pc:sldChg>
      <pc:sldChg chg="delCm">
        <pc:chgData name="Dion Koeze" userId="e94ec3af-731d-432a-9784-b90f2ed5c7cb" providerId="ADAL" clId="{4A0CD54A-38E6-4664-AE25-8F2C6534E5B8}" dt="2019-03-12T20:34:32.312" v="936"/>
        <pc:sldMkLst>
          <pc:docMk/>
          <pc:sldMk cId="897797793" sldId="285"/>
        </pc:sldMkLst>
      </pc:sldChg>
      <pc:sldChg chg="addSp modSp add ord delCm">
        <pc:chgData name="Dion Koeze" userId="e94ec3af-731d-432a-9784-b90f2ed5c7cb" providerId="ADAL" clId="{4A0CD54A-38E6-4664-AE25-8F2C6534E5B8}" dt="2019-03-12T20:41:03.637" v="1033" actId="1038"/>
        <pc:sldMkLst>
          <pc:docMk/>
          <pc:sldMk cId="1786124780" sldId="286"/>
        </pc:sldMkLst>
        <pc:spChg chg="mod">
          <ac:chgData name="Dion Koeze" userId="e94ec3af-731d-432a-9784-b90f2ed5c7cb" providerId="ADAL" clId="{4A0CD54A-38E6-4664-AE25-8F2C6534E5B8}" dt="2019-03-12T20:19:25.025" v="552" actId="20577"/>
          <ac:spMkLst>
            <pc:docMk/>
            <pc:sldMk cId="1786124780" sldId="286"/>
            <ac:spMk id="2" creationId="{37BA3C8F-9693-48B8-B819-AED4060CA175}"/>
          </ac:spMkLst>
        </pc:spChg>
        <pc:spChg chg="add mod">
          <ac:chgData name="Dion Koeze" userId="e94ec3af-731d-432a-9784-b90f2ed5c7cb" providerId="ADAL" clId="{4A0CD54A-38E6-4664-AE25-8F2C6534E5B8}" dt="2019-03-12T20:39:43.242" v="1026" actId="20577"/>
          <ac:spMkLst>
            <pc:docMk/>
            <pc:sldMk cId="1786124780" sldId="286"/>
            <ac:spMk id="3" creationId="{EBF05D36-CF0E-42F1-B01A-9C252447E0EE}"/>
          </ac:spMkLst>
        </pc:spChg>
        <pc:spChg chg="add mod">
          <ac:chgData name="Dion Koeze" userId="e94ec3af-731d-432a-9784-b90f2ed5c7cb" providerId="ADAL" clId="{4A0CD54A-38E6-4664-AE25-8F2C6534E5B8}" dt="2019-03-12T20:24:47.666" v="699" actId="1037"/>
          <ac:spMkLst>
            <pc:docMk/>
            <pc:sldMk cId="1786124780" sldId="286"/>
            <ac:spMk id="6" creationId="{22FEB0D9-3D6E-489E-B8C6-E8C37369F865}"/>
          </ac:spMkLst>
        </pc:spChg>
        <pc:spChg chg="mod">
          <ac:chgData name="Dion Koeze" userId="e94ec3af-731d-432a-9784-b90f2ed5c7cb" providerId="ADAL" clId="{4A0CD54A-38E6-4664-AE25-8F2C6534E5B8}" dt="2019-03-12T20:39:37.111" v="1017" actId="20577"/>
          <ac:spMkLst>
            <pc:docMk/>
            <pc:sldMk cId="1786124780" sldId="286"/>
            <ac:spMk id="8" creationId="{0385DA23-0992-4693-9680-8CC18914C872}"/>
          </ac:spMkLst>
        </pc:spChg>
        <pc:spChg chg="add mod">
          <ac:chgData name="Dion Koeze" userId="e94ec3af-731d-432a-9784-b90f2ed5c7cb" providerId="ADAL" clId="{4A0CD54A-38E6-4664-AE25-8F2C6534E5B8}" dt="2019-03-12T20:25:09.399" v="702" actId="207"/>
          <ac:spMkLst>
            <pc:docMk/>
            <pc:sldMk cId="1786124780" sldId="286"/>
            <ac:spMk id="9" creationId="{EDC40E19-562C-4684-9D5F-0C5052DB6B7D}"/>
          </ac:spMkLst>
        </pc:spChg>
        <pc:spChg chg="add mod">
          <ac:chgData name="Dion Koeze" userId="e94ec3af-731d-432a-9784-b90f2ed5c7cb" providerId="ADAL" clId="{4A0CD54A-38E6-4664-AE25-8F2C6534E5B8}" dt="2019-03-12T20:29:16.290" v="787" actId="1038"/>
          <ac:spMkLst>
            <pc:docMk/>
            <pc:sldMk cId="1786124780" sldId="286"/>
            <ac:spMk id="10" creationId="{49EB1633-4A10-4284-B0C0-DFC9485FDD9D}"/>
          </ac:spMkLst>
        </pc:spChg>
        <pc:spChg chg="add mod">
          <ac:chgData name="Dion Koeze" userId="e94ec3af-731d-432a-9784-b90f2ed5c7cb" providerId="ADAL" clId="{4A0CD54A-38E6-4664-AE25-8F2C6534E5B8}" dt="2019-03-12T20:26:49.658" v="734" actId="1076"/>
          <ac:spMkLst>
            <pc:docMk/>
            <pc:sldMk cId="1786124780" sldId="286"/>
            <ac:spMk id="12" creationId="{4E5E3ABA-8B45-455A-BB41-2A63C5A94349}"/>
          </ac:spMkLst>
        </pc:spChg>
        <pc:spChg chg="add mod">
          <ac:chgData name="Dion Koeze" userId="e94ec3af-731d-432a-9784-b90f2ed5c7cb" providerId="ADAL" clId="{4A0CD54A-38E6-4664-AE25-8F2C6534E5B8}" dt="2019-03-12T20:32:30.585" v="901" actId="1038"/>
          <ac:spMkLst>
            <pc:docMk/>
            <pc:sldMk cId="1786124780" sldId="286"/>
            <ac:spMk id="22" creationId="{DB781F59-64CB-4A73-A1B3-A7C4F2727E5D}"/>
          </ac:spMkLst>
        </pc:spChg>
        <pc:spChg chg="add mod">
          <ac:chgData name="Dion Koeze" userId="e94ec3af-731d-432a-9784-b90f2ed5c7cb" providerId="ADAL" clId="{4A0CD54A-38E6-4664-AE25-8F2C6534E5B8}" dt="2019-03-12T20:32:35.653" v="914" actId="1037"/>
          <ac:spMkLst>
            <pc:docMk/>
            <pc:sldMk cId="1786124780" sldId="286"/>
            <ac:spMk id="23" creationId="{827CE4BC-EC20-4E74-AC49-A0308F8EDE34}"/>
          </ac:spMkLst>
        </pc:spChg>
        <pc:spChg chg="add mod">
          <ac:chgData name="Dion Koeze" userId="e94ec3af-731d-432a-9784-b90f2ed5c7cb" providerId="ADAL" clId="{4A0CD54A-38E6-4664-AE25-8F2C6534E5B8}" dt="2019-03-12T20:32:30.585" v="901" actId="1038"/>
          <ac:spMkLst>
            <pc:docMk/>
            <pc:sldMk cId="1786124780" sldId="286"/>
            <ac:spMk id="24" creationId="{6879E032-428C-4CFB-AAF0-3948E79D8AFF}"/>
          </ac:spMkLst>
        </pc:spChg>
        <pc:spChg chg="add mod">
          <ac:chgData name="Dion Koeze" userId="e94ec3af-731d-432a-9784-b90f2ed5c7cb" providerId="ADAL" clId="{4A0CD54A-38E6-4664-AE25-8F2C6534E5B8}" dt="2019-03-12T20:32:35.653" v="914" actId="1037"/>
          <ac:spMkLst>
            <pc:docMk/>
            <pc:sldMk cId="1786124780" sldId="286"/>
            <ac:spMk id="25" creationId="{808C9608-84D3-43AB-BEFA-2D5F1C3A6AE8}"/>
          </ac:spMkLst>
        </pc:spChg>
        <pc:spChg chg="add mod">
          <ac:chgData name="Dion Koeze" userId="e94ec3af-731d-432a-9784-b90f2ed5c7cb" providerId="ADAL" clId="{4A0CD54A-38E6-4664-AE25-8F2C6534E5B8}" dt="2019-03-12T20:30:43.210" v="827" actId="1076"/>
          <ac:spMkLst>
            <pc:docMk/>
            <pc:sldMk cId="1786124780" sldId="286"/>
            <ac:spMk id="26" creationId="{8C31F2C3-9FB0-4661-BAD9-FB2337814520}"/>
          </ac:spMkLst>
        </pc:spChg>
        <pc:spChg chg="add mod">
          <ac:chgData name="Dion Koeze" userId="e94ec3af-731d-432a-9784-b90f2ed5c7cb" providerId="ADAL" clId="{4A0CD54A-38E6-4664-AE25-8F2C6534E5B8}" dt="2019-03-12T20:30:50.520" v="841" actId="1036"/>
          <ac:spMkLst>
            <pc:docMk/>
            <pc:sldMk cId="1786124780" sldId="286"/>
            <ac:spMk id="27" creationId="{09F2B3C3-9EE1-49B8-8673-B5DD5296F7D6}"/>
          </ac:spMkLst>
        </pc:spChg>
        <pc:spChg chg="add mod">
          <ac:chgData name="Dion Koeze" userId="e94ec3af-731d-432a-9784-b90f2ed5c7cb" providerId="ADAL" clId="{4A0CD54A-38E6-4664-AE25-8F2C6534E5B8}" dt="2019-03-12T20:31:12.864" v="863" actId="1076"/>
          <ac:spMkLst>
            <pc:docMk/>
            <pc:sldMk cId="1786124780" sldId="286"/>
            <ac:spMk id="28" creationId="{78DFF0D8-ECEA-4364-8B0A-E4C90C96C632}"/>
          </ac:spMkLst>
        </pc:spChg>
        <pc:cxnChg chg="add mod">
          <ac:chgData name="Dion Koeze" userId="e94ec3af-731d-432a-9784-b90f2ed5c7cb" providerId="ADAL" clId="{4A0CD54A-38E6-4664-AE25-8F2C6534E5B8}" dt="2019-03-12T20:26:33.901" v="728" actId="1076"/>
          <ac:cxnSpMkLst>
            <pc:docMk/>
            <pc:sldMk cId="1786124780" sldId="286"/>
            <ac:cxnSpMk id="11" creationId="{6BF6F1C1-2BEF-4851-8480-443A6540102F}"/>
          </ac:cxnSpMkLst>
        </pc:cxnChg>
        <pc:cxnChg chg="add mod">
          <ac:chgData name="Dion Koeze" userId="e94ec3af-731d-432a-9784-b90f2ed5c7cb" providerId="ADAL" clId="{4A0CD54A-38E6-4664-AE25-8F2C6534E5B8}" dt="2019-03-12T20:32:49.541" v="915" actId="692"/>
          <ac:cxnSpMkLst>
            <pc:docMk/>
            <pc:sldMk cId="1786124780" sldId="286"/>
            <ac:cxnSpMk id="14" creationId="{48E0A602-2428-4C5E-830D-90A40FE98EB5}"/>
          </ac:cxnSpMkLst>
        </pc:cxnChg>
        <pc:cxnChg chg="add mod">
          <ac:chgData name="Dion Koeze" userId="e94ec3af-731d-432a-9784-b90f2ed5c7cb" providerId="ADAL" clId="{4A0CD54A-38E6-4664-AE25-8F2C6534E5B8}" dt="2019-03-12T20:27:11.033" v="747" actId="1076"/>
          <ac:cxnSpMkLst>
            <pc:docMk/>
            <pc:sldMk cId="1786124780" sldId="286"/>
            <ac:cxnSpMk id="15" creationId="{AEFB7877-69AA-49E5-9FAA-E33DF46A1A20}"/>
          </ac:cxnSpMkLst>
        </pc:cxnChg>
        <pc:cxnChg chg="add mod">
          <ac:chgData name="Dion Koeze" userId="e94ec3af-731d-432a-9784-b90f2ed5c7cb" providerId="ADAL" clId="{4A0CD54A-38E6-4664-AE25-8F2C6534E5B8}" dt="2019-03-12T20:32:49.541" v="915" actId="692"/>
          <ac:cxnSpMkLst>
            <pc:docMk/>
            <pc:sldMk cId="1786124780" sldId="286"/>
            <ac:cxnSpMk id="16" creationId="{5D52DA94-D491-4D33-96D5-92901EA7AA37}"/>
          </ac:cxnSpMkLst>
        </pc:cxnChg>
        <pc:cxnChg chg="add mod">
          <ac:chgData name="Dion Koeze" userId="e94ec3af-731d-432a-9784-b90f2ed5c7cb" providerId="ADAL" clId="{4A0CD54A-38E6-4664-AE25-8F2C6534E5B8}" dt="2019-03-12T20:40:59.935" v="1032" actId="1037"/>
          <ac:cxnSpMkLst>
            <pc:docMk/>
            <pc:sldMk cId="1786124780" sldId="286"/>
            <ac:cxnSpMk id="18" creationId="{7C44ADFF-AE77-4ACE-BCD5-1C8A862F9512}"/>
          </ac:cxnSpMkLst>
        </pc:cxnChg>
        <pc:cxnChg chg="add mod">
          <ac:chgData name="Dion Koeze" userId="e94ec3af-731d-432a-9784-b90f2ed5c7cb" providerId="ADAL" clId="{4A0CD54A-38E6-4664-AE25-8F2C6534E5B8}" dt="2019-03-12T20:29:19.170" v="792" actId="1038"/>
          <ac:cxnSpMkLst>
            <pc:docMk/>
            <pc:sldMk cId="1786124780" sldId="286"/>
            <ac:cxnSpMk id="19" creationId="{98093E48-E9A8-47DC-BD02-B331FB74C593}"/>
          </ac:cxnSpMkLst>
        </pc:cxnChg>
        <pc:cxnChg chg="add mod">
          <ac:chgData name="Dion Koeze" userId="e94ec3af-731d-432a-9784-b90f2ed5c7cb" providerId="ADAL" clId="{4A0CD54A-38E6-4664-AE25-8F2C6534E5B8}" dt="2019-03-12T20:40:57.518" v="1030" actId="1037"/>
          <ac:cxnSpMkLst>
            <pc:docMk/>
            <pc:sldMk cId="1786124780" sldId="286"/>
            <ac:cxnSpMk id="20" creationId="{F26056E9-1E22-4060-8ED0-16CB30CC3A40}"/>
          </ac:cxnSpMkLst>
        </pc:cxnChg>
        <pc:cxnChg chg="add mod">
          <ac:chgData name="Dion Koeze" userId="e94ec3af-731d-432a-9784-b90f2ed5c7cb" providerId="ADAL" clId="{4A0CD54A-38E6-4664-AE25-8F2C6534E5B8}" dt="2019-03-12T20:41:03.637" v="1033" actId="1038"/>
          <ac:cxnSpMkLst>
            <pc:docMk/>
            <pc:sldMk cId="1786124780" sldId="286"/>
            <ac:cxnSpMk id="21" creationId="{F52016E6-3683-40CD-9AEB-EA39F90AD6FA}"/>
          </ac:cxnSpMkLst>
        </pc:cxnChg>
        <pc:cxnChg chg="add mod">
          <ac:chgData name="Dion Koeze" userId="e94ec3af-731d-432a-9784-b90f2ed5c7cb" providerId="ADAL" clId="{4A0CD54A-38E6-4664-AE25-8F2C6534E5B8}" dt="2019-03-12T20:40:01.128" v="1028" actId="14100"/>
          <ac:cxnSpMkLst>
            <pc:docMk/>
            <pc:sldMk cId="1786124780" sldId="286"/>
            <ac:cxnSpMk id="30" creationId="{3F390094-4E1D-42AC-BFFB-67287FD3814F}"/>
          </ac:cxnSpMkLst>
        </pc:cxnChg>
      </pc:sldChg>
    </pc:docChg>
  </pc:docChgLst>
  <pc:docChgLst>
    <pc:chgData name="Dion Koeze" userId="S::dj.koeze@avans.nl::e94ec3af-731d-432a-9784-b90f2ed5c7cb" providerId="AD" clId="Web-{A1F1158A-9594-1DBB-99A1-B001C91FD14D}"/>
    <pc:docChg chg="modSld">
      <pc:chgData name="Dion Koeze" userId="S::dj.koeze@avans.nl::e94ec3af-731d-432a-9784-b90f2ed5c7cb" providerId="AD" clId="Web-{A1F1158A-9594-1DBB-99A1-B001C91FD14D}" dt="2019-03-12T20:52:17.367" v="2" actId="20577"/>
      <pc:docMkLst>
        <pc:docMk/>
      </pc:docMkLst>
      <pc:sldChg chg="modSp">
        <pc:chgData name="Dion Koeze" userId="S::dj.koeze@avans.nl::e94ec3af-731d-432a-9784-b90f2ed5c7cb" providerId="AD" clId="Web-{A1F1158A-9594-1DBB-99A1-B001C91FD14D}" dt="2019-03-12T20:52:14.555" v="0" actId="20577"/>
        <pc:sldMkLst>
          <pc:docMk/>
          <pc:sldMk cId="4263973764" sldId="269"/>
        </pc:sldMkLst>
        <pc:spChg chg="mod">
          <ac:chgData name="Dion Koeze" userId="S::dj.koeze@avans.nl::e94ec3af-731d-432a-9784-b90f2ed5c7cb" providerId="AD" clId="Web-{A1F1158A-9594-1DBB-99A1-B001C91FD14D}" dt="2019-03-12T20:52:14.555" v="0" actId="20577"/>
          <ac:spMkLst>
            <pc:docMk/>
            <pc:sldMk cId="4263973764" sldId="269"/>
            <ac:spMk id="8" creationId="{0385DA23-0992-4693-9680-8CC18914C872}"/>
          </ac:spMkLst>
        </pc:spChg>
      </pc:sldChg>
    </pc:docChg>
  </pc:docChgLst>
  <pc:docChgLst>
    <pc:chgData name="Alexander Van den Bulck" userId="0b244803-43c8-4fd7-85fd-708016c2e607" providerId="ADAL" clId="{781DD984-1509-432E-91A3-AE254CA457C7}"/>
    <pc:docChg chg="modSld">
      <pc:chgData name="Alexander Van den Bulck" userId="0b244803-43c8-4fd7-85fd-708016c2e607" providerId="ADAL" clId="{781DD984-1509-432E-91A3-AE254CA457C7}" dt="2019-03-15T11:28:54.097" v="8" actId="1036"/>
      <pc:docMkLst>
        <pc:docMk/>
      </pc:docMkLst>
      <pc:sldChg chg="delCm modCm">
        <pc:chgData name="Alexander Van den Bulck" userId="0b244803-43c8-4fd7-85fd-708016c2e607" providerId="ADAL" clId="{781DD984-1509-432E-91A3-AE254CA457C7}" dt="2019-03-13T13:04:11.081" v="1"/>
        <pc:sldMkLst>
          <pc:docMk/>
          <pc:sldMk cId="1407374584" sldId="267"/>
        </pc:sldMkLst>
      </pc:sldChg>
      <pc:sldChg chg="modSp">
        <pc:chgData name="Alexander Van den Bulck" userId="0b244803-43c8-4fd7-85fd-708016c2e607" providerId="ADAL" clId="{781DD984-1509-432E-91A3-AE254CA457C7}" dt="2019-03-15T11:28:54.097" v="8" actId="1036"/>
        <pc:sldMkLst>
          <pc:docMk/>
          <pc:sldMk cId="716917739" sldId="279"/>
        </pc:sldMkLst>
        <pc:spChg chg="mod">
          <ac:chgData name="Alexander Van den Bulck" userId="0b244803-43c8-4fd7-85fd-708016c2e607" providerId="ADAL" clId="{781DD984-1509-432E-91A3-AE254CA457C7}" dt="2019-03-15T11:28:54.097" v="8" actId="1036"/>
          <ac:spMkLst>
            <pc:docMk/>
            <pc:sldMk cId="716917739" sldId="279"/>
            <ac:spMk id="7" creationId="{13C4DC1A-98F8-443F-99AE-1895EA0760AC}"/>
          </ac:spMkLst>
        </pc:spChg>
      </pc:sldChg>
    </pc:docChg>
  </pc:docChgLst>
  <pc:docChgLst>
    <pc:chgData name="Dion Koeze" userId="S::dj.koeze@avans.nl::e94ec3af-731d-432a-9784-b90f2ed5c7cb" providerId="AD" clId="Web-{53BA095A-DC2A-52A0-06E9-46B53B7DFC07}"/>
    <pc:docChg chg="">
      <pc:chgData name="Dion Koeze" userId="S::dj.koeze@avans.nl::e94ec3af-731d-432a-9784-b90f2ed5c7cb" providerId="AD" clId="Web-{53BA095A-DC2A-52A0-06E9-46B53B7DFC07}" dt="2019-03-12T22:58:40.272" v="0"/>
      <pc:docMkLst>
        <pc:docMk/>
      </pc:docMkLst>
      <pc:sldChg chg="addCm">
        <pc:chgData name="Dion Koeze" userId="S::dj.koeze@avans.nl::e94ec3af-731d-432a-9784-b90f2ed5c7cb" providerId="AD" clId="Web-{53BA095A-DC2A-52A0-06E9-46B53B7DFC07}" dt="2019-03-12T22:58:40.272" v="0"/>
        <pc:sldMkLst>
          <pc:docMk/>
          <pc:sldMk cId="1407374584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12:06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4772 7606 304 0,'0'0'1009'0,"0"0"-971"15,0 0-38-15,0 0 122 0,0 0-76 16,0 0-24 0,0 0 6-16,10-18-13 0,-8 18-2 15,1 14 14-15,-3 12 10 16,5 11-1-16,-5 11-5 16,2 5-12-16,-2 12-6 15,0 3-5-15,0 8-8 16,3-6 3-16,-3 5-2 15,0-12 0-15,0-3 1 16,2-11-2-16,2-13 0 16,-4-13 0-16,5-13-2 15,-5-6-1-15,0-4-13 16,0-9 1-16,0-22 13 16,0-18-4-16,-16-12-2 0,1-10 2 15,-9-2-6-15,8-6 3 16,-5-3 7-16,8 3-4 15,8 8 6-15,5 12-2 16,3 9-5-16,18 10 5 16,4 6 2-16,6 6 0 15,4 8-1-15,1 6 0 16,4 12 0-16,5 2-1 16,-4 8 2-16,0 14-1 15,-1 9 2-15,-4 1-1 16,-7 4 2-16,-13 1-1 15,3-3 9-15,-14-3-1 16,-5-3 1-16,0-8 2 0,0-3-4 16,-14-6 3-16,-7-2-2 15,-4-7 1-15,-15-2-2 16,-10 0-7-16,-2 0-1 16,-3 0-7-16,14-6-5 15,1-2-7-15,21-3-18 16,9-1-90-16,10-4-381 15</inkml:trace>
  <inkml:trace contextRef="#ctx0" brushRef="#br0" timeOffset="757.95">5455 7529 526 0,'0'0'690'16,"0"0"-671"-16,0 0 79 16,0 0 8-16,0 0-56 0,-91 34-6 15,77-5-6-15,4 4-13 16,3 1 3-16,2 0-1 15,5 0-1-15,0-3-14 16,0-3-3-16,17-3-5 16,2-7 0-16,5-4-4 15,2-8-1-15,0-4 0 16,10-2-5-16,-7-2 2 16,6-18-4-16,-8-3-2 15,-2-5 1-15,-5 0 1 16,-4-4 4-16,-6 4 2 15,-5 11 2-15,-1 5 1 16,-4 10 5-16,0 2 10 0,0 0 4 16,0 0-9-1,0 0-6-15,0 14-1 0,0 8 3 16,0 13-5-16,0 1 2 16,0 1-3-16,0-3-1 15,0-6-7-15,12-6-17 16,12-7-35-16,5-7-69 15,2-8-104-15,4 0-455 16</inkml:trace>
  <inkml:trace contextRef="#ctx0" brushRef="#br0" timeOffset="1095.83">6041 7642 1351 0,'0'0'92'0,"0"0"-84"15,0 0 110-15,0 0-56 16,0 0-51-16,0 0-8 16,5 53 1-16,-5-10 14 15,0-7-13-15,0 1 2 16,0-3 1-16,0-8-4 16,0-7-1-16,0-5 1 15,0-11-2-15,0-3-2 16,0 0-2-16,0 0-3 15,0-20-4-15,11-10 2 0,-1-7 3 16,6 0-4-16,-3 6 4 16,-2 6 2-16,-1 8 2 15,0 2-1-15,1 7 1 16,-1 6-5-16,9 2-13 16,2 0-35-16,-1 0-144 15,1 2-480-15</inkml:trace>
  <inkml:trace contextRef="#ctx0" brushRef="#br0" timeOffset="1469.52">6425 7746 1477 0,'0'0'0'0,"0"0"0"0,0 0 42 15,0 0-15-15,0 0 7 16,0 0-31-16,107 18-3 15,-78-18 0-15,-3 0 0 16,-5 0-6-16,-2-4-1 16,-14 2-2-16,-3-2-2 15,-2 0 11-15,0-6 2 16,0 0 14-16,-12-2-9 16,-7-2 8-16,3 5 4 15,-8 1-5-15,2 6 4 16,-2 2 15-16,-1 0-7 15,3 0-3-15,3 16 19 16,9 4-10-16,5 9-5 0,5 7-12 16,0 1-4-16,24-3-6 15,2-4 1-15,5-7-6 16,8-3-5-16,3-12-3 16,2-8-12-16,8-2-54 15,-2-30-97-15</inkml:trace>
  <inkml:trace contextRef="#ctx0" brushRef="#br0" timeOffset="2345.51">8665 7199 967 0,'0'0'277'0,"0"0"-220"16,0 0 136-16,0 0-92 0,0 0-41 16,0 0-19-1,-40 3-30-15,9 33-1 0,0 9 5 16,-3 17 11-16,3 7-6 16,5 4-7-16,7 6-2 15,8 0-5-15,11-3 2 16,0-3-4-16,11-4-4 15,13-2 1-15,-2-5-1 16,2-5-2-16,-5-10-2 16,-7-7-1-16,-1-9 0 15,-8-9-4-15,-3-4-6 16,0-8-4-16,-14-1-20 0,-17-9-13 16,0 0-52-16,-8-17-91 15,-1-14-216-15</inkml:trace>
  <inkml:trace contextRef="#ctx0" brushRef="#br0" timeOffset="2513.86">8225 7825 1123 0,'0'0'262'0,"0"0"-259"16,0 0 121-16,87 0-46 15,-43 4-27-15,11 4-27 16,6-2-24-16,1-6 0 15,-2 0-13-15,0 0-112 0,-15-4-563 16</inkml:trace>
  <inkml:trace contextRef="#ctx0" brushRef="#br0" timeOffset="3104.2">8978 7671 1316 0,'0'0'13'0,"0"0"15"15,0 0 87-15,0 0-42 16,-84 42-25-16,73-23-5 15,5 9-9-15,0 4-9 16,6 1-6-16,0 1-3 0,11-3-8 16,9-3-8-16,10-8 0 15,2-6-1-15,8-8-4 16,0-6-3-16,1-6-2 16,-5-19-3-16,2-3-7 15,-12-6-1-15,-5 0 3 16,-11 3 12-16,-5 9 6 15,-5 4 0-15,0 10 14 16,0 6 1-16,0 2 1 16,0 0 10-16,0 0-20 15,0 16 1-15,-10 7-6 16,5 2-1-16,5 4-1 0,0-7-16 16,5-2-30-16,19-6-26 15,2-6-113-15,5-8-415 16</inkml:trace>
  <inkml:trace contextRef="#ctx0" brushRef="#br0" timeOffset="3485.65">9554 7766 1375 0,'0'0'41'0,"0"0"-40"16,0 0 101-16,0 0-31 15,0 0-49-15,0 0-4 0,5 57 19 16,-4-29-13-16,3 3-14 16,-2-6-2-16,3 0-3 15,3-7-5-15,-1-4-1 16,2-6-1-16,6-2-15 16,4-6-8-16,-1 0-12 15,6-17-11-15,0-2-7 16,-4-5-4-16,-4 5 19 15,-9 2 39-15,1 2 1 16,-2 7 18-16,-6 6 7 16,5 2 17-16,-5 0 29 15,5 0-28-15,5 16-24 0,4 10 27 16,-2-1-21 0,2 3-16-16,1-2-9 0,4-3-9 15,2-1-32-15,5-10-124 16,0-7-498-16</inkml:trace>
  <inkml:trace contextRef="#ctx0" brushRef="#br0" timeOffset="3818.14">10344 7839 967 0,'0'0'300'16,"0"0"-300"-16,0 0 108 0,0 0 23 16,0-79-59-16,-7 73-24 15,-8 6-1-15,-4 0-6 16,-5 6-23-16,-4 14-4 16,-1 3 4-16,0 11 11 15,3 0-11-15,5 2-5 16,16 1-4-16,5-3-5 15,0-6-4-15,26-3-3 16,10-7-2-16,12-7-3 16,4-11-19-16,3 0-24 15,0-20-17-15,0-5-46 16,-8-4-188-16,-8-1-625 0</inkml:trace>
  <inkml:trace contextRef="#ctx0" brushRef="#br0" timeOffset="4110.8">10885 7388 264 0,'0'0'1160'0,"0"0"-1150"15,0 0 83-15,0 0 4 16,0 0-70-16,0 0-27 15,-7 42 6-15,2 15 3 0,0 16 8 16,1 12-7-16,3 8-3 16,1 0 6-16,0-2-1 15,0-7 2-15,0-14-13 16,0-13-1-16,0-20-2 16,7-14-35-16,1-19-21 15,-6-4-72-15,-2-24-200 16,0-16-853-16</inkml:trace>
  <inkml:trace contextRef="#ctx0" brushRef="#br0" timeOffset="4283.8">10630 7718 1128 0,'0'0'331'0,"0"0"-317"0,0 0 9 15,0 0 50-15,0 0-23 16,104 6-42-16,-65 2-7 15,6 4-1-15,-4-2-11 16,4 6-49-16,-4-6-116 16,-6-1-262-16</inkml:trace>
  <inkml:trace contextRef="#ctx0" brushRef="#br0" timeOffset="4476.31">11262 7738 1021 0,'0'0'314'16,"0"0"-296"-16,0 0 55 0,0 0 51 16,2 85-79-16,-2-45-14 15,0 1-11-15,0-1-5 16,0-6-15-16,0-6-3 16,0-9-32-16,10-7-58 15,4-12-130-15,-3-2-573 16</inkml:trace>
  <inkml:trace contextRef="#ctx0" brushRef="#br0" timeOffset="4623.24">11293 7549 1386 0,'0'0'0'15,"0"0"-41"-15,0 0 34 16,0 0-146-16,0 0-1018 15</inkml:trace>
  <inkml:trace contextRef="#ctx0" brushRef="#br0" timeOffset="4994.83">11653 7727 1131 0,'0'0'112'15,"0"0"45"-15,0 0-17 0,0 0-63 16,0 0-50 0,0 0-3-16,-77-12 2 0,67 35 0 15,-1 5 10-15,3 9-1 16,2-1-12-16,6-2-15 16,0-3-7-16,0-5-1 15,19-10-8-15,7-4-6 16,9-12-14-16,1 0-7 15,0-20-4-15,-5-5-11 16,-7-3-12-16,-8-4 16 16,-8 4 46-16,-8 0 6 15,0 3 34-15,-8-1 15 16,-13 4-16-16,0 8-11 16,2 5-19-16,4 3-9 0,5 6-9 15,10 0-20-15,0 0-43 16,0 12-111-16,5 2-247 15</inkml:trace>
  <inkml:trace contextRef="#ctx0" brushRef="#br0" timeOffset="5339.83">12091 7746 1204 0,'0'0'1'15,"0"0"168"-15,0 0-17 16,-29 71-88-16,18-43-35 0,11 0 20 16,0-2-35-16,0-9-6 15,0-6-8-15,11-6-2 16,4-5-5-16,4 0-15 16,2-14-33-16,-1-8-48 15,-1-1-52-15,-1 7 40 16,-3-2 74-16,-1 4 41 15,-4 9 44-15,1-1 69 16,-1 3-37-16,-1 3 7 16,-3 0-11-16,3 0-46 15,-2 12-11-15,2 4-1 16,-3 2-9-16,3-2-5 0,1-2-17 16,11-2-67-1,0-9-210-15</inkml:trace>
  <inkml:trace contextRef="#ctx0" brushRef="#br0" timeOffset="5758.13">12961 7631 1119 0,'0'0'36'0,"0"0"-36"15,0 0 235-15,0 0-138 0,-86-25-44 16,77 25 32-16,2 0-1 16,-7 0-28-16,4 14-9 15,-5 2-12-15,1 7-20 16,7-1-7-16,2 1-1 16,5 3-6-16,0-4-1 15,10 0 0-15,11-2-4 16,15-3-1-16,4-8-5 15,4 0-4-15,-7-7 1 16,-8 0 3-16,-12 2 9 16,-7-4 1-16,-6 0 2 15,-4 2 12-15,0 2-3 16,-9 4 9-16,-17 4 12 16,-13 4-12-16,-4 4-2 0,0-1 12 15,-4-5-16-15,16-4 0 16,0-6-14-16,2-4-16 15,13 0-53-15,6-16-139 16</inkml:trace>
  <inkml:trace contextRef="#ctx0" brushRef="#br0" timeOffset="35120.5">21600 7746 676 0,'0'0'167'0,"0"0"-167"15,0 0 98-15,0 0 59 16,0 0-30-16,0 0-29 16,0 0-20-16,0 0-17 15,5-14-25-15,-5 14 3 16,0 0-4-16,0 0-10 0,0 0-1 16,0 0-7-1,0 0-2-15,0 0 5 0,0 0-7 16,0 0-2-16,0 8-8 15,-9 12 1-15,-1 6 1 16,0 8-5-16,-2 3 3 16,3 5-5-16,2 1 2 15,7-2 0-15,0-1-1 16,0-6-3-16,16-9 4 16,6-5-34-16,7-14-21 15,2-6-21-15,4-12-67 16,1-24-156-16</inkml:trace>
  <inkml:trace contextRef="#ctx0" brushRef="#br0" timeOffset="35287.8">21706 7464 1336 0,'0'0'67'0,"0"0"-53"16,0 0-28-16,0 0 14 15,0 0-53-15,0 0-43 16,30-14-9-16,-15 25-55 16,-1 7-92-16,2-4-485 15</inkml:trace>
  <inkml:trace contextRef="#ctx0" brushRef="#br0" timeOffset="35707.85">22166 7444 1182 0,'0'0'132'0,"0"0"-124"15,0 0 97-15,0 0-9 16,0 0-59-16,0 0-19 15,-51 6-11-15,32 19-4 0,2 9 11 16,-6 9-1-16,3 7 2 16,-1 4 8-16,5 3-12 15,1-4-5-15,10 4-4 16,1-7 1-16,4 1-3 16,0-3 0-16,0-3 1 15,9 1 0-15,-4-5 1 16,4 5-2-16,-4 1 1 15,-5-1 0-15,0-3 2 16,0-4-3-16,0-5 0 16,0-8-2-16,0-10-14 15,-4-4-12-15,-6-7-19 16,0-5-36-16,-9 0-50 16,-2-19-161-16</inkml:trace>
  <inkml:trace contextRef="#ctx0" brushRef="#br0" timeOffset="35881.11">21782 8080 1383 0,'0'0'8'0,"0"0"0"16,0 0 17-16,0 0 13 15,0 0-7-15,123-9-14 16,-73 3-17-16,8 4-5 0,-6-1-60 15,-6 3-196 1</inkml:trace>
  <inkml:trace contextRef="#ctx0" brushRef="#br0" timeOffset="40445.78">19912 7966 984 0,'0'0'58'0,"0"0"-36"16,0 0 142-16,0 0-32 0,0 0-64 16,0 0-20-16,0 0-8 15,-25-14-16-15,25 14 10 16,0 0-13-16,0 0-13 15,0 0-4-15,0 0-4 16,0 0-7-16,11 0-1 16,8 9 5-16,10 0 3 15,7-4 1-15,6 1 0 16,7-4-1-16,1-2 0 16,2 0 4-16,3 0-4 15,-3 3 1-15,-2-3-1 16,-11 3 0-16,-2 0 1 0,-6-3 4 15,-9 3-5 1,-5-1 2-16,-6-2-4 0,-6 4-13 16,-5-4-13-16,3 2-25 15,-3-2-23-15,0 0-54 16,-10-6-245-16</inkml:trace>
  <inkml:trace contextRef="#ctx0" brushRef="#br0" timeOffset="41076.33">19822 7930 284 0,'0'0'739'15,"0"0"-725"-15,0 0-14 16,0 0 91-16,0 0-6 15,0 0-36-15,29-28-15 0,-24 25-8 16,1 0 12-16,-1 0-4 16,-5 3-10-16,0 0 9 15,0 0-6-15,0-3 8 16,0 3 10-16,0 0-11 16,0 0 0-16,0 0-11 15,0 0-13-15,-2 0 3 16,-3 0-12-16,-4 0 3 15,-6 0 3-15,4 0-7 16,-8 0 7-16,-3 3-4 16,-7 8-1-16,3 3 1 15,0 4-2-15,-3 2 0 0,10-1-1 16,7 1 0-16,3-4 0 16,7-4 0-16,2 2-7 15,0-6 6-15,0 1-2 16,6 2 1-16,6-2 0 15,8-1-2-15,3 0 3 16,3 2 1-16,-4-6 0 16,-3 2-4-16,0 0 4 15,-7 0-27-15,-3 0-22 16,-4 5-55-16,-5 3-149 16,-14 3-870-16</inkml:trace>
  <inkml:trace contextRef="#ctx0" brushRef="#br0" timeOffset="42215.8">24022 7857 621 0,'0'0'94'0,"0"0"-56"16,0 0 107-16,0 0 127 15,0 0-102-15,0 0-56 16,-6-65-25-16,0 59-32 16,-5 3-21-16,-3 3-5 15,1 0-10-15,1 0-8 16,-4 0-7-16,2 0-6 15,4 11 0-15,0 6-1 16,6 1-2-16,4 2-2 16,0 2-4-16,4 0-10 0,15 3 2 15,3 1 3 1,2-6-11-16,-5-1 19 0,-7-5 5 16,-7 0-2-16,-5 0 3 15,0 6 0-15,-12-2 12 16,-15 1 23-16,-6 1-13 15,0-2-1-15,1-5-8 16,7-4-4-16,10-7-4 16,6-2-5-16,8 0-3 15,1 0-16-15,0-16-31 16,10-8-83-16,16 0-154 16,13-7-312-16</inkml:trace>
  <inkml:trace contextRef="#ctx0" brushRef="#br0" timeOffset="42489.2">24621 7357 1328 0,'0'0'75'0,"0"0"-56"15,0 0 18-15,0 0 21 16,0 0-42-16,0 0 2 15,-98 107 9-15,70-39-10 16,3 2-6-16,2 7-3 16,6-6-7-16,3-7-1 15,12-7-2-15,-3-12-2 16,5-9-8-16,0-13-9 16,0-12-11-16,0-8-28 0,0-3-26 15,0-19-12-15,-10-15-167 16,-11-9-770-16</inkml:trace>
  <inkml:trace contextRef="#ctx0" brushRef="#br0" timeOffset="42639.18">24204 7690 1060 0,'0'0'202'0,"0"0"-183"16,0 0 15-16,0 0-4 16,0 0 29-16,0 0-12 15,131 37-26-15,-72-29-18 16,-2 1-3-16,5-3-13 15,-4-2-86-15,-8 0-96 16,-7 2-203-16</inkml:trace>
  <inkml:trace contextRef="#ctx0" brushRef="#br0" timeOffset="43275.02">24916 7817 1000 0,'0'0'155'0,"0"0"-119"16,0 0 133-16,0 0-54 15,0 0-65-15,0 0-42 16,3 40 5-16,-3-10 27 15,0-1-29-15,5-7-6 16,-3-2 1-16,7-3-4 16,-4-6-2-16,2-5 0 15,3-3-1-15,4-3 0 16,3 0-7-16,7-14-5 16,5-11 4-16,2-4-11 15,-6 1 11-15,-3 2 6 16,-7 6 0-16,-2 6 2 15,-8 6 2-15,-4 8 4 0,-1 0 7 16,0 0 11-16,0 0-19 16,0 6-4-16,4 8 1 15,-2 8 17-15,1 1-8 16,2-1 0-16,-3-4 0 16,3-4-10-16,4-3 2 15,-2-2-2-15,8-7-3 16,-1-2-2-16,12 0-9 15,0-20-8-15,6-2 1 16,-6-1-6-16,-5 3 12 16,-6 6 7-16,-8 4 8 15,2 6 1-15,-6 4 9 0,-1 0 16 16,1 0-7 0,3 18-15-16,-5 4 21 0,4 6-9 15,4 1-12-15,-4-2-2 16,2-4-2-16,9-6-16 15,6-11-15-15,11-6-58 16,12-8-121-16,1-24-368 16</inkml:trace>
  <inkml:trace contextRef="#ctx0" brushRef="#br0" timeOffset="43715.78">25875 7424 1375 0,'0'0'8'16,"0"0"23"-16,0 0 52 0,0 0-28 16,0 0-17-16,0 0-35 15,0 15 1-15,0 29 6 16,0 16 18-16,-3 8-14 16,-2 2-7-16,3-1-6 15,2-5 3-15,0-5-2 16,0-8-4-16,12-11 2 15,2-12-3-15,-2-9-6 16,2-13-11-16,-4-6-12 16,0-2-26-16,-1-27-25 15,-7-11-15-15,-2-4-34 16,-6-5-33-16,-14 2 62 0,-4 5 57 16,-2 5 46-1,-2 9 76-15,1 4 61 0,6 10 60 16,9 9-51-16,7 2-42 15,5 1-45-15,0 2-25 16,0 0-32-16,26 0-2 16,15 0 0-16,14 0 0 15,7 0-1-15,-2 0 1 16,-6 0-32-16,-11 8-82 16,-14 0-219-16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46:26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4193 8181 822 0,'0'0'78'0,"0"0"-74"0,0 0 156 16,0 0 2-16,0 0-82 15,0 0-41-15,0 0-2 16,-7-3-19-16,7 3-2 16,0 0 8-16,-4 0 2 15,4 0 10-15,-1 0-4 16,1 3-13-16,0 13-5 15,-4 2-5-15,3 10 10 16,-5 1-10-16,3-5-3 16,3 8 4-16,-2-4-2 15,2 3-5-15,0-3 6 0,-3 1-3 16,3-5-2 0,0 0 3-16,0-8-6 0,0-1 3 15,0-7-4 1,0 4 1-16,0-8-1 0,0 2 0 15,3 0 0-15,-3-2-1 16,0-2 2-16,2 0 0 16,1 4-1-16,3 0 0 15,-1 0 5-15,0-1-5 16,5 4 0-16,6-4-1 16,10 1 4-16,3-3-2 15,-3 0-1-15,5-1 1 16,-2-2 5-16,5 0-6 15,-3 0 5-15,6 0 3 0,-1 0-7 16,3 0 2 0,3 4 0-16,-3-2-1 0,3 4 9 15,1 2-8-15,-2-2 2 16,11 6-4-16,-2-4 1 16,5 3-2-16,7 0 0 15,-4 0 1-15,5 1-1 16,-3 0 0-16,-5 2-1 15,2 0 1-15,-2 0 0 16,5-3-1-16,2 0 1 16,9-2 0-16,3-4 1 15,2-5 1-15,1 5-2 16,4-5 0-16,4 6 1 0,1-2 3 16,0-2-1-1,0 0-2-15,4 2 7 0,-3-2-8 16,5 4 2-16,-6-3-2 15,3 0 2-15,3-1-2 16,-3 4 1-16,3 0-1 16,-6 0 0-16,-4-1 0 15,-1 1 0-15,4 0 0 16,-4-4 0-16,0-2 0 16,0 3 0-16,5 0 0 15,-5-3 2-15,3 0-1 16,-6 0-1-16,3 0 0 0,3 0 2 15,2 0-2 1,0 0 0-16,0 0 1 0,-8-3-4 16,-2 0 3-16,-2 1 0 15,-2 2 0-15,-3-4 1 16,-3 4-1-16,-1 0 0 16,-3 0 0-16,-2 0 0 15,2 0 0-15,-1 0 0 16,-6 0 0-16,0 0 2 15,5 0-2-15,-8 0 0 16,8 0 0-16,0 0 0 16,1 0 1-16,-1 0-1 15,-8 0 0-15,3 0-1 16,2 0-1-16,-4 0 2 16,-1 0 0-16,5 0-1 0,-2 6 2 15,0-3-1-15,2-3 0 16,-2 3 1-16,3-3-2 15,-1 0 1-15,3 0 0 16,2 0 0-16,-1 0 1 16,-1 0-1-16,0 0 0 15,2-3 1-15,7 3-2 16,-2 0 1-16,-1 0 0 16,-2 0-1-16,-8 0 1 15,5 0 0-15,-1 0 0 16,0-3-2-16,-3 3 2 15,9-2 0-15,-6-2 0 0,0-1-2 16,-3 2 2 0,-2-2 0-16,-5-1-1 0,-9 3 2 15,-1 0-2-15,-14-3 1 16,0 1-1-16,-12 2 0 16,-9 1-6-16,-4-2 7 15,-1-2-1-15,0-8 2 16,0 0-1-16,0-5 0 15,0-3 1-15,-6-4 0 16,-5 0-1-16,1-1 0 16,1-1 5-16,-1-4-5 15,0 1 2-15,1-1-2 0,4 2 4 16,3-1-3-16,-1 5 1 16,1 6-2-1,-1 4 7-15,3 2-2 0,0 5 9 16,0-2-4-16,0 2-8 15,0 1-1-15,0 0-1 16,0-1-3-16,0 4-10 16,0 5-15-16,-7 0-13 15,-9 0-69-15,-13 10-317 16</inkml:trace>
  <inkml:trace contextRef="#ctx0" brushRef="#br0" timeOffset="654.13">10019 8320 1020 0,'0'0'239'15,"0"0"-222"-15,0 0 25 0,0 0 50 16,0 0-15-1,0 0-39-15,0 36-7 0,0-5-3 16,0 8-3 0,-4 7 0-16,2 7-12 0,-3 4 8 15,2 3-9-15,-4 4-4 16,-2 4 4-16,4 2-1 16,-5 1 3-16,1-4-7 15,2-2-5-15,-3-3 6 16,0-7-7-16,5-16-1 15,-1-9 0-15,3-10-2 16,3-6-2-16,0-5-9 16,-2-6-7-16,2 0-4 15,0-3-17-15,0 0 2 16,0 0-10-16,0-3-51 0,-8-17-109 16,2-11-827-1</inkml:trace>
  <inkml:trace contextRef="#ctx0" brushRef="#br0" timeOffset="1207.88">9908 8390 651 0,'0'0'360'0,"0"0"-269"16,0 0 102-16,0 0-64 15,0 0-50-15,0 0-27 16,0 0-13-16,0 0-12 15,0 0-10-15,0 0-9 16,6-3-4-16,-6-5 3 16,10-10-4-16,0-1 8 0,4-7 0 15,-2 4-7-15,-2 4 0 16,-6 10 2-16,1 3 0 16,0-1 1-16,0 3-5 15,4 1-1-15,-2 2 0 16,3-6 0-16,4 3-1 15,1 0 0-15,1-2 0 16,-1 2 1-16,-6 3 0 16,-4 0-1-16,-3 0 0 15,7 11 0-15,-8 14 11 16,8 15 13-16,-7 3-15 16,1-1-1-16,-1 0-8 15,3-11 2-15,4-3-2 16,-4-5-6-16,5-7-12 15,0-6-44-15,-4-10-117 0,-3 0-745 16</inkml:trace>
  <inkml:trace contextRef="#ctx0" brushRef="#br0" timeOffset="73474.62">16928 10331 555 0,'0'0'7'0,"0"0"-5"16,0 0 176-16,0 0-30 0,0 0-62 15,0 0-20-15,0 0 26 16,0 0-6-16,0-16-16 15,0 16-8-15,0 0-15 16,0 0-20-16,0 0-7 16,0 0 2-16,0 0-1 15,0 0-10-15,0 0 1 16,0 2-2-16,-5 12 8 16,-4 6 11-16,-1 5-11 15,1 7 2-15,-3 2-6 16,-3 5-5-16,-1 3-1 15,-3 1-1-15,4-1-3 16,1 1 4-16,4-1-2 16,-1 1-4-16,1-1 4 0,3-1-6 15,-7-1 0-15,11-3 1 16,-4-5 0-16,2-8-1 16,0-1 0-16,-1-9 0 15,3-2 0-15,1-6-1 16,-1-4 1-16,1 0-4 15,2 2-7-15,0-4 3 16,0 2-3-16,0 2-4 16,-5-4 3-16,2 0-11 15,1 0-11-15,-3 0-19 16,-1 0 23-16,3-6 13 0,-2 0-34 16,0-2 21-1,-1-1 23-15,6-2 4 0,-5-1 3 16,2 1 1-16,1-3 0 15,-1 2 2-15,1 2 8 16,-1 0 3-16,3 8 9 16,-2 0 9-16,2 2 2 15,0 0-4-15,0 0-10 16,0 0-9-16,0 0-3 16,0 0-2-16,0 0 4 15,0 2-2-15,0 10-5 16,0 10 4-16,0 12 5 0,0-1 0 15,5 5-3 1,5-5-1-16,1-1-4 0,4-4-4 16,1-9 2-16,-1 1-2 15,-1-8-1-15,1-4 0 16,1-6-1-16,5-2-5 16,-1-2 1-16,8-18-2 15,-2-8 2-15,0-6-3 16,-6 0-11-16,-4 9-3 15,-6 5-13-15,-5 3-33 16,-5 11-6-16,0 6-65 16,0 0-225-16</inkml:trace>
  <inkml:trace contextRef="#ctx0" brushRef="#br0" timeOffset="81306.16">14761 8336 753 0,'0'0'98'0,"0"0"-33"16,0 0 125-16,0 0-71 15,0 0-68-15,0 0-11 16,0 0-9-16,0-14-9 15,0 14-5-15,0 0-3 16,0 0 1-16,0 0-7 16,0 0 3-16,0 0 7 15,0 0-8-15,0 0-1 16,0 3-3-16,0 14-5 16,0 6 11-16,0 5-10 15,0 5 8-15,0 7 27 0,0 5-9 16,-5 1-10-16,-6 1-8 15,6-5-9-15,-3 1 5 16,1-7-6-16,2-2 1 16,-4-5 4-16,7-7-4 15,-3-8 1-15,2-2-2 16,1-6 0-16,-1-4-1 16,3-2 1-16,0 0 0 15,-2 0-1-15,2 0 3 16,-5 0 1-16,1-8-3 15,-1-10 2-15,0-1-2 16,0-4 0-16,5 1 0 16,0 3-2-16,0-1 2 0,0 0 0 15,0 3 0-15,0 0 2 16,0 2-2-16,0 1 0 16,0 6 0-16,0 0 0 15,0 5 3-15,0 0-3 16,0 3 0-16,0-3 0 15,0 3 0-15,0-3 0 16,0 1 0-16,0-1-1 16,0 0 4-16,0 0-5 15,0 3 2-15,0 0 0 16,0-3 1-16,0 0-1 16,0 1-1-16,0-7 1 0,0 4-31 15,0-1-82-15,0 0-164 16,-6 6-520-16</inkml:trace>
  <inkml:trace contextRef="#ctx0" brushRef="#br0" timeOffset="81947.07">14656 8401 779 0,'0'0'2'15,"0"0"81"-15,0 0 71 16,0 0-17-16,0 0-47 0,0 0-27 16,0-2 6-1,0 2-19-15,0 0-14 0,0 0-15 16,0 0-17-16,0 0-1 15,0-4 4-15,0 2-3 16,0-4 2-16,3 0-2 16,-1 0-1-16,3-4 0 15,-1-4-3-15,6-1 0 16,4-1-1-16,-2-2 1 16,2-2-1-16,1 4-4 15,1-1-8-15,-11 5 9 16,5 7-1-16,-6 5 5 15,-4 0 5-15,0 0 0 16,0 0 6-16,0 3 2 0,0 11-1 16,1 5 9-16,4 5-5 15,1-2 2 1,2 0-5-16,-1-2-10 0,2-3-2 16,-2-3-1-16,1 0 0 15,-3-5 0-15,6-1-28 16,-3-5-50-16,-2-3-60 15,-6 0-468-15</inkml:trace>
  <inkml:trace contextRef="#ctx0" brushRef="#br0" timeOffset="95586.05">6219 8430 711 0,'0'0'48'0,"0"0"-32"0,0 0 58 15,0 0 52-15,0 0-4 16,0 0-90-16,0 0-8 16,0 0-10-16,-31 53 24 15,31-42-15-15,0 1-16 16,0-1 29-16,0 3-18 15,0-2-3-15,0-2-4 16,1 2-9-16,8-1 5 16,1 0-7-16,6-2 1 15,4-1 5-15,5-5-6 16,6-3 0-16,8 0 4 16,6 0-3-16,1-14-1 15,10 0 0-15,0 2 2 0,5 2 6 16,9 0-8-16,1 2 0 15,0 2 2-15,6 6-2 16,-1 0-1-16,3 0 1 16,2 0-7-16,0 6 5 15,5 2-5-15,0 2-2 16,4-2-3-16,1-2-2 16,1-1 2-16,-1-2 3 15,0 0-3-15,4 2 9 16,-7 1-5-16,-7 3-1 0,-11 2 0 15,-6 0 4 1,-7 1 5-16,-5-2 0 0,-2 2 0 16,-6 0-1-16,-8-4 1 15,-1 0 0-15,-14-2 0 16,-1-3 2-16,-4-1-4 16,-2-2-2-16,-4 0 1 15,0 0 3-15,1 0 18 16,-3-8 10-16,8-9-7 15,-1 1-16-15,6-8 14 16,3-1-15-16,-3 0-3 16,1 2 13-16,-3 1-11 15,2 2-3-15,-2-3 6 0,-7 1 3 16,1 2 20-16,-7 0-5 16,-1 3-2-16,-5 3 16 15,0 3-13-15,0 6-8 16,0 5-17-16,-11 0-23 15,-2 22-82-15,-10 15-109 16,-11 16-478-16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46:55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3333 9016 141 0,'0'0'501'0,"0"0"-448"0,0 0 80 16,0 0 17-16,0 0-28 15,0 0-47-15,0 0-17 16,0 0 4-16,-46-24 9 16,46 24-10-16,0 0-11 15,0 0-9-15,0 0-13 16,0 0-17-16,0 0-11 16,0 0-3-16,10 0 1 15,9 0 2-15,7 0 0 16,0 0 5-16,8 0-4 15,-3-6 0-15,5 6 0 0,-5-4 0 16,7 4 0-16,-7 0-1 16,-5 0 0-16,-5 0 3 15,-2 0-3-15,-4 0 1 16,-4 0-1-16,-6 0 0 16,0 0-2-16,-5 0 0 15,5 0-1-15,-5 0 2 16,0 0 1-16,0-8 0 15,0 0 4-15,0-6-3 16,0 2 0-16,-5 4 1 16,-5-3 1-16,6-1-1 15,-3 0-2-15,2 2 2 16,0-2-2-16,0 4 0 16,1-1 2-16,3 7 3 15,-3-1 1-15,4 3 7 0,0 0 4 16,0 0 1-16,0 0-14 15,0 5-4-15,5 10 0 16,11 1 0-16,3 2 0 16,1 1 0-16,-1-2 1 15,4 0-1-15,-4-3 1 16,-4-2 0-16,-5-2-2 16,-1-4 0-16,-2 0 1 15,-4-3 1-15,-3 0 1 16,0 2-2-16,0-2 3 0,0 5 6 15,-10 1 11-15,-14 2-6 16,8-2-3-16,-4-1 0 16,4-2-10-16,3-4-1 15,2-2-6-15,11 4-26 16,0 2-81-16,0-2-249 16</inkml:trace>
  <inkml:trace contextRef="#ctx0" brushRef="#br0" timeOffset="3911.66">3065 9682 722 0,'0'0'70'0,"0"0"-51"16,0 0-19-16,0 0 91 15,0 0 9-15,0 0-33 16,-21 0-19-16,21 0-4 16,0 0 3-16,-4 0 10 15,3 0-6-15,-5 0-5 16,1 0-21-16,2 0 5 16,1 4 3-16,-1-4-5 15,3 0-5-15,-2 0-5 16,2 0 1-16,0 0-5 15,0 0-8-15,0 0-4 0,0 2-2 16,0-2-2-16,2 2-1 16,17 2 3-16,1-2 0 15,10-2 5-15,1 0-3 16,10 0 0-16,-1-6 3 16,1-2-4-16,-1 0 0 15,4 5-1-15,-7-2 0 16,-1 1 1-16,-2 2-1 15,-5 2 0-15,-6-3 0 16,-4 3 2-16,-4 0-2 16,-4 0 0-16,-6 0 0 15,-2 0-1-15,-3 0 1 0,0 0 0 16,0 0 1-16,0 0 0 16,0 0 1-16,0 0-1 15,0 0-1-15,0-3 0 16,0-8-7-16,0-1 2 15,0-4-2-15,0 2-2 16,0 2 7-16,0 4-3 16,-3 2 5-16,-2 0 6 15,-6 1-4-15,6 5 10 16,0-3-1-16,5 3-5 16,-5 0 7-16,5 0-3 15,0 0-4-15,0 0-4 16,0 0-2-16,0 0-3 0,0 0-1 15,5 6 0 1,10 2 1-16,6 4 3 0,-2 2-1 16,2-4 1-16,5 8-1 15,-6-4-3-15,-1 0 4 16,-3 0-1-16,-6-3 0 16,-5 1 1-16,0-4 0 15,-5 0 1-15,0-2 0 16,0 0-1-16,0 2 8 15,0-2-2-15,-5 0 8 16,-5 2-1-16,0-5-3 16,4 3-6-16,-4-4-4 15,1 4 0-15,4-4 0 16,0 2-1-16,3 2-6 16,-3-4-12-16,2 2-13 0,-2 4-31 15,5 0-130-15,-6-2-297 16</inkml:trace>
  <inkml:trace contextRef="#ctx0" brushRef="#br0" timeOffset="5176.52">7695 9990 80 0,'0'0'868'16,"0"0"-853"-16,0 0 38 15,0 0 65-15,86 0-94 16,-62 0 30-16,2 0 14 15,8-5-27-15,3 5-10 0,2-4 9 16,3 4-24-16,7 0-1 16,3 0-2-16,-2 0 1 15,5 0-6-15,-3 4-6 16,3 1 0-16,5-2-2 16,1 3 0-16,1-4 1 15,3 1-1-15,4-3 3 16,-2 0-1-16,-1 0-2 15,4 0 0-15,-3-3 0 16,-1-5 2-16,-2 5-1 16,-2-2-1-16,-2 5 1 15,2-4-1-15,-2 4 1 0,1-2-1 16,-6-1 0-16,2-2 0 16,-4-1 0-16,-7 0 0 15,6 0 0-15,-7 0-1 16,-5 1 2-16,-1 0-1 15,-6-1 0-15,-9 3 0 16,2 0 5-16,-6 3-1 16,-1-3 2-16,-3 3-3 15,-1 0-3-15,-4 0 0 16,-1 0 0-16,-5 0-7 16,0 0-3-16,1 0-12 15,-3 0-23-15,2 0-2 16,-5 9-50-16,0 2-105 15,0-6-525-15</inkml:trace>
  <inkml:trace contextRef="#ctx0" brushRef="#br0" timeOffset="7936.1">3399 10526 726 0,'0'0'338'0,"0"0"-333"16,0 0 88-16,0 0 59 15,0 0-59-15,0 0-50 16,0 0-20-16,0 0 1 16,0 0-9-16,0 0 0 15,0 0-5-15,0 0-7 16,0 0 3-16,0 0-5 15,0 0 1-15,0 0-1 0,3 0-1 16,4 0 0-16,9 0 4 16,2 0-3-16,7-5 1 15,2 5-2-15,2-3 0 16,1 3 0-16,-4-3 0 16,-1 3-1-16,5-3 1 15,-8 0-7-15,-8 3 1 16,1-2 0-16,-4 2 1 15,-8-4 1-15,-1 4-12 16,-2 0 6-16,0 0 9 16,0-2-1-16,0 0 0 0,0-4 1 15,-2 0-2 1,-3-2 1-16,-4-2 4 0,9 0-2 16,-5-2 0-16,0 1 0 15,0 3 4-15,0 2 2 16,0 3-1-16,5 0 20 15,-4 3-6-15,2 0 2 16,2-2-3-16,0 2-17 16,0 0-1-16,0 0-2 15,0 0-5-15,2 0 1 16,12 5 1-16,-4 6 5 16,6 4 0-16,-1-1 1 15,-1 6 2-15,-4-4-3 16,1 4 1-16,-1-6-1 15,-5 6 1-15,5-7 0 0,-6 3 3 16,-4-6-4-16,2-4 5 16,-2 0-1-16,0 2 1 15,0-2 8-15,-16 2-7 16,1 7 3-16,-4-5 0 16,3 0-7-16,1-6 1 15,-1 6-3-15,6-5-3 16,5 0-25-16,0 7-56 15,-1-4-125-15,1 3-872 16</inkml:trace>
  <inkml:trace contextRef="#ctx0" brushRef="#br0" timeOffset="13904.38">18511 8410 616 0,'0'0'482'16,"0"0"-474"-16,0 0 62 15,0 0 53-15,0 0-52 16,0 0-14-16,0 0-13 15,-31-17-32-15,31 17 5 0,0 0 10 16,0 0-18 0,7 0-3-16,8 0 5 0,10 0-2 15,4 2 4-15,7 2-3 16,4-2-7-16,6 4 10 16,1-3-7-16,3-3-5 15,-4 0 3-15,-1 0-2 16,0 0-2-16,-9 0 0 15,-5 0 0-15,-4 0 2 16,-11 0-2-16,-6 0 0 16,-5 0 6-16,-3 0-5 15,2 0 0-15,-4 0-1 16,0 3-4-16,1 2 2 16,-1 3-22-16,0 6-37 15,0-2-109-15,-15 2-456 0</inkml:trace>
  <inkml:trace contextRef="#ctx0" brushRef="#br0" timeOffset="-86561.45">8472 8175 937 0,'0'0'41'16,"0"0"-39"-16,0 0 159 0,0 0-27 15,0 0-64-15,0 0-13 16,0 0-7-16,26 48-18 16,-21-45-3-16,-4 0-6 15,3 0 1-15,-4 2-9 16,5 1-3-16,0 3 8 16,-5-1-6-16,5 0-5 15,-5 0 5-15,6 2-6 16,-6-4-2-16,5 2-6 15,-2-2 1-15,-1 2 0 16,-2 3-1-16,3 0 0 16,-3 4 0-16,0-1 1 15,0 2-1-15,2-4 0 0,2-4 0 16,-4 1-1-16,1-4 1 16,4-2-3-16,-1 0 3 15,3-3-10-15,7 0 6 16,1 0-3-16,11 0-6 15,3-6 4-15,2-8-5 16,0-2 2-16,-2-2 12 16,6 7 5-16,-9 0-3 15,0 5 10-15,-1 0-9 16,1 6 6-16,4 0-7 16,1 0-1-16,0 0 5 15,3 0-5-15,2 0 1 0,4 0-1 16,5 0 2-16,5 0 2 15,1 0-5-15,1 0 0 16,3 0 0-16,0 0 2 16,0 0-2-16,6 0 10 15,-1 0-9-15,2-2 2 16,3 2-3-16,-4-3 0 16,4 3 1-16,-5 0-1 15,2 0 0-15,2 0 1 16,-2 0 0-16,4 0 0 15,-4 0-1-15,3 0 0 16,4 0 1-16,2 0 1 16,6 0-2-16,4 0 0 15,4-3 1-15,-5 0-3 16,-2-3 1-16,3 4 1 0,0-1 0 16,-2 0 2-16,-1 3-2 15,1 0 0-15,-2 0 1 16,4 0-1-16,4 0 0 15,-4 0 0-15,13-2 0 16,0-2 2-16,0 2-2 16,-1-2 0-16,2 4 1 15,-4 0-4-15,-1 0 3 16,1 0 0-16,-5 0-1 16,-5 0 2-16,2 0-1 0,-4 0 0 15,-3 0 1 1,0 4-1-16,0 2 0 0,-4-4 0 15,7 1 0 1,-1 0 3-16,1-1-5 0,-7-2 2 16,2 4 0-16,-3-2-1 15,0-2 0-15,1 3 1 16,-3-3 1-16,1 3-1 16,1-3 0-16,0 0 0 15,1 0 2-15,4 0-4 16,-5 3 3-16,4-1-1 15,6 4 1-15,0-3 0 16,5 0-2-16,-5 3 1 16,4-4 0-16,-8 1 0 15,8 0 0-15,-3-1 0 0,3 4-2 16,-3 0 4-16,-1 2-2 16,4-2 0-16,6 2 1 15,4-4-2-15,3-2 1 16,4-2 0-16,3 0 0 15,0 0 0-15,-4 0 0 16,5 0-1-16,-8 0 2 16,2 0-2-16,-6 0 1 15,-1 0 0-15,-1 0-1 16,-3 0 2-16,-1 0-1 16,2 0 0-16,1 0 1 15,-1 0-1-15,1 6 0 0,-8 0 0 16,-2-4-2-1,-2 4 2-15,-3-1 0 0,-1 1-1 16,-2 0 2-16,-3 0 0 16,1-1-1-16,-2-2 0 15,1-1-1-15,-2 2 1 16,-3-4 0-16,2 2 0 16,4 4 1-16,0-6-1 15,-1 6 0-15,-4 0 0 16,-3-4-3-16,-11 4 3 15,5 0 0-15,-4-1 0 16,-6 1 0-16,-1-1-3 16,-1 4 3-16,-4-3 0 15,3-1 0-15,-1-2 1 16,5-1-1-16,2 2 0 0,1-4-2 16,5 0 0-16,-1 0 2 15,2 0 0-15,-2 0 0 16,-4 0 0-16,4 0 0 15,-3-6 0-15,7 3 0 16,-2-2 1-16,-2 2-1 16,-4-3 0-16,-2 3-1 15,-13 3 0-15,-2-3 1 16,-11 3 0-16,-3 0 0 16,-4 0-1-16,-2 0-1 0,-6 0-2 15,-3 0 2-15,-3 0-5 16,-2 0 4-16,0 0 3 15,0-2-4-15,0-10 4 16,0-2 0-16,0-12 0 16,-10 4 0-16,-6-3 3 15,8-1-3-15,-3 1 1 16,4 0 1-16,2 2 2 16,0 1-4-16,5 4-1 15,0 7 1-15,0 6-10 16,0 5-33-16,0 0-90 15,0 16-84-15,-9 24-896 16</inkml:trace>
  <inkml:trace contextRef="#ctx0" brushRef="#br0" timeOffset="-84543.78">5976 9804 997 0,'0'0'7'16,"0"0"-7"-16,0 0 113 15,0 0 13-15,0 0-68 16,0 0-6-16,0 0-15 16,-14 40 1-16,14-30 2 15,0 2-13-15,0-4-6 16,5 4-16-16,4-4 1 16,1 4-2-16,4-1-3 15,8 0 3-15,2 0 3 16,6-3-7-16,2 2 3 15,8-8-3-15,1 0 0 16,4-2 0-16,0 0 0 16,5 0 0-16,-4 0 1 0,-4-2-1 15,2-6 2 1,-2-1-2-16,3 0 0 0,-6-2 0 16,6 3 1-16,-9 2-1 15,-7 4 0-15,-6 2 4 16,-13 0-6-16,-1 0 2 15,-4 0-25-15,-5 0-35 16,0 8-142-16,0 0-549 16</inkml:trace>
  <inkml:trace contextRef="#ctx0" brushRef="#br0" timeOffset="-83441.43">3948 9866 971 0,'0'0'98'16,"0"0"-24"-16,0 0 83 15,0 0-42-15,0 0-51 16,0 0-22-16,0-6 0 16,0 6-10-16,0-2-4 0,-5-2 4 15,-9 2-15 1,-1 2 3-16,-11 0-3 0,-3 0-13 16,-8 12 6-16,-2-2-10 15,-8 10 0-15,-8-3 0 16,0 5 4-16,-7 4-4 15,-7 5 1-15,-7 3 2 16,-5 6 4-16,0 2-6 16,-5 6 2-16,5 6 2 15,4-4-3-15,3 7 7 16,7-4-1-16,1 4-5 16,6 1 4-16,13 2-3 15,-1 5 0-15,2 3-1 16,-1 2-1-16,-3 7 0 0,5-1 6 15,6 3-4 1,1-6 6-16,9-2-5 0,8-18 0 16,7-5 1-16,4-13-5 15,5-7 2-15,-1-3-3 16,6-3 1-16,0-4 2 16,0-2-2-16,0-4 0 15,0-4-1-15,0-2 1 16,0-6-1-16,0 0 0 15,0 0-1-15,0 0-1 16,0 0 1-16,0 0 1 16,0 0-1-16,0 0 3 15,0 0-2-15,-5 0 0 0,5 0 1 16,0 0 1 0,0 0-2-16,0 0-3 0,0 0 0 15,0 0-21-15,0 0-10 16,0 0-20-16,0-14-47 15,0-4-130-15</inkml:trace>
  <inkml:trace contextRef="#ctx0" brushRef="#br0" timeOffset="-77146.96">6446 9840 792 0,'0'0'2'15,"0"0"55"-15,0 0 91 16,0 0-41-16,0 0-61 16,0 0-11-16,0 0 11 15,-10 0-16-15,10 0-13 16,0 0-17-16,0 0 3 16,0 0-6-16,0 0-12 15,0-2 0-15,0-7 8 16,0-2 3-16,0 2-22 0,0-1 11 15,0-2 15-15,0 6 10 16,0 0-5-16,-6 6 25 16,1 0 18-16,0 0 6 15,2 0-18-15,3 0-20 16,0 10-5-16,0 4 6 16,0-1-6-16,0 1-4 15,0-5-7-15,8 0-7 16,3-7-4-16,-1-2-9 15,-5 0-14-15,5 0 23 16,-1-11-9-16,-7-3-3 16,-2 0 21-16,0 0 2 0,0 2 5 15,-5 4 10-15,-6 2 12 16,6 4 19-16,-5 2 3 16,5 0-5-16,-1 0-1 15,-2 4-21-15,3 12-5 16,5 3-14-16,0 1-1 15,0-4 0-15,0-4-2 16,13-4-10-16,-2-4-10 16,4-4-10-16,-1 0 5 15,2-10-1-15,-10-6-10 16,3-4 22-16,-9 1 11 16,0 1 3-16,0 2 8 15,-5 7 15-15,-5 0 16 0,-4 4 2 16,2 5-9-16,-2 0 12 15,4 0-23-15,4 5-4 16,1 7-9-16,5-2-7 16,0 2-2-16,0-4-1 15,5 2-6-15,6-8-8 16,4-2-8-16,1 0-4 16,-1-6 1-16,-1-4-6 15,-9-2 14-15,-5 0 18 16,0 7 1-16,0-1 44 15,-8 6-15-15,-4 0 2 16,-4 0-15-16,-3 3-16 0,4 13-24 16,4 8-89-16,1 1-162 15</inkml:trace>
  <inkml:trace contextRef="#ctx0" brushRef="#br0" timeOffset="-75956.39">5941 12107 1134 0,'0'0'60'0,"0"0"8"16,0 0 97-16,-107-82-65 15,71 71-48-15,-3 2-7 16,2 6-10-16,-2 3 0 16,3 0-12-16,-9 17-17 0,-2 15 12 15,-3 7-3 1,0 15-11-16,6 7 4 0,8 7 2 15,15 0-7-15,16-4 0 16,5 2-3-16,20-9-1 16,25-10-3-16,15-7-1 15,6-15-3-15,10-17-9 16,1-8-6-16,2-11 13 16,-3-17-7-16,-9-12-2 15,-6-1 5-15,-15-11 0 16,-11 1 11-16,-11 1 2 15,-12-3 2-15,-7-7 7 16,-5 1 6-16,-10 0 3 16,-21 2 4-16,-6 9-5 0,-7 14-8 15,4 11-2-15,4 13-5 16,10 6-1-16,2 4-5 16,8 0-8-16,6 0-1 15,5 4-41-15,5 10-84 16,0 2-205-16</inkml:trace>
  <inkml:trace contextRef="#ctx0" brushRef="#br0" timeOffset="-75590.21">6422 12002 1116 0,'0'0'189'0,"0"0"-183"15,0 0 112-15,0 0-7 16,0 0-56-16,0 0-17 16,-57-6-16-16,33 32-12 15,-7 7 7-15,0 13 3 16,-4 7-2-16,4 7 2 15,7 2-11-15,2 3 1 16,8-3 5-16,4-3-9 0,10-7-1 16,0-8-5-16,5-5 0 15,19-10 0-15,2-9-21 16,14-9-23-16,1-11-20 16,9-3-61-16,-9-22-124 15,1-7-637-15</inkml:trace>
  <inkml:trace contextRef="#ctx0" brushRef="#br0" timeOffset="-75213.69">6584 12293 933 0,'0'0'245'15,"0"0"-120"-15,0 0-22 16,0 0-33-16,0 0-6 0,0 0-18 15,39 85-12-15,-33-54-18 16,-1-3 7-16,-2-3-9 16,2-5-7-16,2-2-3 15,4-10-4-15,-3-2-2 16,8-4 2-16,8-2-15 16,2-8-8-16,-1-12-2 15,6-3-4-15,-6 1 12 16,-5 0-12-16,-4 4 21 15,-6 10 7-15,0 2 2 16,-4 3 1-16,-3 3 20 16,-3 0 18-16,5 5 2 0,0 15-29 15,1 4 1-15,4 1 1 16,-5-3-15-16,5-4 0 16,4-8-25-16,7-10-51 15,0 0-88-15,4-22-174 16</inkml:trace>
  <inkml:trace contextRef="#ctx0" brushRef="#br0" timeOffset="-74936.28">7094 12033 1270 0,'0'0'44'15,"0"0"-1"-15,0 0 27 0,0 0-44 16,0 0-9-16,0 0-10 15,105 62-1-15,-74-22-1 16,-2 5 2-16,-8 3 9 16,-1 3-4-16,-9 6 15 15,-11 4-3-15,0 2-9 16,0 1 10-16,-16 1 1 16,-3-2-5-16,-1-10-3 15,4-7-14-15,-5-16-4 16,11-7-7-16,0-15-69 15,1-8-262-15</inkml:trace>
  <inkml:trace contextRef="#ctx0" brushRef="#br0" timeOffset="-34214.08">13128 8563 29 0,'0'0'887'0,"0"0"-857"0,0 0-24 16,0 0 165-16,0 0-37 15,0 0-59-15,0 0-17 16,-41 0-3-16,41 0-12 16,0 0 2-16,0 0-9 15,0-4-15-15,0 4-1 16,0 0-14-16,0 0-2 15,0-2-4-15,10 2-11 0,16-4 11 16,10-2-1 0,9 2 3-16,0-6-3 0,-4 5 1 15,9 2 0 1,-5 3-1-16,-4 0-1 0,-5 0 1 16,-7 0-2-16,-11 0 1 15,-10 0-4-15,-3 0 6 16,-5 0 0-16,0 0 1 15,0 0 0-15,0 0 10 16,-10 0 4-16,-11 0-15 16,-4-2 5-16,-5-7-5 15,1 1 0-15,7-1-1 16,-3 4 3-16,5-4-2 16,9 4 0-16,3-1 2 15,6 2-5-15,2 2 3 0,0 2-4 16,0 0 2-1,2 0-12-15,13 0 1 0,9 0 9 16,7 0-7-16,4 0 8 16,-9 0-15-16,3 0 4 15,-8 0 12-15,-6 0-17 16,-10 0-17-16,1-2-16 16,-6-4-136-16,-11 6-371 15</inkml:trace>
  <inkml:trace contextRef="#ctx0" brushRef="#br0" timeOffset="-27712.68">11734 13244 993 0,'0'0'70'16,"0"0"-51"-16,0 0 137 15,0 0-58-15,0 0-36 16,0 0-21-16,0 0 1 15,-7-11 6-15,7 11-19 16,0 0-14-16,0 0 0 16,0 0-8-16,0 0 7 0,0 0-4 15,0 0-6-15,0 0 12 16,-3 0-13-16,3 0 4 16,0 0 11-16,0 0-6 15,-2 0 5-15,2 0-9 16,0 0-6-16,0 0 3 15,0 0-5-15,0 0 0 16,0 0-3-16,0 0 4 16,0 0-1-16,0 0 0 15,0 0 0-15,0 0-2 16,0 0 2-16,0 0 0 16,0 0 2-16,0 0 1 15,0 0-2-15,0 0-1 16,0 0 1-16,0 0-1 15,0 0 0-15,0 0 0 0,0 0 0 16,0 0 2-16,0 0-2 16,0 0 0-16,0 0 2 15,0 0-5-15,0 0 1 16,0 0-1-16,0 0 2 16,0 0-3-16,0 0 4 15,0 0 0-15,0 0 0 16,0 0 0-16,0 0 0 15,0 0-4-15,0 0 2 16,0 0-11-16,0 0 8 16,0 0-6-16,0 0-4 15,0 0 13-15,0 0-9 0,0 0 4 16,0 0 4-16,0 0-9 16,0 0-1-16,0 0-34 15,0-3-78-15,0-3-151 16</inkml:trace>
  <inkml:trace contextRef="#ctx0" brushRef="#br0" timeOffset="-26834.49">11688 13064 772 0,'0'0'98'16,"0"0"-52"-16,0 0 107 15,0 0-37-15,0 0-52 16,0 0-35-16,0 0 36 15,-5 0 1-15,5 2-9 16,-5 18-7-16,-6 11-11 0,6 11-22 16,-4-3-6-1,-1 7-9-15,3-9-1 0,2-3 0 16,0-9-1 0,1-5 1-16,3-12 0 0,1-2-1 15,-4-4 1-15,4-2-1 16,0 0-1-16,0 0-10 15,-2-2-17-15,-1-10-5 16,-2 2 0-16,-5-5-4 16,4 1 20-16,-2 6 4 15,6 0 10-15,-3 2-1 16,1 2-4-16,3 2 4 16,1-4-46-16,-4 4-55 15,4-4-43-15,0-2-73 0,0 2-354 16</inkml:trace>
  <inkml:trace contextRef="#ctx0" brushRef="#br0" timeOffset="-26195.29">11702 13105 621 0,'0'0'348'0,"0"0"-278"15,0 0 102-15,0 0-57 16,0 0-60-16,0 0-28 16,-6-5-9-16,6 5-1 15,0 11 2-15,0 12 6 16,13 5 13-16,0 6-11 16,3-2-17-16,-1-5 3 15,1-4-10-15,-6-4-3 16,4-4 4-16,-4-4-4 15,1-5-2-15,-1-6 2 16,0 0-11-16,4 0 9 16,2-12-4-16,-1-10 6 15,-3-4 5-15,2-2-5 0,-4-3 0 16,4 0 0-16,-4 9-13 16,-4 8-9-16,-1 5-21 15,-4 9-29-15,-1 0-33 16,6 0-121-16,-3 3-302 15</inkml:trace>
  <inkml:trace contextRef="#ctx0" brushRef="#br0" timeOffset="-25813.95">12177 13208 862 0,'0'0'98'0,"0"0"-72"0,0 0 122 16,0 0-82-16,0 0-29 15,86-10-4-15,-79 8-12 16,2-4-19-16,-8-2-2 16,-1 0 0-16,0-4 5 15,0 1 13-15,-6-3 4 16,-8 2 10-16,2 4 34 15,-4 2-5-15,-3 6-5 16,9 0-17-16,-6 0-17 16,1 12-4-16,-1 10-15 15,3 7 5-15,2 7 7 16,6 4-12-16,5-1 4 0,0-5-1 16,5-5-5-16,16-13-2 15,3-4-21-15,7-10-27 16,9-2-26-16,-4-20-105 15,0-5-214-15</inkml:trace>
  <inkml:trace contextRef="#ctx0" brushRef="#br0" timeOffset="-25392.99">12415 13182 1071 0,'0'0'104'0,"0"0"-74"15,0 0 57-15,0 0-3 16,0 0-40-16,0 0 11 15,31 54 2-15,-26-23-28 0,-5-3-15 16,9-2 2-16,-3-7-15 16,0-5-1-16,2-8 0 15,4-4-4-15,4-2-2 16,3-10-24-16,10-16-24 16,-7-3 16-16,3 1-31 15,-10 9 48-15,-6 10 21 16,-4 6 0-16,-3 3 12 15,-2 0 27-15,3 0-5 16,2 12-20-16,2 5 24 0,3 3-4 16,-1 0-23-1,7-1-9-15,-6-5 2 0,0-6-3 16,4-4-1-16,-4-4 0 16,6-6-23-16,4-17-6 15,-1-5 22-15,-1-3-6 16,-5 5 13-16,-6 10 4 15,-3 4 7-15,-4 10 24 16,0 2-11-16,5 0-24 16,0 0-21-16,14 0-89 15,3 0-248-15</inkml:trace>
  <inkml:trace contextRef="#ctx0" brushRef="#br0" timeOffset="-24434.31">13407 12897 849 0,'0'0'248'0,"0"0"-208"0,0 0 128 16,0 0-51-16,0 0-37 16,0 0-17-16,-16-25-22 15,10 44-4-15,-3 15-11 16,-1 14-10-16,4 9-1 16,-7-1-5-16,2-5-4 15,-4-4-4-15,5-7-1 16,-1-6 5-16,1-11-6 15,10-11 0-15,0-10 0 16,0-2-12-16,0 0-12 16,0-26-16-16,15-15-22 15,6-16 55-15,-2-14-23 0,-4-3-19 16,1-1 34-16,-2 4 9 16,-2 12 6-16,-2 17 2 15,1 16 2-15,-6 12 28 16,0 8-7-16,-2 6 3 15,8-2-2-15,4 2-18 16,11 0-1-16,8 0-3 16,11 2-4-16,0 1 3 15,1 2-1-15,-4-1-2 16,-3-4 0-16,-8 0-2 16,-5 0 0-16,-5-4-6 15,-7-4 1-15,1 3 6 16,-6-1-3-16,-7-2 4 0,3 2 5 15,-2 3-3-15,-3 3 8 16,0 0 5-16,0 0 19 16,0 17 2-16,-8 22-34 15,-4 18 9-15,-2 19-4 16,5 3-6-16,4-2 1 16,5-10-2-16,0-5-8 15,0-13-9-15,9-10-26 16,11-11-26-16,6-16-65 15,3-12-162-15,6 0-283 16</inkml:trace>
  <inkml:trace contextRef="#ctx0" brushRef="#br0" timeOffset="-24031.21">14306 13241 676 0,'0'0'83'0,"0"0"72"15,0 0 0-15,0 0-44 16,0 0-5-16,0 0-11 16,19-51-51-16,-40 35 7 15,-6 4 4-15,-4 4-19 16,0 5-4-16,0 3 9 16,5 0-2-16,-2 11-15 15,11 11-13-15,-2 10 3 16,9 2-5-16,8-1-7 15,2-1-2-15,2-10-1 0,22-5-19 16,7-14-7-16,16-3-17 16,3-14-13-16,0-12-30 15,-4-2-54-15,-17 3-10 16,-8 8 81-16,-12 11 70 16,-9 6 27-16,0 0 149 15,-4 3 0-15,-11 20-99 16,-6 5-33-16,5 3-12 15,8-3-29-15,8-6-3 16,8-8-48-16,23-8-96 0,14-6-133 16,5-8-534-1</inkml:trace>
  <inkml:trace contextRef="#ctx0" brushRef="#br0" timeOffset="-23616.79">14690 13222 1349 0,'0'0'123'15,"0"0"-119"-15,0 0 54 16,-50 110-37-16,40-56-17 16,0 5-4-16,-1 3 0 15,1 5-1-15,5-2 1 16,1-6 0-16,3-11 0 16,1-11 0-16,0-17-3 15,0-14-9-15,0-6-22 0,1-14-23 16,13-26-23-16,0-14 56 15,1-10-27-15,-2-9 37 16,-5-2 14-16,2 5 17 16,1 5 15-16,-1 12 25 15,6 10 6-15,3 13-19 16,3 12-18-16,7 10-21 16,2 8-5-16,4 0 8 15,-4 16 4-15,-2 4-4 16,-3 3-5-16,-7-1-3 15,-9-2 6-15,-8 3-5 16,-2-3 15-16,-2 2 23 16,-19 0 9-16,-11 4-13 0,-6-3-13 15,0-3-22 1,5-6-1-16,9-12-75 0,14-2-220 16</inkml:trace>
  <inkml:trace contextRef="#ctx0" brushRef="#br0" timeOffset="-22058.06">16449 13255 528 0,'0'0'643'0,"0"0"-636"15,0 0 77-15,0 0 2 16,0 0-4-16,0 0-11 15,-34 14-22-15,34-14-7 16,0 0-13-16,0 0-10 16,0 0 2-16,0 0-12 15,0 0 0-15,0 0-9 0,10 0 4 16,14 0-4-16,12-5 4 16,9-12 1-16,10-6 9 15,11-5-9-15,9-6 0 16,12-3 0-16,0-5-5 15,3-3 2-15,0 0-2 16,-4-3 0-16,5 0 0 16,-8 3 2-16,1 2-2 15,-1 5 1-15,3 0 0 16,-7 1 0-16,7 7-1 16,-15-2 0-16,0 5 7 15,-6 1-5-15,-10 3 5 0,-14 6-5 16,-1 4-1-16,-12 1 2 15,-6 0-3-15,-6 4 0 16,-6 2-2-16,-5 1 3 16,-3 2-2-16,1 1 1 15,-3-2 0-15,2 2-1 16,-2-1 1-16,0-3 0 16,0-5-1-16,3 0 1 15,3-1-7-15,-5 4-2 16,-1 0 3-16,4 2 6 15,-4 2-1-15,0 2 1 16,0 2 7-16,0-2 0 16,0 2 10-16,-11-4-1 15,3 4-3-15,1 0-2 0,-2 0-3 16,4 0-1-16,0 0 6 16,3 0-11-16,-1 0 2 15,3 0 2-15,0 0-4 16,0 0 2-16,0 0-4 15,0 0 0-15,0 0-1 16,0 0 1-16,0 0 0 16,0 0-1-16,0 0 1 15,0 0-1-15,0 0 1 16,0 0 0-16,0 0 2 16,0 0-1-16,0 0-2 15,0 0 1-15,0 0-6 0,0 0 5 16,0 0-5-16,0 0-4 15,0 0 3-15,0 0-19 16,10 0 6-16,9-2 1 16,7-4 10-16,10-2 8 15,0-4-6-15,4 1 6 16,-6 3-2-16,-3-1 4 16,-12 4-1-16,-7 5 0 15,-3 0 0-15,-7 0 4 16,-2 0 0-16,0 0 2 15,0 0 7-15,0 5-6 16,0 9 3-16,3 3 2 16,-3 6-5-16,0-1 3 15,0 4 0-15,-14 2-3 16,-1 1 2-16,-2-5-4 0,-2-1 1 16,5-3-5-16,4-6 1 15,3-8-4-15,7 0 0 16,0-6-19-16,0 0-35 15,0-10-86-15,7-15-395 16</inkml:trace>
  <inkml:trace contextRef="#ctx0" brushRef="#br0" timeOffset="-20162.04">19755 12045 1248 0,'0'0'15'0,"0"0"-9"0,0 0 79 16,0 0-4-16,0 0-62 15,0 0-5-15,0 0-4 16,5 40 2-16,-5-13 12 15,0 1-13-15,0 1-4 16,0-7 1-16,0-2-8 16,0-8 2-16,5-7-2 15,-1-2-5-15,1-3-4 16,5 0-27-16,2-8 7 0,4-12 23 16,3-3-7-16,0-3 8 15,-7 7 1-15,1 2 4 16,-6 9 7-16,-3 2-5 15,-3 6 6-15,-1 0 9 16,0 0-1-16,0 0-6 16,0 0-8-16,0 14 9 15,0 3 6-15,4 6 4 16,-4-1-9-16,5-2-6 16,0-6-4-16,0-3-4 15,1-5-3-15,4-6-15 16,0 0-10-16,4 0-4 0,3-14 25 15,7-12-12 1,-3-1-21-16,3-5 30 0,-8 4 9 16,-6 9 3-16,-5 7 0 15,0 10 11-15,-1 2 15 16,-4 0 20-16,0 0-20 16,0 2-18-16,5 15 6 15,0 5 16-15,5 1-17 16,1-4-11-16,-1-1-2 15,6-7-4-15,4-3-37 16,4-8-61-16,7 0-84 16,-1-19-281-16</inkml:trace>
  <inkml:trace contextRef="#ctx0" brushRef="#br0" timeOffset="-19974.65">20353 12073 1274 0,'0'0'14'15,"0"0"-2"-15,0 0-12 16,0 0 12-16,0 0 19 16,0 0-6-16,60 59-25 15,-46-45 2-15,1 4-2 16,-1-8-10-16,-2-1-28 16,2-3-66-16,6-6-101 15,1-6-155-15</inkml:trace>
  <inkml:trace contextRef="#ctx0" brushRef="#br0" timeOffset="-19788.34">20654 12014 1250 0,'0'0'56'0,"0"0"-27"16,0 0 43-16,-71 76-18 16,40-34-6-16,-7 6-3 15,2 3-28-15,0 0-7 16,7-7-9-16,8-4-1 15,11-5-5-15,8-13-36 16,2-10-66-16,12-12-128 16,17 0-443-16</inkml:trace>
  <inkml:trace contextRef="#ctx0" brushRef="#br0" timeOffset="-19060.25">21114 11596 1191 0,'0'0'106'16,"0"0"-97"-16,0 0 78 16,0 0-18-16,0 0-30 0,0 0-21 15,-14 101 12-15,-1-44-7 16,-6-1-16-16,-5 1 4 16,0-6-10-16,-3-7 2 15,5-6-3-15,12-10-2 16,1-15 2-16,8-3-10 15,3-10-14-15,0-4-37 16,3-18-40-16,15-15 45 16,1-11-34-16,1-9-23 15,1-7-22-15,-2 2 78 0,-2 0 30 16,2 9 27 0,2 13 42-16,-6 11 82 0,4 9-11 15,-7 10-17-15,0 0-20 16,0 10-19-16,2 0-11 15,3 4 1-15,4 7-28 16,7 6-8-16,-6-3-2 16,4-5-9-16,1-1 0 15,-1-2-1-15,-5-6-5 16,0 0 6-16,-1 0-8 16,-1-6 7-16,2-5 0 15,-2-3-1-15,-4 0 2 16,-3 2 3-16,-6 10-2 15,-3 2 10-15,-3 0 0 0,0 0-8 16,0 10 2-16,0 19-1 16,0 7 28-16,-5 12-9 15,-5 7-13-15,-4-2 3 16,-2 1-12-16,1-7 2 16,4-1-3-16,3-10-2 15,6-2 2-15,2-11-11 16,0-6-35-16,17-12-66 15,13-5-94-15,6-3-152 16</inkml:trace>
  <inkml:trace contextRef="#ctx0" brushRef="#br0" timeOffset="-18662.16">21827 11948 354 0,'0'0'596'0,"0"0"-568"16,0 0 89-16,0 0 41 15,0 0-46-15,0 0-47 16,21-61-32-16,-37 55 0 16,2 4 11-16,-3 2-9 15,-3 0-6-15,-8 8-4 16,2 12-10-16,0 5 2 16,2 9-7-16,9-4 2 15,10-1-12-15,5-3 0 16,5-6-8-16,22-6-18 0,6-9 5 15,10-5-3 1,4-5-12-16,-6-19-1 0,-1 2-12 16,-11-1 10-16,-12 7 21 15,-7 4 18-15,-6 6 8 16,-4 6 37-16,0 0 25 16,0 0-12-16,0 4-41 15,0 6-4-15,0 5-13 16,0 5-10-16,0 0-11 15,12-4-38-15,7-4-85 16,12-10-79-16,0-2-109 16,3-6-501-16</inkml:trace>
  <inkml:trace contextRef="#ctx0" brushRef="#br0" timeOffset="-18226.87">22256 11926 1335 0,'0'0'8'15,"0"0"23"-15,-16 88 40 16,11-43-46-16,0 6-13 16,5-1 1-16,-5 7-2 15,2-3 10-15,-3-1-7 16,3-2-3-16,1-5 1 16,-1-13-10-16,1-11-2 15,2-10 0-15,0-12 0 16,0 0-7-16,0-20-20 15,0-13 20-15,7-16 1 0,-4-11 6 16,3-4-1-16,-6-15 1 16,0-9 3-16,0-2-3 15,0 3-7-15,5 10 7 16,10 21 7-16,9 19 12 16,-1 14-7-16,4 9-6 15,4 14-4-15,0 0 5 16,0 6-5-16,5 17-2 15,-6 5 6-15,-6 6-6 16,-12 5 7-16,-3 1 11 16,-9 0 5-16,-6-4 5 15,-14 1 2-15,-11-6-13 16,-2-9-15-16,7-4-2 0,5-12-29 16,8-6-96-16,8-16-426 15</inkml:trace>
  <inkml:trace contextRef="#ctx0" brushRef="#br0" timeOffset="-14733.5">16718 13817 1364 0,'0'0'25'16,"0"0"-25"-16,0 0 78 16,0 0-29-16,0 0 3 15,0 0-5-15,-17-14-12 16,17 14-20-16,0 0-8 15,0 0 0-15,0 0-6 16,15 0-1-16,8 12 8 16,11 4-2-16,11 1 2 15,6 6 9-15,10 4-9 16,8 2 2-16,3-1-7 16,12 4 6-16,3-4-2 15,0 0-5-15,3-3 1 0,-4 1-3 16,-3-1 1-16,-4 3 2 15,-3 0-2-15,-6 6 1 16,-4 1 6-16,-4 1-6 16,-7 1 6-16,-3-1-5 15,-8-2-3-15,-7-5 2 16,-8-7-2-16,-5-2 0 16,-8-6 0-16,-6-3-2 15,0-5 0-15,1-4-7 16,-8-2 1-16,4 0 2 0,2 0-13 15,-4-8 14 1,-4-9 4-16,3-5-1 0,-4-4 2 16,0 1 0-16,0-7 0 15,-14 4 7-15,-1 3-4 16,-1-3 3-16,1 6-1 16,-1 2-2-16,2 2 4 15,7 7-6-15,-1 3 9 16,3 5 8-16,-1 0-6 15,6 3 2-15,0 0-14 16,0 0-3-16,0 0-2 16,11 6-12-16,9 8 10 15,11 5 4-15,7 1-2 16,-1 0 2-16,-3 3 1 16,-6-1-1-16,-4 0 1 0,-9-4 2 15,-6 2 0-15,-4-6 6 16,-5 0-4-16,0-1 13 15,-19 3 4-15,-7 0-1 16,-13 4 1-16,-6-1-12 16,-2 1 2-16,6-2-1 15,6-10-8-15,20-2-3 16,10-6-20-16,5 0-38 16,5-14-57-16,21-15-398 15</inkml:trace>
  <inkml:trace contextRef="#ctx0" brushRef="#br0" timeOffset="-11935.36">20206 14266 1030 0,'0'0'129'16,"0"0"-86"-16,0 0-43 16,0 0 98-16,0 0-5 15,0 0-8-15,0 0-17 16,-10-28-18-16,3 28-19 15,-7 10-16-15,-3 10 4 0,-7 9-14 16,-6 15 0-16,-1 13 7 16,0 9-9-16,0 9 6 15,7 2 1-15,9-2-8 16,11-6 4-16,4-7-6 16,14-11-4-16,21-9-6 15,11-14-27-15,11-11-18 16,8-15-59-16,10-2-130 15,-3-19-111-15</inkml:trace>
  <inkml:trace contextRef="#ctx0" brushRef="#br0" timeOffset="-11619.27">20792 14436 954 0,'0'0'181'16,"0"0"-167"-16,0 0 34 15,0 0 50-15,0 73-20 16,0-23-34-16,-2 3-25 15,-1 10-3-15,3-4-6 0,-2-5 6 16,2-6-14-16,0-9 2 16,0-11-4-16,0-8-12 15,0-9-7-15,0-11-41 16,5 0-168-16,-3-14-736 16</inkml:trace>
  <inkml:trace contextRef="#ctx0" brushRef="#br0" timeOffset="-10780.15">20816 14410 667 0,'0'0'382'0,"0"0"-371"16,0 0 116-16,0 0 13 0,0 0-100 15,0 0-30 1,-16-14 0-16,16 14 1 0,12 0-6 16,13 0-1-16,6 0 2 15,5 0-6-15,2 0 1 16,-6 2 0-16,-2 1 0 15,-11 3-2-15,-9 3-1 16,-5-5 2-16,-3 2 19 16,-2 4 14-16,0-6 5 15,0 8 20-15,-10 0-27 16,-3 1 2-16,-2 1-16 16,-4 0-8-16,10 0-2 15,4 1-7-15,5 2-4 16,0 0 1-16,11-1-29 15,11 2 9-15,4-8-11 0,0 5-11 16,-1-1 11-16,-6 0 8 16,-3 3 16-16,-11 0 10 15,-5 5 5-15,0 1 21 16,0 3 4-16,-15 2-3 16,-4-2 1-16,-5-4-7 15,3 1-9-15,4-9 1 16,1-4-10-16,6 0-3 15,1-10-3-15,9 0-23 16,0 0-35-16,0 0-75 16,10-4-184-16,11-10-165 15</inkml:trace>
  <inkml:trace contextRef="#ctx0" brushRef="#br0" timeOffset="-10334.5">21412 14661 1249 0,'0'0'16'16,"0"0"5"-16,0 0 68 16,0 0-62-16,0 0-1 15,0 0 17-15,-79 6-22 16,67 4 1-16,1 4-5 0,3 6-11 15,3 0 2-15,-1 3-8 16,6-3 1-16,0 2-2 16,6-4-1-16,7-7-5 15,3 0-20-15,1-8-3 16,2-3 0-16,2 0-2 16,-2-17 12-16,-2 0 19 15,-3 0 1-15,-8-1 0 16,0 5 9-16,-3 4 15 15,-3 4 11-15,0 5 3 16,0 0 8-16,0 0-11 16,0 5-35-16,0 7 0 0,0 2 2 15,9 6-2-15,-2-4-10 16,6-4-44-16,3-9-54 16,5-3-7-16,4 0-36 15,0-20-259-15</inkml:trace>
  <inkml:trace contextRef="#ctx0" brushRef="#br0" timeOffset="-9985.08">21710 14681 847 0,'0'0'27'0,"0"0"-1"16,0 0 85-16,0 0-32 15,0 0 14-15,0 0 4 0,2 8-24 16,-2 6 0-1,0 6-24-15,3 0-35 0,2-3-11 16,2-3-3-16,2 0-1 16,-2-6-2-16,-2-2-1 15,-2 0 3-15,-3-4 1 16,2-2 0-16,-2 0-3 16,3 0-6-16,-3-2-26 15,11-16 6-15,3-2 19 16,-2-2 7-16,1 0-2 15,-6 3 5-15,2 7 2 16,-4 0 0-16,-3 6 6 16,1 4-6-16,6 2-2 15,1-3-7-15,-3 0-32 0,7 3-44 16,-2 0-1-16,2 0-97 16,1 0-240-16</inkml:trace>
  <inkml:trace contextRef="#ctx0" brushRef="#br0" timeOffset="-9524.1">22240 14325 1201 0,'0'0'38'0,"0"0"-37"15,0 0 122-15,0 0-77 16,0 0-4-16,-37 115-5 16,37-66-20-16,0 5-8 15,3-4-7-15,7-2-1 16,11-6-1-16,-2-5-5 15,-2-6-15-15,2-8-21 16,-5-7-29-16,-4-10-58 16,-3-6-98-16,-7 0-249 15</inkml:trace>
  <inkml:trace contextRef="#ctx0" brushRef="#br0" timeOffset="-9344.46">22085 14584 242 0,'0'0'814'0,"0"0"-809"16,0 0-5-16,0 0 64 15,0 0-39-15,87 14-14 16,-43-10-11-16,8-4-38 16,1 0-78-16,-4-6-132 15,-6-2-511-15</inkml:trace>
  <inkml:trace contextRef="#ctx0" brushRef="#br0" timeOffset="-8641.3">23021 14647 1193 0,'0'0'114'0,"0"0"-77"15,0 0 70-15,0 0-49 16,0 0-27-16,0 0-9 16,-7 5-19-16,29 1-2 15,13 0 8-15,1-1 8 16,4-2-16-16,-6 0 2 15,-1-3-3-15,-1 0-11 0,-4 0-12 16,1-3-25-16,-8-2-25 16,-7-1-55-16,-9 0-139 15,-5 1-263-15</inkml:trace>
  <inkml:trace contextRef="#ctx0" brushRef="#br0" timeOffset="-8340.76">23283 14543 792 0,'0'0'154'0,"0"0"-137"16,0 0 99-16,0 0-61 15,0 0 4-15,0 0-5 0,67-6 14 16,-43 17-5-16,-3 6-32 16,-1 0-15-16,1 3-8 15,-2 0-6-15,-4-1 8 16,-1-2-6-16,-7 2 5 15,-2-1 25-15,-1-2 0 16,-4-1-2-16,0-1-5 16,0-3 0-16,-9 0 5 15,-1 1-12-15,-1-4-16 16,6-4-4-16,4-4-11 16,1 0-40-16,0 0-72 15,17-12-180-15,9-11-378 16</inkml:trace>
  <inkml:trace contextRef="#ctx0" brushRef="#br0" timeOffset="-7765.28">24745 14051 581 0,'0'0'291'0,"0"0"-147"16,0 0 48-1,0 0-58-15,0 0-40 0,85 65-29 16,-51-31-36-16,2 3-16 16,4 2-6-16,-2-3-2 15,0 4-5-15,-6 3 0 16,-8-1 1-16,-5 7-1 16,-8-5 16-16,-10 5 4 15,-1 1 2-15,-6 1 8 16,-19 0-14-16,-6-1 0 15,-8-5-10-15,-6 1-6 16,-1-4 0-16,-1-8-9 16,2-3-15-16,9-12-30 15,12-7-167-15,8-12-570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48:41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20118 10876 1097 0,'0'0'67'16,"0"0"-67"-16,0 0 0 16,0 0 64-16,0 0 7 15,0 0-38-15,0 0 0 16,0 0-9-16,-36 46 0 15,36-40 3-15,0-2-13 16,0 8 5-16,0 11 5 16,-3-1-14-16,1-2 14 15,-2 2-6-15,3-2-4 0,-8-6 1 16,9 3-8-16,0-5 3 16,0-4-2-16,0 0-7 15,0-2 1-15,0-3-2 16,0 2-1-16,5 1 0 15,9 3-6-15,3-6 7 16,7 2-1-16,6-2 1 16,8 0 4-16,5-3-4 15,3 0 0-15,6 0 4 16,6-3-4-16,10-5 2 16,7-4-2-16,5 4 2 15,1-4-1-15,-4 6-1 0,2 2 0 16,4-2-3-1,3 2 5-15,4 4-2 0,1 0 0 16,6 0 1-16,2 0-1 16,3 0 0-16,0 0 0 15,3 0 1-15,-4 10 2 16,-2-2-1-16,-1 0 1 16,-5-2-2-16,-2-4 4 15,4-2-5-15,-4 0 0 16,0 0-1-16,-4-5 3 15,-3-4-2-15,-8 1 0 16,-9 0 1-16,-3-1-1 16,-13 4 0-16,-4 5 0 15,3 0 0-15,-4 0 2 16,3 0 0-16,-1 0-2 0,0 2 2 16,2 1-2-16,-4 6 0 15,1-7 0-15,0 2-2 16,1-4-1-16,-7 0 3 15,4 0 0-15,-5 0 0 16,-4 0-1-16,-2 0 1 16,-1 0 0-16,-2 0-1 15,2 0 1-15,-2 0 0 16,3-6 0-16,-6-3-6 16,1 4 1-16,-5-1 5 15,-7 0 0-15,2 3 0 16,-3 0 0-16,-3 1 0 0,3-4 0 15,-4 6 3-15,4-5-4 16,-3-1 1-16,1 3 0 16,-2-2-2-16,-2-1 4 15,-1 0-3-15,-2 4 1 16,-2-2 0-16,-1-2 1 16,1 4-1-16,-3 2 0 15,1-2 3-15,-1-2-1 16,1 2-1-16,2-4-1 15,-3 0 1-15,5-2 3 16,-5-4-4-16,3 1 0 16,-2-3 6-16,-3 2-4 15,2 2 5-15,1-2-7 0,-3 1 3 16,0 0-2 0,0 2-1-16,0 3 0 0,0 1 0 15,0-1-1-15,0 3-2 16,0 1-12-16,0 2-11 15,0-4 8-15,0 2-43 16,-10 2-54-16,-4 0-92 16,-5 0-312-16</inkml:trace>
  <inkml:trace contextRef="#ctx0" brushRef="#br0" timeOffset="7760.45">11324 10710 991 0,'0'0'18'0,"0"0"-9"15,0 0 55-15,0 0 70 16,0 0-44-16,0 0-56 16,0 0-3-16,0-3-4 15,0 3 5-15,0 0-2 16,0 0-8-16,0 0 5 15,0 0-13-15,0 0-8 16,0 3-1-16,0 11-5 16,0 8 0-16,0 1 3 0,0-3-3 15,0 0 0-15,0-6 0 16,0-4 0-16,0 0-1 16,9-2 0-16,-2-2 0 15,7-4-1-15,1 1-3 16,9 0-3-16,-1-3 7 15,6 0 1-15,7 0 0 16,-1 0-1-16,6 0 1 16,-1-6 1-16,10 4 0 15,1 2-1-15,-1 0 0 16,2 0 0-16,-2 0-1 16,0 0 1-16,7 0 0 0,6-4-1 15,3 2 3 1,4-4-2-16,-2 4 0 0,2-4 0 15,-4 2 0-15,-4 2 0 16,3 0 0-16,1-4-1 16,2 2 3-16,0 4-4 15,-3 0-1-15,2 0-5 16,2 0 8-16,-3 0-2 16,-4 12-2-16,-2-4 0 15,-8 2-4-15,-2-2-3 16,0-3-2-16,-4-2-3 15,7 0 7-15,-6-3-5 16,3 0-3-16,-5 0 10 16,-7 0 4-16,-6 0 2 15,-4-3-2-15,-4 3 3 0,2-3 0 16,-2 0 1-16,-3 1-1 16,-1-4 1-16,4 0 1 15,-3 0-2-15,-5 0 0 16,-1 2 1-16,1-2-3 15,-6 6 2-15,-5-6 0 16,4 0 0-16,-2-2-3 16,1-3-4-16,-1-3 0 15,2-4-11-15,5 4 16 16,-8-2-3-16,0 2 2 16,-3-1 3-16,-1 7 4 0,-2 5 14 15,0 0 15-15,0 3 9 16,0 0-6-16,0 0-24 15,0 0-12-15,0 0 0 16,0 0-25-16,0 6-28 16,0 2-49-16,-5 7-273 15</inkml:trace>
  <inkml:trace contextRef="#ctx0" brushRef="#br0" timeOffset="9281.66">14983 10817 961 0,'0'0'52'16,"0"0"-38"-16,0 0 7 16,0 0 132-16,0 0-61 15,0 0-44-15,-15-23-7 16,15 23-10-16,0-2 7 16,0 2-5-16,0 0 0 0,0 0-6 15,0 0-13 1,0 0-4-16,0 0-2 0,0 13-8 15,0 7 4-15,1 6-4 16,13-1 0-16,2-2 0 16,-6-4 0-16,6 1 0 15,2-6-1-15,-2-2-7 16,10-4 2-16,0-8-1 16,3 0 1-16,11 0 5 15,-4-3-2-15,0-8 2 16,4-3 1-16,-1 2 0 15,-3-2-1-15,11 4 1 16,-2-8-3-16,-1 7 0 16,-4 0 0-16,-4 2 3 15,-10 3-1-15,0 4 2 16,-7 0-3-16,-4 2 4 0,1 0-2 16,-6 0 0-16,1 0 1 15,-1 0-1-15,-2 0 0 16,-1 0 1-16,2 0-1 15,-4 0 0-15,-3 0 0 16,1 0 0-16,-3 0 1 16,0 0-1-16,0 0 3 15,0 0-2-15,0 0 6 16,0 0-3-16,0 0 4 0,0-6-2 16,0 0-3-1,0-2 3-15,0-4-4 0,0 0-2 16,0 4 7-16,0 0 0 15,0 2-1-15,0 1-2 16,0-4-4-16,0 0 0 16,0-1-2-16,0 4-20 15,0 2-20-15,-3 4-55 16,-7 12-162-16</inkml:trace>
  <inkml:trace contextRef="#ctx0" brushRef="#br0" timeOffset="11663.45">7326 10792 55 0,'0'0'1215'16,"0"0"-1215"-16,0 0 0 16,0 0 26-16,0 0 36 15,0 0-52-15,0 0 12 16,0 0 24-16,110-3-26 16,-70 8 2-16,1 1-12 15,4-3 10-15,-3 3-8 16,8-4-6-16,-4 1-4 0,-6 0 1 15,1-3-1-15,-12 0 3 16,-8 0-5 0,0 0 0-16,-8 0-1 0,-2 0-2 15,-6 0-23-15,-3 6-72 16,-2 2-183-16</inkml:trace>
  <inkml:trace contextRef="#ctx0" brushRef="#br0" timeOffset="15308.61">11900 11035 1028 0,'0'0'28'16,"0"0"-28"-16,0 0 111 15,0 0-10-15,0 0-39 16,0 0-29-16,0 0 3 16,0 0 8-16,-5-12-5 15,5 12 0-15,0 0-17 16,-4 0 1-16,2 0 3 15,2 0-3-15,0 3-4 0,-3 11-13 16,3 8 3-16,-5 6 4 16,5 4-3-16,-5 1-3 15,-1 5-4-15,1-5 0 16,4 1 2-16,-5-8-5 16,6-1 0-16,-3-8-1 15,1-3 1-15,2-5 0 16,-3-7 0-16,3 0-1 15,0-2-1-15,0 0-3 16,0 0-3-16,0 0 6 16,0 0-8-16,-2 0 2 15,2 0 4-15,0 0-5 0,-5 0 4 16,-4 0-4-16,-1 0-8 16,1 0 7-16,-1-4 3 15,3-2 7-15,-3-2-1 16,1 4-2-16,4-4 3 15,0 0-3-15,0 2 0 16,-1-8 2-16,1-1-3 16,0 1 3-16,0-2 1 15,2-1-1-15,1 0 1 16,-3 6 0-16,1-1 4 16,2 10 7-16,-1 2 1 15,3 0 1-15,-2 0-1 16,2 0-8-16,-3 0 0 15,1 0-4-15,-1 5-2 0,3 15 1 16,0 5-1-16,0 4 2 16,0 1-2-16,3-4 3 15,9-1-1-15,-1-3 1 16,2-4 1-16,-2 1-2 16,-3-7 0-16,3-1 0 15,-1-8 0-15,2-1-8 16,2-2 8-16,1 0-1 15,1-2 1-15,4-12 0 16,-1-3 0-16,-3 3 0 16,-6-4 0-16,4 4 0 15,-7 4-1-15,2 1-2 16,-4 4-14-16,-4 5-16 0,-1 0-68 16,0 5-189-16,0 14-888 15</inkml:trace>
  <inkml:trace contextRef="#ctx0" brushRef="#br0" timeOffset="44019.52">12568 13918 864 0,'0'0'197'16,"0"0"-173"-16,0 0 50 0,0 0 14 15,0 0-40 1,0 0 14-16,0 0-29 0,35-39-1 15,-22 28 7-15,-1 0-8 16,2-1-6-16,3 4 0 16,2-6-10-16,7 0-3 15,5-4-10-15,9-7 0 16,5-1 3-16,1 2-4 16,-1 1 1-16,-4 3-2 15,-11 9 1-15,-1 2 0 16,-9 7-1-16,-4-2 0 15,-11 4 0-15,5 0-5 0,-4 0-3 16,-1 0-25 0,0 0-24-16,-2 0-66 0,-3 6-188 15,0-2-735-15</inkml:trace>
  <inkml:trace contextRef="#ctx0" brushRef="#br0" timeOffset="44814.11">13760 13484 446 0,'0'0'630'0,"0"0"-629"15,0 0 138 1,0 0 6-16,0 0-64 0,0 0-23 16,0-11-33-16,-10 3 6 15,-1-2-9-15,-4 5 6 16,-4 0-8-16,-7 5-1 16,5 0-5-16,-4 0-4 15,-5 8-8-15,11 6-1 16,2 3-1-16,7-6 0 15,1 3 0-15,9-5-3 16,0 2 2-16,0-2-6 16,11-1 1-16,4-2-8 15,4-4 1-15,10-2 10 0,-1-2 0 16,1-12-3 0,2-9 2-16,-5-3-2 0,-2-2 1 15,0 0 3-15,-8 0-1 16,-4-3 3-16,-2 0 0 15,-1 3 1-15,-9-4 2 16,5 4-3-16,-5 3 4 16,0 3-1-16,0 8 2 15,0 2-1-15,0 9 3 16,0 3 6-16,0 0-4 16,0 0-9-16,0 9-4 15,0 13 1-15,0 15 3 16,0 9 4-16,0 1-4 15,0 1 0-15,-5 0 2 0,5-5-1 16,0-4-1 0,0-9 1-16,0-4-2 0,10-6-4 15,6-3-7-15,-1-9-10 16,6-2 2-16,6-6-36 16,-1 0-55-16,0-20-216 15</inkml:trace>
  <inkml:trace contextRef="#ctx0" brushRef="#br0" timeOffset="45160.39">14079 13484 1084 0,'0'0'19'0,"0"0"34"16,0 0 39-16,0 0-44 15,0 0-1-15,81 0-31 16,-57 0-9-16,-2 0 7 15,1 0-13-15,-8-5 3 16,-3-1-1-16,-7 0-1 16,-1-2 2-16,-4-1-1 15,0-2 2-15,-14 5 5 16,-7 0-7-16,1 4 15 16,-6 2 12-16,0 0 2 15,2 0 11-15,0 5-18 16,7 6-4-16,3 7 6 15,9-4-15-15,-1 6-9 0,6-1-3 16,0 1-6-16,21-4 3 16,5 0-12-16,8-12-30 15,11-4-31-15,7 0-63 16,-2-10-346-16</inkml:trace>
  <inkml:trace contextRef="#ctx0" brushRef="#br0" timeOffset="45426.03">14670 13405 748 0,'0'0'303'16,"0"0"-251"-16,0 0 112 16,0 0-99-16,0 0 6 0,0 0-29 15,-71-17-12-15,56 17 20 16,-1 2-19-16,1 10-5 15,1 2-8-15,-2 3-11 16,8 0-7-16,2 2 0 16,5-1-4-16,1 2-7 15,0-6-21-15,10-1-31 16,9-1-4-16,3-4-42 16,4-8-159-16</inkml:trace>
  <inkml:trace contextRef="#ctx0" brushRef="#br0" timeOffset="45859.5">15064 13360 976 0,'0'0'58'0,"0"0"86"16,0 0 14-16,0 0-76 0,0 0-22 16,0 0-26-16,-81-8 4 15,66 8-22-15,-1 8 1 16,-3 4 1-16,-1 2-11 15,4 0 1-15,1 5-8 16,6-2 1-16,4 6-3 16,5-1 2-16,0 4-5 15,8-1 4-15,13-3-4 16,5-4 5-16,5-7-17 16,9-8-36-16,-1-3-14 15,-3-6-31-15,-1-14-48 16,-8-6-123-16,-13 1-328 15</inkml:trace>
  <inkml:trace contextRef="#ctx0" brushRef="#br0" timeOffset="45981.37">15064 13360 935 0</inkml:trace>
  <inkml:trace contextRef="#ctx0" brushRef="#br0" timeOffset="46298.38">15064 13360 935 0,'62'-57'81'0,"-48"57"166"0,-4 0-124 15,6 4-55-15,-1 1-18 16,4 0-27-16,-3 4 3 16,-2 5 0-16,-4 3-8 0,-5 2 3 15,0 5 3-15,-5-2-5 16,0 1-6-16,0-1-5 15,0-5-6-15,2-6-2 16,3 1-4-16,5-10-9 16,-1-2 3-16,7 0-7 15,-3-5 4-15,5-12-5 16,-3-3 1-16,1 0 10 16,-3 0-1-16,6 1 6 15,-3 1 0-15,-1 8 1 16,-3 2 1-16,-3-2 0 15,1 10 0-15,1 0 15 0,-1 0 0 16,0 6 1-16,1 8 8 16,2 9-2-16,-2 2 19 15,-1-2-28-15,9 3-13 16,3-12 0-16,13-9-41 16,6-5-151-16</inkml:trace>
  <inkml:trace contextRef="#ctx0" brushRef="#br0" timeOffset="47024.05">16236 13281 790 0,'0'0'308'0,"0"0"-230"16,0 0 122-16,0 0-113 0,0 0-6 15,0 0-37 1,-4-40-15-16,-17 35-1 0,2 2 1 16,4 3 7-16,-1 0-19 15,4 0-15-15,-1 8-2 16,4 4-1-16,4 2 1 15,3 2-1-15,2 2-7 16,0-4-5-16,2 3-9 16,12-3 9-16,5 2 9 15,-2-2-4-15,-3 4 8 16,-4 2-2-16,-5 2 4 16,-5-3 2-16,0 5 8 15,-10-8-1-15,-4 1 7 16,-2-5-9-16,6-4-3 15,0-6-6-15,10 2-3 0,0-4-6 16,0 0-29-16,0 0-24 16,20-14-29-16,11-15-64 15,14-5-250-15</inkml:trace>
  <inkml:trace contextRef="#ctx0" brushRef="#br0" timeOffset="47276.03">16590 12965 1085 0,'0'0'164'16,"0"0"-140"-16,0 0 126 15,0 0-97-15,0 0-3 0,0 0-17 16,-10 2-16-16,5 38 1 16,0 14-2-16,1 10-7 15,4 7-7-15,0 6 5 16,0-7-7-16,0-5 0 15,0-14-13-15,0-12-15 16,0-13-22-16,5-16-14 16,-1-6-34-16,-4-4-44 15,0-17 4-15,-5-9-233 16</inkml:trace>
  <inkml:trace contextRef="#ctx0" brushRef="#br0" timeOffset="47393.68">16413 13303 414 0,'0'0'372'0,"0"0"-149"15,0 0-49-15,0 0-128 0,0 0-46 16,0 0 0-16,7-30-5 16,31 30-45-1,3 0-170-15,0 0-296 0</inkml:trace>
  <inkml:trace contextRef="#ctx0" brushRef="#br0" timeOffset="47760.38">16752 13281 404 0,'0'0'523'0,"0"0"-404"16,0 0 89-16,0 0-79 16,0 0-47-16,0 0-26 0,0 0-28 15,5 6-16-15,4 4-8 16,-4 8 26-16,2 7 1 16,-3 3-15-16,-4 0-1 15,0 3-1-15,0-5-12 16,0-4 2-16,0-2-4 15,5-8-2-15,0-7 0 16,0-5-5-16,0 0-3 16,2 0 7-16,2-17 0 15,1-9 1-15,4-2 2 16,-2 3 0-16,2-3-2 16,1 2 2-16,1 7-1 15,-1 2 1-15,-1 6-2 16,-7 3 1-16,1 2 1 15,-1 2 0-15,7 4-3 0,2 0-26 16,4-2-47-16,4 2-51 16,4-6-169-16,1 0-692 15</inkml:trace>
  <inkml:trace contextRef="#ctx0" brushRef="#br0" timeOffset="48157.84">17212 13269 843 0,'0'0'369'0,"0"0"-313"16,0 0 75-16,0 0-68 16,0 0-25-16,0 0-15 15,-3 14-9-15,-2 4 6 0,3 4 11 16,-3 1-3-16,1 3-13 16,4-4-14-16,0-2-1 15,0-7-3-15,11-1-12 16,2-6-9-16,12-6 2 15,-5 0-7-15,3-12 5 16,1-7-2-16,-4-1-6 16,-6 0 19-16,-4 3 10 15,-3 6 3-15,-7 5 17 16,4 3 24-16,-4 3 27 16,0 0-25-16,0 0-27 15,0 6 0-15,0 11-10 16,0-1-2-16,5 2-1 0,0-4-3 15,5-3-1 1,4-3-10-16,2-2-27 0,6-6-21 16,2 0-48-16,2-14-117 15,-5-3-825-15</inkml:trace>
  <inkml:trace contextRef="#ctx0" brushRef="#br0" timeOffset="48435.61">17777 13264 706 0,'0'0'200'0,"0"0"-99"0,0 0 134 16,0 0-109-16,0 0-35 15,0 0-30-15,-81-26-21 16,67 26-4-16,4 15-4 15,2 1-14-15,1 8-7 16,3 0 5-16,4 5-8 16,0-1 2-16,0-2 0 15,11-7-10-15,2-2-1 16,13-8-11-16,3-9-24 16,8-4-57-16,4-18-82 15,4-9-406-15</inkml:trace>
  <inkml:trace contextRef="#ctx0" brushRef="#br0" timeOffset="48692.43">18077 12834 750 0,'0'0'326'16,"0"0"-109"-16,0 0-57 15,0 0-67-15,0 0-57 16,0 0-12-16,-16 12-15 15,11 39 12-15,-3 11 2 16,1 15-9-16,-4-2-7 16,3 2 16-16,6-4-10 15,2-8 1-15,0-15-14 0,0-12-14 16,5-13-23 0,6-14-52-16,1-11-54 0,-7-3-59 15,-2-19-207-15</inkml:trace>
  <inkml:trace contextRef="#ctx0" brushRef="#br0" timeOffset="48857.13">17860 13095 849 0,'0'0'244'0,"0"0"-30"16,0 0-76-16,0 0-98 16,0 0-38-16,0 0 2 15,10-14-4-15,25 24-4 16,4-1-11-16,3 0-16 0,2-1-28 15,1-2-105 1,-2-4-260-16</inkml:trace>
  <inkml:trace contextRef="#ctx0" brushRef="#br0" timeOffset="49035.75">18263 13145 890 0,'0'0'147'15,"0"0"-26"-15,0 0 39 16,0 0-69-16,0 85-15 15,0-51-40-15,0-1-6 16,0 2-6-16,-3-5-15 16,3-2-8-16,0-4-1 15,0-8-25-15,5-10-78 16,9-6-116-16,-4 0-702 0</inkml:trace>
  <inkml:trace contextRef="#ctx0" brushRef="#br0" timeOffset="49156.41">18341 13066 545 0,'0'0'390'0,"0"0"-390"16,0 0-324-16</inkml:trace>
  <inkml:trace contextRef="#ctx0" brushRef="#br0" timeOffset="49523.48">18592 13176 571 0,'0'0'347'0,"0"0"-100"0,0 0-120 16,0 0 18-16,0 0-64 15,0 0-39-15,-65-2-6 16,51 16-11-16,3 6 0 15,1 5-1-15,5 0-19 16,5-2-4-16,0-1-1 16,0-2-4-16,14-6 4 15,3-8-9-15,2-6-5 0,2 0 0 16,-6-3-3-16,1-11 1 16,-8-3 9-16,-3-3 7 15,-5 4 4-15,0-2 19 16,0 4 5-16,0 3-1 15,0 3-21-15,-5 4-6 16,5 2-16-16,0 2-23 16,0 0-55-16,14 0-81 15,3 0-79-15,-1 0-725 16</inkml:trace>
  <inkml:trace contextRef="#ctx0" brushRef="#br0" timeOffset="49875.02">18733 13210 540 0,'0'0'416'0,"0"0"-414"15,0 0 9 1,0 0 22-16,0 0 63 0,0 0 17 16,21 8 26-16,-21 10 2 15,0 1-45-15,0-1-45 16,0-8-27-16,5 2-24 16,0-6-1-16,0-4-3 15,4-2-9-15,-2 0 1 16,8-2-4-16,4-16-27 15,6-7-16-15,2-3-16 16,-1-4-4-16,1 8 44 16,-4-2 15-16,-4 9 20 0,-9 9 60 15,-5 4 56 1,-5 4-18-16,0 0-18 0,6 0-38 16,-1 18-10-16,0 4 16 15,3 9-17-15,-1 1-7 16,4 1-10-16,2-5-9 15,0-8-5-15,0-6-27 16,1-8-49-16,-12-6-59 16,-2-16-1039-16</inkml:trace>
  <inkml:trace contextRef="#ctx0" brushRef="#br0" timeOffset="62811.59">6865 14525 329 0,'0'0'553'16,"0"0"-537"-16,0 0 81 15,0 0 61-15,0 0-93 16,0 0 1-16,0 0-14 16,-11-6-9-16,11 6-14 15,0 0-1-15,-3 0 11 16,3 0 0-16,-2 0 7 15,2 0-6-15,0 0-17 0,0 0-4 16,0 0-15-16,0 0-2 16,0 0-1-16,0 0-1 15,0 0 0-15,5-2-2 16,7-4 2-16,12 4-1 16,2-2 1-16,0-1 0 15,3 2-2-15,6 3 2 16,-4-6 0-16,0 6 0 15,5 0 1-15,-12 0-2 16,2 0 1-16,-7 0 0 16,-9 0 0-16,1 0 1 15,-6 0-1-15,-5 0 1 16,5 0 0-16,-5 0 3 0,0 0-4 16,5 0 1-1,0 0 3-15,0 0-3 0,1 0-1 16,-1 0 0-16,-2 0 2 15,-1 0 0-15,1 0-2 16,-3 0 0-16,0 0 0 16,0 0 2-16,0 0-2 15,0 0 0-15,0 0-5 16,0 0 2-16,0 0-17 16,0 0-46-16,0 0-159 15,-13 0-1031-15</inkml:trace>
  <inkml:trace contextRef="#ctx0" brushRef="#br0" timeOffset="63875.52">12937 11021 818 0,'0'0'328'0,"0"0"-322"16,0 0 109-16,0 0-3 15,0 0-38-15,0 0-36 16,-16-12-8-16,16 12-12 15,0 0-4-15,0 0-9 16,0-2-5-16,16-4 4 16,8 0 3-16,7 3 0 15,5-2 0-15,4 1-7 0,-4 2 25 16,-2 2-17 0,-4 0-8-16,-8 0 6 0,-7 0-6 15,-6 0 0-15,-4 0-1 16,4 0-1-16,-7 0-5 15,-2 0-9-15,0 0-20 16,0 0-38-16,0 6-71 16,-11-1-203-16</inkml:trace>
  <inkml:trace contextRef="#ctx0" brushRef="#br0" timeOffset="64732.81">9945 14497 945 0,'0'0'186'0,"0"0"-179"16,0 0 95-16,0 0-32 15,0 0-39-15,0 0 28 16,39 14-10-16,-15-8-17 16,-3 0-4-16,0 0 6 15,-6-1-27-15,4 0-5 16,-2-1-2-16,4-4-26 15,-2 0-101-15,0 0-195 0,-2 0-599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50:58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9368 6617 161 0,'0'0'66'0,"0"0"-61"0,0 0 90 16,0 0 9-16,0 0-48 15,0 0 2-15,0 0-6 16,0 0 18-16,-11 0 27 16,11 0-29-16,0 0-2 15,0 0-19-15,0 0-17 16,0 0 4-16,0 0-13 16,0 0 15-16,0 0 38 15,0 0-9-15,0 0 6 16,0 0-4-16,0 0-12 15,0 0 2-15,-3 0-19 0,3 0-3 16,0 0-1-16,0 0-19 16,0 0 2-16,0 0-2 15,0 0-8-15,0 0 3 16,0 0-10-16,0 0 0 16,0 0-2-16,0 0 0 15,8 0 2-15,8 10-1 16,13-6 3-16,-3 2-2 15,8 0 0-15,3 0 0 16,2-4-2-16,-1 4 5 16,5-3-3-16,-1 0 0 15,-1 2 2-15,-7-2-1 0,6 0-1 16,-4-3 0 0,5 3-1-16,-1 0 2 0,0-1-1 15,-4 2 0-15,3-2 2 16,-8 4-4-16,0-4 2 15,-5 4 0-15,-2-4-1 16,-3 2 5-16,3-2-4 16,-8 2 4-16,-1-4-4 15,-4 2 8-15,-1-2-7 16,-1 0 0-16,-4 0 3 16,-5 0-3-16,5 0-1 15,-5 0 0-15,2 4 2 16,1-4-3-16,-1 0 1 15,1 2 0-15,2-2 0 16,-3 0 1-16,7 0-1 0,-4 0 0 16,-3 2 1-1,3-2-4-15,-2 0 3 0,2 0-5 16,-5 0 4-16,6 0-15 16,-6 0-14-16,5 4-49 15,-5-4-104-15,0 0-250 16</inkml:trace>
  <inkml:trace contextRef="#ctx0" brushRef="#br0" timeOffset="46544.39">3681 7651 717 0,'0'0'58'0,"0"0"-49"0,0 0 54 15,0 0 111 1,0 0-72-16,0 0-72 0,0 0 30 16,21-4-10-16,-16 2 1 15,0-1 2-15,0 0-13 16,4 3-1-16,-4-3-14 15,0 3-14-15,6-3 4 16,-1 1-5-16,5-1-5 16,6 3 4-16,-2 0-5 15,12-3 0-15,-5 3 4 16,3-3-6-16,6 1 3 16,-4-4-5-16,0 0 2 15,5 0 1-15,-12 4-3 16,7 2 0-16,-5 0 2 0,-2 0-1 15,-3 0 6-15,-1 0 0 16,-1 0-4-16,2 8 6 16,3-2-8-16,-3 0 2 15,-6-1 2-15,6-2-2 16,-2 0-2-16,2-1 2 16,-1-2-2-16,1 0 5 15,0 0-6-15,-3 0 0 16,3 0 0-16,-5 0 0 15,3-2 0-15,-4-1 0 16,-8 0-1-16,2 3-4 16,-4 0 7-16,-5-3-2 15,0 3 0-15,0 0 0 16,0 0 0-16,0-2 0 0,5 2-5 16,-5-4 5-16,0 2-8 15,5-4 4-15,0 0-1 16,-5 0-7-16,5 2 12 15,-5-2 0-15,0-3 0 16,0 0 9-16,0 1-8 16,0 0 4-16,-5-4-1 15,0 4-3-15,-5-1 2 16,5 4 1-16,5 2-1 16,-6 1 15-16,3 2-7 15,3 0 5-15,-2 0 3 0,2 0-10 16,0 0 1-16,0 0-10 15,0 0-1-15,0 0-2 16,0 0-4-16,0 0 1 16,7 8 6-16,7 3 0 15,-4 3 0-15,6 0 0 16,-1 0 1-16,1 0 0 16,-2 0-1-16,-4-2 0 15,5 2 0-15,-4-3 2 16,-3-3-2-16,-1-2 0 15,-2 0 0-15,-1-4 0 16,-4 2 1-16,0-2-1 16,0 4 10-16,0 2 8 0,-5 4 3 15,-11 2-7 1,-3 0-1-16,-7 0 5 0,11-3-8 16,-6-3 3-16,2-2-2 15,9-6-11-15,5 0 2 16,5 0-2-16,0 0-14 15,0 0-3-15,0 0-42 16,0 0-58-16,0 0-335 16</inkml:trace>
  <inkml:trace contextRef="#ctx0" brushRef="#br0" timeOffset="-106275.2">4393 13967 578 0,'0'0'468'15,"0"0"-460"-15,0 0 82 16,0 0 64-16,0 0-67 16,0 0-27-16,0 0-19 15,0-9 0-15,0 9-9 16,0 0-10-16,0 0-10 0,0 0 7 15,0 0-8 1,0 14 2-16,0 11 4 0,-9 21-9 16,4 7 5-16,-5 6-8 15,-1 6-2-15,6 6 8 16,-4-1-10-16,4 5 1 16,-2-8 5-16,4-5-7 15,3-9 4-15,0-13-4 16,0-9-2-16,0-11 0 15,0-6-5-15,0-8-10 16,0-4-6-16,0-2-16 16,0 0 7-16,0-11-22 15,0-18-56-15,0-10-35 16,-5-11-207-16</inkml:trace>
  <inkml:trace contextRef="#ctx0" brushRef="#br0" timeOffset="-105394.18">4486 13851 1171 0,'0'0'76'15,"0"0"-59"-15,0 0 20 0,0 0 0 16,0 0-25 0,86-26 46-16,-36 18-22 0,10 0-14 15,11-4-2-15,10 4-9 16,13-6 0-16,-1 3-9 16,4 2-1-16,-2 6-1 15,-4 1 1-15,0 2-4 16,-6 0 3-16,-10 0-1 15,-9 8 1-15,-14-2 0 16,-1-4-1-16,-11-2 2 16,1 0-1-16,-12 0 5 15,1 0-5-15,-13 0 3 0,-8 0 4 16,-4 0 4-16,0 0 1 16,-5 0 5-16,0 0 5 15,0 0-3-15,0 0-15 16,5 6-3-16,0 13 0 15,0 13 0-15,9 10 8 16,-7 11-3-16,3 12 1 16,1 9 7-16,-1 5-6 15,-1 3 0-15,1 0 4 16,0-3-11-16,-4-3 5 16,2-6-6-16,-3-7 0 15,2-10 1-15,2-7-1 16,-2-7 0-16,-2-11 0 0,-2 0 0 15,2-10-1 1,1-8 1-16,-6-1-2 0,0-3-1 16,0-4 1-16,0 4-2 15,-11-3 1-15,-13 2 2 16,-7-2 0-16,-5-3 0 16,-4 3 1-16,-1-3 0 15,-4 0-1-15,-6 0 1 16,-8 0 1-16,-1 0-1 15,-7-3 2-15,-9 3-2 16,-5 0 0-16,-5 0 6 16,0 0-5-16,1 0-1 0,-3 0 0 15,-3 0-1 1,-4 0 1-16,4 0 0 0,5 0 2 16,10 0 11-16,11 0-7 15,9 0 3-15,15 0 6 16,12 0-10-16,8 0 2 15,11 0-7-15,10 0 0 16,0 0-2-16,0 0-7 16,0 0-9-16,0 0-11 15,10 0-13-15,6 0-17 16,4-3-114-16,-1-8-269 16</inkml:trace>
  <inkml:trace contextRef="#ctx0" brushRef="#br0" timeOffset="-102217.14">5173 14311 604 0,'0'0'431'0,"0"0"-420"15,0 0 133-15,0 0-11 16,0 0-69-16,0 0-29 16,0 0 12-16,0 0 2 15,-10-11-12-15,10 11-1 16,0 0-18-16,0-3-7 16,0 3 1-16,0-3-12 15,0 3 4-15,0-3 0 0,0 0-4 16,13 3 4-1,-2-2-3-15,4 2 0 0,1 0-1 16,-1 0 2-16,1 0-3 16,-1 0 1-16,-1 5 0 15,2 6 2-15,4 4 0 16,-6-1-2-16,-2 2 5 16,-3-2-4-16,-4 4 5 15,-5-4-4-15,5 3 1 16,-5-1 7-16,0 2-9 15,0-2 1-15,0 1 0 16,-10-3 1-16,1 4-2 16,-1-4-1-16,-1-3 1 15,1 0 1-15,-5-3-2 16,-1-4 0-16,1-2-1 0,-10-2 0 16,0 0 1-16,-5 0 0 15,-1-2 0-15,0-10-2 16,0 1 2-16,-3-4 0 15,10 1-2-15,-2-2-1 16,0-4 3-16,11 3 0 16,-4 1-4-16,7 0 2 15,-7 0 1-15,13 5 0 16,-4-3 0-16,10 0-3 16,0 0 4-16,0 0-1 15,0-1-4-15,5 1 5 16,6 0-1-16,2 0 1 15,-1-4-2-15,4 4 2 16,-2 0 0-16,1 0 0 0,6 3 1 16,0 0-2-16,-6 0 1 15,4-1 0-15,-9 4 0 16,4 2 2-16,-4 4-2 16,-4-2 1-16,-1 4 0 15,-3 0 4-15,-2 0-5 16,5 0 0-16,3 0-1 15,-3 0 3-15,6-2-4 16,-1 2 2-16,0-3 0 16,1 3 3-16,-3 0-3 15,-1 0-1-15,2-3 1 0,1 3 0 16,-5 0 1 0,1-2-1-16,4 2-5 0,-10-4 5 15,5 4-19-15,-1-2-23 16,-3-1-69-16,-1-3-124 15,0-2-409-15</inkml:trace>
  <inkml:trace contextRef="#ctx0" brushRef="#br0" timeOffset="-101860.97">5218 14023 914 0,'0'0'114'0,"0"0"-110"0,0 0 48 15,0 0 36-15,0 0-29 16,0 0-28-16,86-2 11 16,-65 4-13-16,-6 6-1 15,-1 4-5-15,-4 2-1 16,-5 3 17-16,1-3-11 15,-1-2 14-15,-5-2-9 16,0-1 7-16,0 2-11 16,-5 0-8-16,-6 1 5 15,1 2-13-15,0-6-4 16,1 1-9-16,7 0 2 16,-3-4-4-16,5-2-11 15,0 0-34-15,0-3-71 0,0 0-228 16</inkml:trace>
  <inkml:trace contextRef="#ctx0" brushRef="#br0" timeOffset="-92866.53">3812 13176 933 0,'0'0'83'0,"0"0"76"16,0 0 44-16,0 0-105 15,0 0-40-15,0 0-20 16,0 0-15-16,0-5-6 15,0 5-1-15,0 0 6 16,0 0 8-16,0-3-7 16,-10 0-9-16,-6 0-10 15,-8 3-4-15,3 0-1 0,-8 0 1 16,-2 14-4-16,-3 6 3 16,3 2 1-16,0 1-1 15,10-3 0-15,2 0 1 16,4 0-1-16,9-4 1 15,6 4-4-15,0 0 4 16,6-1-4-16,13 1 4 16,-2-2-3-16,2-5 3 15,7-4 0-15,-2-4-1 16,-2-1-12-16,2-4-2 16,5 0-29-16,-3-12-76 0,-5-2-144 15,-6 3-392 1</inkml:trace>
  <inkml:trace contextRef="#ctx0" brushRef="#br0" timeOffset="-92373.5">3888 13352 815 0,'0'0'114'15,"0"0"-55"-15,0 0 144 16,0 0-88-16,26 73-53 15,-26-39-7-15,8 2-24 16,-8 1-19-16,0-1-2 0,0-4-8 16,0-5-2-1,0-3 3-15,0-8 0 0,0-4-3 16,0-7 0 0,0-5 2-16,0 0 6 0,-3-19-8 15,-7-13-58-15,4-7 27 16,1-7-11-16,0-1-3 15,5 1-4-15,0 7 43 16,0 9 6-16,0 4 2 16,5 6-2-16,6 9 27 15,4-1-9-15,1 7 2 16,-1 2 8-16,4-3-15 16,2 6-6-16,-1 0-6 15,-1 0 8-15,-8 0 10 0,-1 12-4 16,-5 2 7-16,-5 0 4 15,0 3 0-15,0 3 11 16,-19-4-6-16,2 4-7 16,-2-6-4-16,-2 1-16 15,11-10-2-15,5-2-2 16,5-3-19-16,0 0-60 16,0-14-174-16,15-9-1010 15</inkml:trace>
  <inkml:trace contextRef="#ctx0" brushRef="#br0" timeOffset="-91962.04">4277 13269 761 0,'0'0'215'0,"0"0"-178"16,0 0 147-16,0 0-84 15,0 0-41-15,0 0-28 16,-24 9-18-16,14 6 11 16,3 1 2-16,-2 4 3 15,-1-1 4-15,10 5-17 16,0-8 0-16,0 1-16 16,5-6 0-16,11-5-2 15,4-3-21-15,4-3-12 16,2 0-4-16,-2-20-16 0,-3-3 16 15,0-2-21-15,-2 0-2 16,-9 5 41-16,-3 5 21 16,-2 11 1-16,-5 4 49 15,0 0 21-15,0 0 9 16,0 8-25-16,0 12-31 16,0 2 3-16,3 9 0 15,4-3-15-15,7-5-12 16,10-7-6-16,7-7-47 15,0-9-184-15,9-3-990 16</inkml:trace>
  <inkml:trace contextRef="#ctx0" brushRef="#br0" timeOffset="-85809.02">10181 13558 748 0,'0'0'105'0,"0"0"-101"15,0 0 132-15,0 0 6 0,0 0-64 16,0 0-47-16,0 0-20 16,-4-18 27-16,2 18 7 15,-1 0 17-15,1 0 0 16,-6 0-10-16,-3 6-17 16,-4 12-20-16,1 6-4 15,2 5 10-15,3 5-20 16,9-4 4-16,0 1-5 15,0-3-10-15,14-2 5 16,2-1-2-16,9 1-5 16,-6 0 7-16,-1-1-9 15,-5 3 12-15,-2 0 1 0,-11 3-3 16,0-3 4 0,0-2 4-16,0-4-1 0,0-5 8 15,-5-5-11-15,-1-4 0 16,3-2-11-16,-4-6-40 15,-3 0-34-15,-1 0-32 16,-2-8-103-16,-3-12-112 16</inkml:trace>
  <inkml:trace contextRef="#ctx0" brushRef="#br0" timeOffset="-85635">10101 13879 619 0,'0'0'98'0,"0"0"-65"15,0 0 137-15,0 0-53 16,0 0-46-16,0 0-30 16,16-14-8-16,-2 14-15 15,1 0-17-15,9 0-2 16,4 0-59-16,1 0-107 16,0 0-239-16</inkml:trace>
  <inkml:trace contextRef="#ctx0" brushRef="#br0" timeOffset="-85194.86">10470 13752 704 0,'0'0'200'15,"0"0"-184"-15,0 0 99 16,0 0-4-16,0 0-34 16,0 0-24-16,-26 20-7 15,16-6 6-15,10 3-25 16,-5-1-12-16,5 2-8 16,0-1-4-16,0-6-6 15,1-2 3-15,8-4-10 16,6-2-1-16,1-3-14 15,5 0 1-15,-2-3-14 0,1-11-15 16,1-3 3-16,-6 3-16 16,-4-1 61-16,-3 7 1 15,-8 6 8-15,0 2 26 16,0 0 57-16,0 0-3 16,0 0-51-16,0 0-27 15,0 8 6-15,2 4-7 16,7 2-5-16,6 0-26 15,1-6-56-15,4-2-88 16,-1-6-116-16,5 0-316 16</inkml:trace>
  <inkml:trace contextRef="#ctx0" brushRef="#br0" timeOffset="-84861.76">10773 13795 892 0,'0'0'62'0,"0"0"-55"15,0 0 104-15,0 0-31 16,0 0-30-16,0 0-15 16,19 20-9-16,-12-12-11 15,-2 0-1-15,-1 0-7 16,1-2-5-16,-4 0-4 16,3-6-6-16,6 0-20 15,-5 0-37-15,14-3-79 16,-1-11-24-16,-3 3 4 0,-1 3-8 15,-9 4 172-15,0 4 64 16,-5 0 112-16,0 0 14 16,0 0-29-16,0 8-31 15,0 4-33-15,0-4-73 16,5 4-24-16,14-6-13 16,2-1-58-16,5-5-41 15,5 0-162-15,5-8-371 16</inkml:trace>
  <inkml:trace contextRef="#ctx0" brushRef="#br0" timeOffset="-84587.55">11228 13800 862 0,'0'0'54'0,"0"0"6"15,0 0 105-15,0 0-73 16,0 0-50-16,0 0 17 15,-47-17-4-15,34 17-16 16,2 0-4-16,-4 0-7 16,4 6 9-16,6 2 0 15,2 6-30-15,3 4 1 16,0-2-5-16,3 7 1 16,13-1-1-16,13-4-3 15,4-8-4-15,1-10 1 16,6 0-34-16,-1-10-49 15,-2-14-112-15,-12-3-732 0</inkml:trace>
  <inkml:trace contextRef="#ctx0" brushRef="#br0" timeOffset="-83874.8">11957 13548 637 0,'0'0'300'0,"0"0"-244"15,0 0 159-15,0 0-74 16,0 0-54-16,0 0-32 16,-31-14-10-16,25 14-18 15,-4 4-3-15,0 10 2 16,1 0-21-16,4 3-4 16,3-6-1-16,2 0-4 15,0 1-7-15,0-4-3 16,11-2-16-16,-1 0-25 15,5 0-24-15,-4-4 25 16,-6 6 38-16,-2 4-12 16,-3-1 28-16,0 6 56 0,0 2-4 15,-8 5 7 1,-3-8-18-16,1-2-11 0,5-3-13 16,5 1-17-16,0-6 0 15,0-1-31-15,0-2-43 16,10-3 11-16,4 2-6 15,-9-2 31-15,-3 4 38 16,-2 2 16-16,3 2 50 16,-3 0-4-16,2 4-13 15,-2-1 0-15,4 3-33 16,1 0-15-16,5-2-1 16,2 2-53-16,2-6-97 15,10-2-158-15</inkml:trace>
  <inkml:trace contextRef="#ctx0" brushRef="#br0" timeOffset="-83116.24">10549 15237 1174 0,'0'0'31'15,"0"0"-8"-15,0 0 66 16,0 0-2-16,0 0-42 16,0 0-16-16,0 16 0 15,5 4-24-15,2 0 0 16,2-1-5-16,1 1 0 15,1-5-13-15,-1-4-2 16,-5 0 2-16,0-3 10 16,-5 2 3-16,0 4 0 0,0 5 27 15,-10 1-3-15,-4 0-2 16,4-4-10-16,5-4-9 16,3 0-3-16,2-4-31 15,2 0-30-15,13 0 6 16,4 4 4-16,2-4 15 15,-6 7 17-15,-1-1 19 16,-7 2 4-16,-7 4 32 16,0 9 25-16,-2-5 11 15,-13 5-19-15,-1-7-12 16,2-4-33-16,-1-8-8 16,10-4-9-16,0-6-60 15,1 0-85-15,4-20-291 16</inkml:trace>
  <inkml:trace contextRef="#ctx0" brushRef="#br0" timeOffset="-82380.68">10368 14624 820 0,'0'0'471'16,"0"0"-462"-16,0 0 43 16,0 0-6-16,0 0-31 15,0 0-14-15,66-2 16 16,-27 2 14-16,3 0-15 16,4 0 3-16,-6 0-4 15,5 0-14-15,-9 0 6 16,0 0-7-16,-7 0-1 0,2 0-2 15,-5 0-7-15,-2 0-7 16,-8 0 4-16,-6-4-11 16,-6-2 0-16,-4 2 9 15,0-6 12-15,0-4-1 16,-6-2 4-16,-2-4 0 16,-3 1-1-16,1-1 4 15,5 6-1-15,0 2 3 16,0 6 22-16,1 4 27 15,4-1-20-15,0 3-7 16,0 0-6-16,0 0-20 16,0 0-1-16,9 0-7 0,11 5 4 15,10 4 1-15,6 5 2 16,-2 1 0-16,-1-1-1 16,-4 0 4-16,-3 0-6 15,-7-3 3-15,-9 3-9 16,-4-3 7-16,-6 4 2 15,0-1 21-15,0 2 9 16,-11 4-4-16,-8-3 5 16,2-1-10-16,-2 0-17 15,9-8-4-15,5-3-2 16,5-5-29-16,0 0-53 16,0-13-147-16,10-5-943 15</inkml:trace>
  <inkml:trace contextRef="#ctx0" brushRef="#br0" timeOffset="-80673.28">8963 14458 614 0,'0'0'385'0,"0"0"-380"15,0 0 30-15,0 0 58 16,0 0-13-16,0 0-34 16,-5 0-9-16,5 8-20 0,0 12 5 15,5 5 34 1,2 7-42-16,1-5 5 0,3-4-16 16,2-6-1-16,-2 0-4 15,-4-8-2-15,1-4-2 16,-3-2 2-16,0-3-17 15,1 0 3-15,-1-6 2 16,0-10 5-16,0-4 7 16,0-3-8-16,0 3 4 15,-5 6 8-15,0 6 2 16,0 5 14-16,0 3 21 16,0 0-8-16,0 0-18 15,6 0-11-15,-3 9 0 16,2-1 11-16,2 6 10 15,3-6-10-15,1 3-6 0,-3-5-2 16,-2 0-3-16,-1-6 0 16,0 0-2-16,0 0-2 15,0 0-24-15,6-8 21 16,-1-7 7-16,-5 1 0 16,0 0 6-16,0 3-6 15,-1 6 1-15,-4 1 9 16,0 2-9-16,0 2-1 15,5 0-1-15,2 0-30 16,7 0-22-16,6-6-31 0,10 0-113 16,-4 4-94-1,3 2-228-15</inkml:trace>
  <inkml:trace contextRef="#ctx0" brushRef="#br0" timeOffset="-80242.63">9498 14534 663 0,'0'0'11'16,"0"0"118"-16,0 0 68 16,0 0-53-16,0 0-55 15,0 0-6-15,0 0-5 16,0-3-27-16,0 1-17 16,-3-2-12-16,-7 4-9 15,-1 0 0-15,-1 0-4 16,-2 0-2-16,-1 0 2 0,1 6-8 15,4 2 6 1,3 6 1-16,-2 1-5 0,4-1 5 16,5 0-8-16,0-2-1 15,0-4-4-15,9-2-5 16,3-1-1-16,7-5-10 16,-4 0-11-16,4 0 1 15,-2-9-4-15,-6-1 13 16,-1-5 11-16,-1 4 8 15,-9 2 3-15,5 4 4 16,-5 5-4-16,0 0 21 16,0 0 12-16,0 0-15 0,0 8-15 15,0 6 0-15,0 0 7 16,5 4-10-16,5-4-36 16,6-3-69-16,8-6-135 15,-3-5-120-15</inkml:trace>
  <inkml:trace contextRef="#ctx0" brushRef="#br0" timeOffset="-80011.11">9733 14584 906 0,'0'0'94'0,"0"0"-78"16,0 0 45-16,0 0 12 15,0 0-16-15,0 0-10 0,5-5 9 16,-5 5-1-1,3 9-22-15,8 5 14 0,-1 2-6 16,0-2-28-16,-1-2-7 16,1-1-6-16,1-8-2 15,-5 0-23-15,3-3-23 16,1 0-36-16,-4-6-53 16,7-11-217-16</inkml:trace>
  <inkml:trace contextRef="#ctx0" brushRef="#br0" timeOffset="-79847.13">9807 14325 1179 0,'0'0'0'15,"0"0"-51"-15,0 0 16 16,0 0-164-16,0 0-501 15</inkml:trace>
  <inkml:trace contextRef="#ctx0" brushRef="#br0" timeOffset="-79552.63">9969 14244 685 0,'0'0'345'0,"0"0"-291"16,0 0 55-16,0 0-29 15,0 0-10-15,0 0-25 16,0 87-7-16,0-45-6 16,-4 3-4-16,3 1 1 15,-3-5 3-15,4-3-18 16,0-5-12-16,0-11-2 15,9-4-3-15,1-10-15 16,6-5-37-16,-3-3-61 16,-1-5-75-16,-3-15-190 0</inkml:trace>
  <inkml:trace contextRef="#ctx0" brushRef="#br0" timeOffset="-79397.61">9833 14446 809 0,'0'0'343'16,"0"0"-337"-16,0 0 16 16,0 0 51-16,0 0-33 15,106 23-40-15,-61-23-13 16,-5 0-109-16,-9 0-294 16</inkml:trace>
  <inkml:trace contextRef="#ctx0" brushRef="#br0" timeOffset="-76736.18">8751 14387 900 0,'0'0'45'0,"0"0"1"0,0 0 100 16,0 0-71-16,0 0-27 15,0 0 14-15,0 0-9 16,-24-8-7-16,19 8-5 15,-2 0-20-15,-2 0 4 16,2 0 0-16,-7 0-5 16,-1 0 0-16,1 0-13 15,-3 0 1-15,1 0 4 16,3 0-2-16,-3 2-4 16,1 7-3-16,1 5 3 0,-2 0-3 15,6 6-2-15,0 0 0 16,4 2 1-16,6-2-2 15,0 3-1-15,0-7 0 16,6 2-1-16,9-5-6 16,1-4 2-16,4-6-6 15,-1-3-4-15,7 0-10 16,0-6-3-16,-7-11-1 16,5-3-3-16,-9 0 16 15,-4 6 2-15,-9 0 15 16,1 0 3-16,-3 6 8 15,0-1 12-15,0 7 5 16,0 2 8-16,0 0 5 0,0 0-23 16,0 6-10-16,0 13-8 15,0 7 5-15,0 4 4 16,0 1-6-16,0-5-3 16,12-4-5-16,7-8-28 15,12-14-72-15,3-2-172 16</inkml:trace>
  <inkml:trace contextRef="#ctx0" brushRef="#br0" timeOffset="-47746.66">20614 14116 1394 0,'0'0'1'16,"0"0"21"-16,0 0 65 15,0 0-19-15,0 0-35 16,0 0 2-16,0 0 0 16,0-6-14-16,0 6 7 15,0 0-14-15,0 0 1 16,0 6-2-16,0 17-9 16,0 11 4-16,0 8-2 0,0 3-6 15,0 9 9-15,0-1-8 16,0 0-1-16,0-1 0 15,6-5-1-15,-3-1 0 16,-3-7-1-16,5-5-9 16,-5-8 9-16,2-7-14 15,-2-11-5-15,5-8-12 16,-5 0-35-16,0-8-11 16,0-25-118-16,0-13-191 15,0-15-308-15</inkml:trace>
  <inkml:trace contextRef="#ctx0" brushRef="#br0" timeOffset="-46998.67">20630 13997 973 0,'0'0'96'0,"0"0"-22"15,0 0 37-15,0 0-42 16,0 0-8-16,110-6-19 15,-53 6-9-15,12 0-15 16,8 0-1-16,10 0 1 16,-1 0-12-16,5-8-4 15,-1-3 6-15,-6-6-6 16,-7 0 8-16,-11 3-7 16,-6 4-1-16,-13-2 13 15,-11 4-10-15,-9 2 10 0,-9 2 5 16,-10 4-4-16,-3 0-4 15,-5-2 0-15,0 2 3 16,0 0 3-16,0 0-14 16,0 0 3-16,0 0 4 15,2 0-10-15,3 14 2 16,9 8 1-16,5 13 4 16,-2 3 2-16,4 2-10 15,-2 5 2-15,2 4-2 16,-2 1 0-16,-4 9-1 15,-3 4 1-15,-3 5 0 16,-2 5-2-16,-4-2 2 0,6-1 0 16,-4-8 0-1,2-8-7-15,3-12-1 0,-1-5-10 16,-2-11 7-16,-2-10 10 16,-5-5-7-16,0-2 7 15,0-4 1-15,-7 1 5 16,-9 0 0-16,-8-4-5 15,-5-2 0-15,1 0-1 16,-6 0 0-16,-7 0 1 16,-4-8 0-16,0 0 3 15,-2-6-3-15,-2 3 0 16,2-1 0-16,-3 0 3 16,-5 8-2-16,-5 0 8 0,-6 4 4 15,4 0-5 1,-3 0 4-16,1 4-5 0,7 0-3 15,2-4 5-15,14 0-8 16,4 0 1-16,8 0-2 16,10 0-4-16,9 0 2 15,0 0-13-15,3 0 7 16,2-2 5-16,-4 2-23 16,4 0-34-16,0-2-84 15,5-8-411-15</inkml:trace>
  <inkml:trace contextRef="#ctx0" brushRef="#br0" timeOffset="-46201.26">21297 14331 999 0,'0'0'35'16,"0"0"5"-1,0 0 99-15,0 0-87 0,0 0-13 16,0 0 14-16,20-34-17 16,-11 28 1-16,1 3-6 15,-3 3 0-15,7 0 1 16,-4 0-22-16,0 3 5 15,4 8-12-15,-2 6 3 16,-1 3 3-16,2 6-1 16,-6 2 4-16,-3-3 2 15,-3 3-12-15,-1-2 4 16,0 2-3-16,-1-3 0 0,-10-5 5 16,-2 0-6-16,2-9-1 15,-4 1 3 1,-1-7-1-16,3-5 4 0,-5 0-5 15,-2 0-2-15,-10-11-4 16,6-9-2-16,-3 1 4 16,-1-5 0-16,6 5-5 15,1 5 5-15,6 0 1 16,1 6 0-16,5-1 1 16,4-2-29-16,3-1-16 15,2-4-30-15,0-4-30 16,12-6-11-16,12 3-54 15,2 1-154-15,0 2-82 16,-2 3 59-16</inkml:trace>
  <inkml:trace contextRef="#ctx0" brushRef="#br0" timeOffset="-45659.71">21236 14238 963 0,'0'0'44'0,"0"0"-42"16,0 0 61-16,0 0-16 15,0 0-17-15,0 0 3 16,76-59 3-16,-60 49-4 16,-3 6-15-16,-2 0 1 15,-1 4 5-15,-3 0 23 0,-4 4-24 16,11 10-1-16,-9 0 30 16,0 2-28-16,-3-1 9 15,-2-1-8-15,0 2-5 16,0 2 7-16,-7-4-9 15,-3 0-2-15,-4 0-11 16,6-3-4-16,1 1-1 16,1-2-18-16,3 0-32 15,3-6-104-15,0-4-277 16</inkml:trace>
  <inkml:trace contextRef="#ctx0" brushRef="#br0" timeOffset="-44970.5">23941 13894 1207 0,'0'0'37'16,"0"0"49"-16,0 0 23 15,0 0-81-15,0 73 1 16,-2-14-9-16,2 11 10 0,0 9-21 16,0 4 2-16,0 4-1 15,0-6-10-15,0 2 5 16,0-16-5-16,0-11-9 16,0-11-13-16,0-13-27 15,0-15-24-15,5-17-73 16,0-3-203-16,0-31-466 15</inkml:trace>
  <inkml:trace contextRef="#ctx0" brushRef="#br0" timeOffset="-44327.61">24077 13724 1113 0,'0'0'37'0,"91"-12"-35"15,-17 10 58-15,12 2-8 16,11 0-39-16,13 6 16 16,12 8-22-16,4-8-5 15,2 2-2-15,-8-6 0 16,-17 2 1-16,-18-4 12 16,-20 0 5-16,-20 0 14 15,-19 0 5-15,-11 0-12 16,-9 0 17-16,-6 0 10 15,0 0-9-15,0 0-2 16,0 0-14-16,0 0 13 16,0 0 4-16,0 0-25 0,0 14-4 15,0 11-9-15,0 17-3 16,0 21 12-16,5 12-14 16,3 10-1-16,3 6 1 15,-1-2 0-15,2-1-2 16,2-9-6-16,1-3-5 15,6-8 8-15,3-5-10 16,-1-7 10-16,-4-9 3 16,-4-4-8-16,-1-1 6 15,-12-8-6-15,-2-3-5 16,0-9 11-16,-6-2-7 16,-11-5 10-16,-2-4 0 0,-10-2 1 15,-2-7-3-15,-9 1 2 16,-6-3 0-16,-4 0 0 15,-7-3 2-15,-8-8-2 16,-11 0 6-16,-9 0-6 16,-8 5 9-16,-7 0 5 15,-1 6-2-15,1 0 16 16,12 0-12-16,7 0-8 16,5 0-5-16,11 0-3 15,6 0 0-15,21 0-17 16,14 0-12-16,14-6-10 15,10-10-87-15,5-7-160 16,29-8-982-16</inkml:trace>
  <inkml:trace contextRef="#ctx0" brushRef="#br0" timeOffset="-43555.05">24769 14167 1120 0,'0'0'39'16,"0"0"-20"-16,0 0 116 15,0 0-80-15,0 0-8 16,0 0-31-16,85 91-2 15,-70-63-3-15,-3 0-8 16,-3 5 16-16,-7 1-1 16,-2 3-2-16,0-3 6 0,-11 3-4 15,-6-7 5-15,-2-1-3 16,-2-9-8-16,2-4 2 16,2-7-14-16,-3-4 2 15,-3-5-4-15,-4 0-3 16,-4-5 1-16,-4-12 1 15,1-2-2-15,3-4 4 16,0-2 1-16,-2-1 0 16,5-2 0-16,4 3 1 15,0-1 1-15,3 1-2 0,4-1 2 16,7 4-3-16,1-4 1 16,4 3 0-16,5-1-3 15,0 0 0-15,14 5-6 16,1-3 1-16,3 4 3 15,-3 4 4-15,2 0 1 16,1 3 0-16,1 2 0 16,-4 1 2-16,-5 3-1 15,4 1 5-15,-3 4-4 16,-6 0 11-16,2 0-3 16,1 0-1-16,-1 9 4 15,2-1-13-15,-8-5 0 16,3 0-7-16,-2-3-20 15,-2 0-24-15,0 0-56 16,3 0-75-16,2-8-89 0,-5-3-46 16,9-1-204-16</inkml:trace>
  <inkml:trace contextRef="#ctx0" brushRef="#br0" timeOffset="-43162.63">24611 14082 126 0,'0'0'193'0,"0"0"-6"16,0 0 64-16,0 0-63 15,0 0-61-15,0 0-52 16,0-36-2-16,0 30 15 15,0 6 2-15,0-3-23 16,0 3-1-16,0 0-25 16,0 0-1-16,0 0-6 15,0 0-14-15,0 0-2 16,0 0-8-16,0 0-10 0,0 0-1 16,2 0-11-1,11 0 9-15,3 0 3 0,1-3-3 16,-1 3 1-16,1 0 2 15,-5-3-1-15,-4 3-3 16,-1 0 3-16,-3 0 0 16,-3 0-4-16,-1 0 1 15,0 0 4-15,0 0 2 16,0 9 10-16,-1 8 7 16,-10 0-10-16,-4 5-1 15,-7 4 1-15,4-1-5 16,-2 1 4-16,1-4-2 15,3-5 2-15,2-5 1 16,8-7-9-16,6-2-2 16,0-3-18-16,0 0-38 0,0-3-66 15,12-14-282-15</inkml:trace>
  <inkml:trace contextRef="#ctx0" brushRef="#br0" timeOffset="-42297.39">28469 13797 1167 0,'0'0'24'15,"0"0"89"-15,0 0 0 16,0 0-49-16,0 0-37 16,0 107-5-16,0-36 10 0,0 16-13 15,0 10 9-15,6-2-9 16,-3-4-9-16,2-4-2 16,-3-8-8-16,3-6 1 15,-1-7-1-15,-4-9 0 16,5-13-1-16,-5-9-5 15,1-16-13-15,3-8 0 16,-2-11-26-16,-2-6-66 16,3-24-126-16,-3-21-180 15</inkml:trace>
  <inkml:trace contextRef="#ctx0" brushRef="#br0" timeOffset="-41605.6">28655 13701 946 0,'0'0'105'0,"0"0"-21"15,102-8 61-15,-50 8-74 16,13 0-34-16,14 0-19 16,9 0-10-16,12 0 5 15,7 0-6-15,-2 0-7 16,-3 0 0-16,-11 3 6 15,-12-3-10-15,-13 2 4 16,-15-2 0-16,-11 0 5 0,-14 0 3 16,-9 0 2-16,-8 0 22 15,-4-2 8-15,-5 2 14 16,0 0-16-16,0 0-15 16,0 0 17-16,0 0-17 15,0 0-5-15,0 8-11 16,0 24-4-16,-5 15 8 15,-4 15-5-15,2 17-6 16,4 8 9-16,3 7-9 16,0-1 3-16,0-3-3 15,8-5-1-15,3 0-1 16,-1-6-3-16,0-4 5 0,-1 0-4 16,-4-8 3-1,-3-2 1-15,1-11-3 0,-3-4-3 16,0-7 4-16,0-12-7 15,0-6-9-15,0-8 10 16,0-5-1-16,-5-6 7 16,-9-4 1-16,-10-2-11 15,-3 0 11-15,-4 0 1 16,-9 0 2-16,-1 0 2 16,-7-6-1-16,-4-2 2 15,-5-4-3-15,-8-2 4 16,-10 0 8-16,0-3 0 15,-1 3 2-15,4 0-4 16,6 6-4-16,6-1 5 16,8 6-1-16,4-3-12 0,7 4 9 15,6-1-5-15,9 3-2 16,7 0-4-16,7 0-7 16,7-3-15-16,5 0-29 15,0-8-65-15,7-6-121 16,14-3-365-16</inkml:trace>
  <inkml:trace contextRef="#ctx0" brushRef="#br0" timeOffset="-40898.82">29196 14215 191 0,'0'0'938'15,"0"0"-936"-15,0 0 25 16,0 0 40-16,0 0-21 0,0 0 19 16,88 0-19-16,-55 14-11 15,-11 3 13-15,2 5-35 16,-8 7 7-16,-2-1-5 16,-9 6 3-16,-5 3-2 15,0-1-15-15,-4 4 6 16,-13-3 1-16,-2 2-6 15,-1-5 5-15,-5-6-1 16,1-6 2-16,4-2 3 16,2-11-6-16,-2-3-5 15,1-6 5-15,-5 0-4 16,1-6-2-16,-1-14-5 0,-2-3 6 16,1-2 3-1,-3-3-3-15,0 0 0 0,3 0 8 16,0 2-8-16,7 1 6 15,5 3-6-15,5-4 1 16,6 3-4-16,2-5 1 16,0 0-6-16,12-1 3 15,4 1-9-15,6 2 10 16,-5 2-4-16,-1 7 8 16,-8 3 1-16,-2 8 3 15,-5 3-4-15,3 3 8 16,-4 0-6-16,0 0 3 15,0 0 1-15,0 0-4 16,0 0-2-16,0 0 0 0,0 0-18 16,1 0-14-16,-1 0-40 15,0 0-24-15,0-9-152 16,0 1-665-16</inkml:trace>
  <inkml:trace contextRef="#ctx0" brushRef="#br0" timeOffset="-40507.12">29071 14071 777 0,'0'0'472'16,"0"0"-429"-16,0 0 82 0,0 0-8 15,0 0-87-15,0 0-19 16,0-9-11-16,0 7-6 15,8 2 5-15,3-3-8 16,1 3 9-16,1-3 4 16,-1 3-1-16,-1 0-2 15,3 0-1-15,-4 0 0 16,-1 0 0-16,-4 3 0 16,2 2 0-16,-4 4 5 15,2 2-5-15,-3 3 18 16,1 4-1-16,-3-5-9 15,0 5 9-15,0-4-8 16,0 2 11-16,-13 2 1 0,-3-2-12 16,4 1 0-16,-5-3-9 15,6-2-1-15,5-4-2 16,2-8-56-16,4 0-85 16,0-6-1198-16</inkml:trace>
  <inkml:trace contextRef="#ctx0" brushRef="#br0" timeOffset="-38213.43">21408 13558 991 0,'0'0'2'16,"0"0"-2"-16,0 0 83 16,0 0-25-16,0 0-6 0,0 0 11 15,-1-4-11-15,1 4-10 16,0-2-7-16,0-6-10 16,5-7-2-16,5-5-7 15,6-5-12-15,4 0 6 16,5-7-7-16,-3-1 3 15,6-1 6-15,-1 0 7 16,-1-3-3-16,7-2-6 16,8-9-5-16,9 0 2 15,7-9-4-15,5-4-3 16,3-4 0-16,-1-3 1 16,-7 5 2-16,-7 10 0 0,-9 11 5 15,-6 5 7 1,-6 5-13-16,-3 2 0 0,0-4-1 15,3-5-1-15,-2-1 2 16,3 1 0-16,-1 2 2 16,-3 9 6-16,-11 8 7 15,-1 8-2-15,-7 4-3 16,-4 5-8-16,3-2 2 16,-1-1-6-16,0 0 0 15,2-2 1-15,1 2 0 16,-1-3-1-16,2 4 0 15,-4 0 2-15,-1 1-2 0,-3 4 3 16,-1 0-3-16,0 0 10 16,0 0-10-16,0 0 2 15,0 0 5-15,0 0-4 16,0 0 5-16,0 0-8 16,0 0 1-16,0 0-3 15,0 0-17-15,0 0-21 16,0-2-45-16,4-6-65 15,3-10-320-15</inkml:trace>
  <inkml:trace contextRef="#ctx0" brushRef="#br0" timeOffset="-37800.02">22516 12033 1105 0,'0'0'0'0,"0"0"-20"16,0 0 20-16,0 0 21 15,0 0 29-15,103-31-17 0,-65 23-10 16,-3 2-15-16,-4 4-2 16,-7 2 3-16,-5 0-6 15,-7 0 8-15,-3 5-7 16,-4 9 12-16,-4 6 21 16,5 6-5-16,-6-4 11 15,0 9 5-15,0-3-12 16,-2 0-4-16,-8 1-18 15,-1-7-7-15,6-5-7 16,5-8-1-16,0-7-80 16,12-2-103-16,14-28-221 15</inkml:trace>
  <inkml:trace contextRef="#ctx0" brushRef="#br0" timeOffset="-36887.42">23939 11240 649 0,'0'0'648'16,"0"0"-619"-16,0 0-29 16,0 0 28-16,-21 74-10 15,13-27 12-15,4 7 3 16,-3 0-10-16,-1-4-1 0,6-1-3 16,-3-9-14-16,5-12-1 15,0-12-4-15,0-10 1 16,0-6-3-16,0-3-8 15,0-28-9-15,5-11 14 16,0-15-11-16,-3 4 8 16,-2-7 8-16,0 7 0 15,0-1-2-15,0 7 5 16,9 4-3-16,4 7 0 16,5 7 1-16,7 7-3 15,10-2 2-15,1 10 0 16,2 4-4-16,-2 4 3 15,-3 6 0-15,0 0 1 16,-8 22-8-16,-4 4 8 0,-11 5 4 16,-4 9 16-16,-6-7 12 15,0 1-22-15,-11-8-2 16,-8-1 11-16,-1-3-4 16,-6-4 10-16,-4-8-10 15,3 2-5-15,1-6 13 16,2 0-16-16,3-4 1 15,7-2-2-15,4 0-2 16,8 0 5-16,2 0-4 16,0 3-3-16,0 0-4 15,0 8-8-15,11 9 10 0,6 2 3 16,4 4-2 0,1 2 4-16,0-5 4 0,4 5-2 15,2-3 6-15,-2-3-12 16,-6-2-1-16,1-2 0 15,-5-10 2-15,-8-2-6 16,-3-1 3-16,-3-2-16 16,-2-3 9-16,0 3-9 15,0-3-6-15,0 0-16 16,3 0-47-16,4 0-77 16,2-3-187-16</inkml:trace>
  <inkml:trace contextRef="#ctx0" brushRef="#br0" timeOffset="-36188.42">24578 11189 352 0,'0'0'922'0,"0"0"-919"15,0 0 87-15,0 0-12 16,0 0-29-16,0 0-16 16,-22 23-31-16,3 17 17 15,-2 10-1-15,-5 3-2 16,2-4 2-16,5 1-6 0,7-12-11 16,7-11 2-16,5-7-3 15,0-11-2-15,7-6-10 16,12-3-23-16,10-22-5 15,2-15-21-15,0-11 2 16,-5-6 13-16,-5 1 19 16,-8-2 27-16,-4 8 4 15,-4 1-4-15,-3 10 30 16,1 7 30-16,-1 13-19 16,3 10 9-16,-1 6-23 15,-3 0-13-15,5 6-13 16,2 22 1-16,4 9 21 15,-3 8-6-15,-7 3-6 16,3 3-1-16,-2-1-8 0,6-5-2 16,-4-5 0-16,2-6-19 15,-2-11-7-15,-2-9-13 16,-1-4-6-16,-2-10-17 16,0 0-1-16,-2 0 26 15,-11-14-160-15,-6-5-53 16,1-7 95-16,-2-2 29 15,-1-3 1-15,-1 6 125 16,1 2 27-16,6 7 172 16,-1 4-41-16,9 10-24 15,-1-2-52-15,8 4 19 0,0 0-46 16,0 0-28 0,3 0-9-16,13 0 64 0,9 6-34 15,1 2-27-15,14 0-10 16,-7-2-4-16,4 4-7 15,-6-2-5-15,-6 0-100 16,-10-2-135-16,-8-6-274 16</inkml:trace>
  <inkml:trace contextRef="#ctx0" brushRef="#br0" timeOffset="-35455.4">25169 11142 1147 0,'0'0'93'16,"0"0"-90"-16,0 0 57 0,-26 101 2 16,17-56-34-1,3 4-16-15,-5-7-10 0,3-6-1 16,2-1 6-16,1-13-6 15,4-5-1-15,1-12 0 16,0-5-3-16,0 0-12 16,12-16-26-16,7-16 25 15,0-10-48-15,-2-9-51 16,-7 0 85-16,-5-3 23 16,-1 7 5-16,-4 1 2 15,0 7 18-15,1 8 17 16,3 6 9-16,-2 8-30 15,3 14 48-15,-2 3-37 16,2 0 6-16,6 9 19 0,-1 7-1 16,9 4-16-16,2-3-26 15,4-3-7-15,5-6-11 16,1-4-36-16,0-4 1 16,-2 0 30-16,-7 0-3 15,-3-6 14-15,-3-6 5 16,-1-2 0-16,6-6 4 15,-2 1-3-15,-3 2 4 16,-3 0 21-16,-8 9 10 16,-3 4 14-16,-2 4 12 15,0 4-18-15,0 18-29 16,0 12 7-16,0 11 2 16,0 3-4-16,-10 6-15 0,0-6-3 15,-1-3-2-15,3-3-10 16,8-8-29-16,0-6-48 15,0-8-98-15,5-11-300 16</inkml:trace>
  <inkml:trace contextRef="#ctx0" brushRef="#br0" timeOffset="-35007.01">24835 12316 1263 0,'0'0'49'16,"0"0"16"-16,0 0 15 0,-35 95-29 16,34-32-17-16,-3 13-10 15,2 11 2-15,-1 12 5 16,-4 3 1-16,-3 3-1 15,-1-10-18-15,3-14-11 16,-1-16 0-16,7-13-2 16,2-19 0-16,0-13-16 15,0-16-39-15,6-4-44 16,9-38-102-16,4-15-77 16,-3-15-459-16</inkml:trace>
  <inkml:trace contextRef="#ctx0" brushRef="#br0" timeOffset="-34628.44">24768 12169 912 0,'0'0'316'0,"0"0"-316"16,0 0 103-16,0 0-3 15,0 0-43-15,0 0-26 16,-25 3-18-16,25 3 4 16,0-6-8-16,0 0-9 15,2 0 5-15,15-12-5 0,4-14 19 16,5-10-1 0,0-7-16-16,0 7 1 0,-7 5-1 15,1 5 0-15,-9 12 1 16,-3 6-3-16,-1 5 0 15,-2 3 6-15,0 5-4 16,1 19 16-16,4 9 16 16,0 3-7-16,4 4-10 15,5-3-17-15,-2-9 0 16,9-5-2-16,7-12-48 16,-1-11-72-16,-1-2-477 15</inkml:trace>
  <inkml:trace contextRef="#ctx0" brushRef="#br0" timeOffset="-33969.26">26578 12174 824 0,'0'0'352'0,"0"0"-323"0,0 0 101 16,0 0-82-16,0 0-41 16,0 0 24-16,31 77 25 15,16-38-28-15,16 3 2 16,18 7-2-16,11-1-8 16,9 5 15-16,6 1-9 15,5 5-1-15,-2 0 8 16,-3 6-21-16,-4 6 1 15,-6 3-3-15,-9-1 2 16,-7-3 4-16,-7 1-14 16,-9-4-1-16,-3-8 2 15,-7-8-1-15,-8-13-3 16,-16-14 1-16,-14-9-14 16,-12-7 7-16,-5-5-17 0,0-3-12 15,-8 0-4-15,-17-6-37 16,-7-16-217-16,-13-12-674 15</inkml:trace>
  <inkml:trace contextRef="#ctx0" brushRef="#br0" timeOffset="-33302.99">26666 12465 963 0,'0'0'126'16,"0"0"-123"-16,0 0 8 15,0 0 6-15,0 0 61 16,0 0 28-16,0 0-13 16,0 0-23-16,0 0-18 15,0 0 2-15,-2-8-13 16,-6-4-40-16,-5-4 0 16,3-4-1-16,-4 0 2 15,-1-5-2-15,1-1 0 16,2-2 0-16,-2 0-2 0,7-1 2 15,4 4 0-15,-2 6 0 16,5 4-2-16,0 10 2 16,0-1 0-16,0 6 1 15,8 0-3-15,8 0-2 16,5 0 4-16,10 6-2 16,5 8 4-16,7 0 3 15,3 2 0-15,-1-2-5 16,-7-2 7-16,-5-4-7 15,-11 1 0-15,-3-3-1 16,-10-3-8-16,-2-3-25 16,-4 0-133-16,-3-12-941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58:39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24523 3660 1315 0,'0'0'1'0,"0"0"-1"0,0 0 101 16,0 0-52-16,0 0-20 16,0 0-8-16,0 0-18 15,0-15 11-15,0 15-9 16,0 0 6-16,0 6 11 15,0 11 1-15,0 11 15 16,0 10-18-16,-2 3-9 16,-3 7 6-16,0 3-11 15,-4 3-3-15,8-3-2 0,-5 0 1 16,6-3-3 0,0-9 1-16,0-5-7 0,0-12 5 15,0-4-13 1,0-13-2-16,0-5-1 0,0 0-7 15,0-11 9-15,0-17-11 16,0-15-10-16,0-7 18 16,0-4 0-16,0-5-13 15,0 0 27-15,-3-1 5 16,1 3 0-16,2 6 7 16,0 7 2-16,0 7 5 15,5 6 5-15,7 8-2 16,7 0-10-16,2 3-5 15,8 4-2-15,2 2 0 16,4 3 1-16,3 5 0 0,1 6-1 16,1 0 1-1,-4 11 6-15,0 3-5 0,-3 8 2 16,-2-2 3-16,-7 3-7 16,-7 0 13-16,-3 0-10 15,-9-3 8-15,-3-4 1 16,-2-2 1-16,0 1 11 15,-7-5-1-15,-12 2-5 16,-1 0-1-16,-6-2-11 16,0 2-2-16,2-6 3 15,8 5-5-15,1 0 1 16,1 3-3-16,2 3 0 0,3 3-2 16,4 0 2-16,3 2-1 15,2-3 0-15,0 5 2 16,0-2-3-16,12 7 2 15,2-1 0-15,3 3 7 16,4 3-5-16,2-4 2 16,-3 4-2-16,1-5 0 15,0-4-1-15,-6-5-1 16,1-6-2-16,-3-6 2 16,-8-2-21-16,1-4-14 15,-1-2-16-15,2-5-39 16,6-17-77-16,1-10-347 15</inkml:trace>
  <inkml:trace contextRef="#ctx0" brushRef="#br0" timeOffset="545.91">25326 3637 1230 0,'0'0'32'15,"0"0"54"-15,0 0 31 16,0 0-74-16,0 0-10 16,0 0-14-16,0-8-7 15,0 20-10-15,0 10-1 16,-11 15 32-16,-9 7-11 0,-4 5-8 16,-2-1 1-16,-4-7-10 15,8-1-4-15,3-9-1 16,7-5 4-16,3-6-4 15,8-12 0-15,1-5-16 16,0-3-18-16,0 0-31 16,1-11-17-16,20-17 10 15,3-9-40-15,2-9 13 16,0-7-95-16,-5-1 73 16,-1 3 115-16,-1 1 6 15,-3 5 73-15,-1 2 6 16,-1 15 41-16,-7 2-1 15,1 12-17-15,-2 8-28 16,-3 4-16-16,-1 2-20 16,3 0-15-16,0 14-14 0,4 12 24 15,1 10-6-15,-5 17-12 16,0 10-2-16,2 10 1 16,-2 1-10-16,1-4 2 15,-1-4-6-15,0-7 0 16,-2-9-2-16,3-7-4 15,-3-9-15-15,-1-15-11 16,1-10-27-16,-3-7-24 16,0-2-29-16,-8-14-36 15,-8-14-448-15</inkml:trace>
  <inkml:trace contextRef="#ctx0" brushRef="#br0" timeOffset="737.83">25184 3896 815 0,'0'0'340'16,"0"0"-291"-16,0 0-49 15,0 0 60-15,119 18 7 16,-72-12-23-16,4-4-35 16,-4 1-9-16,-4 0-6 15,-7 0-115-15,-1-3-180 16,-13 0-655-16</inkml:trace>
  <inkml:trace contextRef="#ctx0" brushRef="#br0" timeOffset="1403.64">25855 3606 1215 0,'0'0'84'0,"0"0"-84"16,0 0 81-16,0 0-1 15,-4 114-45-15,-6-67-16 16,-4 1-8-16,7-3-8 16,-2-9-3-16,4-4-5 0,4-12-3 15,1-6-17-15,0-9 3 16,0-5-7-16,0 0-4 15,0-16-4-15,5-15-29 16,7-15-25-16,2-5 23 16,1-5 26-16,-1-1 25 15,-4 2 17-15,2 3 12 16,2 11 7-16,-4 9 23 16,4 12 30-16,-4 6-7 15,1 6-28-15,1 8 8 16,3 0-3-16,4 0 0 15,5 5-6-15,2 9-21 16,5-3-15-16,4 1 0 0,-3-4 0 16,3-2-7-1,-4 0-7-15,-2-6-11 0,0 0 4 16,-6 0 10 0,-4 0 7-16,-4 0 4 0,-1-4 3 15,-7-4 5-15,-2 0 23 16,-1 2 6-16,-4 0 1 15,1 4-8-15,-1 2-7 16,0 0 1-16,0 0-18 16,0 14-2-16,0 18-1 15,-5 12 14-15,-7 13 4 16,-2 10-6-16,4 4-2 0,3-4-1 16,0-7-6-16,7-7-2 15,0-10-4-15,0-3-2 16,0-10 0-16,0-1-25 15,0-9-33-15,0-10-90 16,0-6-244-16</inkml:trace>
  <inkml:trace contextRef="#ctx0" brushRef="#br0" timeOffset="5390.86">19507 3319 1240 0,'0'0'145'15,"0"0"-131"-15,0 0 38 16,0 0 40-16,0 0-45 15,0 0-18-15,0 0-10 16,0 0-4-16,-14 67-5 16,9-8 23-16,-6 6-21 15,1 0-6-15,-5-3-2 16,9-5-2-16,-2-7-3 16,8-13 1-16,0-9-8 15,0-14-11-15,0-8-23 0,5-6-22 16,4-26-61-1,6-21-62-15,-5-18-221 0,-4-5-458 16</inkml:trace>
  <inkml:trace contextRef="#ctx0" brushRef="#br0" timeOffset="5969.98">19643 3039 991 0,'0'0'287'0,"0"0"-284"16,131-62 17-16,-74 45 82 15,3 6-49-15,5 7-21 16,3 4-8-16,-3 6 6 16,6 17-3-16,-3 3-12 15,-5 2-6-15,2-3-8 0,-3 1 2 16,2-4-3-16,-2-4 5 16,-7-8-10-16,-9-4 8 15,-16 0-3-15,-11-6 0 16,-14 2 1-16,-4-2 3 15,-1 3 24-15,0-3 3 16,0 6 1-16,0 2-14 16,-6 14-7-16,-3 12 3 15,-1 12-4-15,-1 7-1 16,3 6-3-16,3 10-5 16,5 1 4-16,0 3-5 15,3 4 0-15,12-1 0 16,6-2-2-16,-2-10 2 0,-3-10-1 15,-6-10-1 1,-8-6 0-16,-2-13 2 0,0 1 0 16,-7-6 3-16,-19-1-3 15,-9-2 5-15,-11-3-2 16,-9-3-2-16,-9-5 5 16,-3 0-6-16,-9-6 0 15,-8 0-1-15,-4 0 2 16,-7-12 1-16,4 1-2 15,10 0 1-15,9 2 12 16,13 1-3-16,12 2-2 16,16 0-7-16,12 0-1 15,9 4-1-15,5-4-10 16,5 4-20-16,0-4-18 16,10-6-54-16,16-2-123 0,10-8-474 15</inkml:trace>
  <inkml:trace contextRef="#ctx0" brushRef="#br0" timeOffset="7142.29">20027 3389 621 0,'0'0'390'16,"0"0"-373"-16,0 0 126 15,0 0-13-15,0 0-71 16,0 0-48-16,17 0 8 0,2 3 14 16,2 3 1-1,3-1-11-15,-2 6-4 0,2 4 1 16,-3-1-2-16,-2 2-9 15,-3 7-3-15,-6 0 1 16,-2 2 6-16,-2 1 5 16,-6 2 4-16,0 0 2 15,0-3-1-15,-14 3-7 16,0-5-4-16,-3 5-2 16,-2-5-4-16,-2 0 5 15,-3-4 2-15,2-5-11 16,-4 0 10-16,-3-6-11 15,-2-8-1-15,-4 0 0 0,4 0 0 16,-8 0 0-16,8-14-2 16,-4 0 2-16,4-2-3 15,2-1 3-15,6-3-1 16,1 0 0-16,6 0-2 16,4-2-2-16,4 3-1 15,8 1-8-15,0 2 11 16,0-2-3-16,3 7 0 15,9-3 0-15,2 6-2 16,2 2 4-16,-1-2 3 16,4 2 1-16,-3 0-3 0,-4-2 4 15,1 4-1 1,-2-4 0-16,-1 2 1 16,4 1 0-16,-7-3-1 0,3-1 2 15,-1 1-2-15,-4-1 0 16,-3 3-2-16,3-2-3 15,-5 0-4-15,3-4 3 16,-3 4 2-16,0 0-1 16,0 4 4-16,0-1 2 15,-5 2 0-15,-4-2 5 16,3 2 0-16,-5 0 4 16,1 3 0-16,-4-3 2 15,4 3 4-15,1 0-9 0,4 0 0 16,5 0 1-1,-2 0-7-15,2-3 6 0,0 3-7 16,0 0-1-16,0 0 1 16,0 0-13-16,7-2-1 15,7 2 7-15,5 0 4 16,-2 0 2-16,2 0-1 16,-3 0-2-16,-6 0 3 15,-2 0 0-15,-1 2 1 16,2 4 1-16,-7 0 0 15,3 2 3-15,-2-3 1 16,-3 1-1-16,2 2 6 16,-2-2-5-16,0 6 1 15,0-1 1-15,0 3-3 0,0 3 7 16,-10 0-4-16,-1 3-4 16,-1-6 7-16,-1 0-8 15,4-3-2-15,2 0 0 16,2-2-7-16,5-3-15 15,0-4-30-15,0-2-90 16,0-8-382-16</inkml:trace>
  <inkml:trace contextRef="#ctx0" brushRef="#br0" timeOffset="8816.04">30323 3702 890 0,'0'0'62'0,"0"0"-51"0,-5-71 82 16,5 61 71-16,0 4-48 15,0 0-44-15,0 6-16 16,0 0 2-16,0 0-17 16,0 0-5-16,0 0-18 15,0 6-2-15,0 24-3 16,0 19-5-16,0 19 22 15,-11 5-20-15,-1 6-6 16,5-2 4-16,-1-4-7 16,3-6-1-16,3-5 0 15,2-11-1-15,0-11-6 16,0-15 2-16,0-11-18 0,0-12 8 16,0-2-16-16,0-8-10 15,10-25-14-15,2-15-53 16,6-15-39-16,-8-4 40 15,-5-4 59-15,-5-2 14 16,0-3-3-16,0-1 37 16,0 7 5-16,7 11-4 15,7 4 16-15,1 14-6 16,4 7 32-16,4 6-7 16,6 8 18-16,2 6-1 15,5 5 17-15,9 7-23 16,10 2-15-16,7 0 8 15,9 0-8-15,4 5-9 0,6 4-19 16,4 2-3-16,-8-6-2 16,-1-2 0-16,-16 0-1 15,-10-3 4-15,-10 0-1 16,-11 0 2-16,-8-3 4 16,-9-2 13-16,-7 2 10 15,-1 3 3-15,-4 0 9 16,0 0-5-16,0 0-15 15,0 8-14-15,0 18-7 16,1 10 6-16,4 9 3 16,6 12-7-16,1 5-3 15,3 9 1-15,1-1-1 0,1-5 2 16,-3-2-2-16,1-4 0 16,-6-6-2-16,-4-5 2 15,-3-6 0-15,-2-5-6 16,0-6-6-16,-2-8 11 15,-12-4-6-15,-6-5 7 16,-4-2 0-16,-7-6 1 16,-6 0 4-16,-11-6 0 15,-9 0-5-15,-8 0 4 16,-11 0-1-16,-5 0-3 16,0 0 14-16,0 0-9 15,5-4 10-15,6-2-8 16,-1-4-6-16,6-4 8 0,8-1-8 15,16 4-1-15,6 0 0 16,14-1-1-16,8 6-8 16,7 1-7-16,6 5-22 15,0 0-46-15,6 0-156 16,18 0-258-16</inkml:trace>
  <inkml:trace contextRef="#ctx0" brushRef="#br0" timeOffset="10090.4">30905 3744 1327 0,'0'0'22'15,"0"0"-17"-15,0 0 60 0,0 0-14 16,0 0-37-1,0 0-14-15,19 23 0 0,-2-1 0 16,4 6 12-16,0 4-4 16,-2 1 8-16,-4 1-11 15,-5 3 2-15,-6-3-2 16,-4-6-1-16,0 3-2 16,-21-3 13-16,-6-4 5 15,-1-2 6-15,-3-8-5 16,2 0-6-16,0-9-2 15,1-5-11-15,-1 0 2 16,-1 0-4-16,1-19-2 16,3-7-2-16,-1-4-3 15,3-7-10-15,0 1 2 0,3 2-2 16,4-1 4-16,-2 7 8 16,5 6 5-16,7-1 0 15,2 6 0-15,1-2-1 16,4 5 0-16,0-4-4 15,14 4 4-15,3-3-2 16,7 6-1-16,1 2 0 16,-5 1 4-16,-2 2 0 15,-1 4 4-15,-10-2-3 16,-2 4 7-16,-5 0 2 16,0 0-5-16,0-2 9 15,0 2-6-15,0 0 1 16,0 0 4-16,0 0-12 0,0 0 0 15,0 0-1-15,0 0 0 16,0-2-2-16,0 2-3 16,0 0 3-16,0 0 0 15,0 0-1-15,0 0 2 16,3 0 0-16,-3 0-8 16,0-4 4-16,5 4-5 15,1-2 2-15,0-4 6 16,3-2-6-16,1 2 1 15,-3 0 4-15,2 0 3 16,0-2-2-16,-8 2 4 16,4 1-1-16,-5 2 7 0,0 0 0 15,0 1 6 1,0-2-9-16,-5 4 2 0,-2-2 1 16,-5 2 2-16,0 0-10 15,-2 0 8-15,-3 0-7 16,-2 0 9-16,4 0-5 15,-1 0-2-15,3 0 6 16,2 0-9-16,4 0 0 16,4 0 0-16,3 0-3 15,0 0-2-15,0 0-8 16,0 0-2-16,0 0 14 16,0 0-7-16,0 0-5 15,0 0 5-15,0 0-4 16,5 0 10-16,4-4-1 15,-2 4-1-15,6 0 1 0,3 0 2 16,3 0 1-16,3 0 2 16,-1 0 1-16,-2 0-3 15,-4 0 1-15,-1 0-1 16,-7 0 7-16,-2 4-4 16,0 4 5-16,-1 3 8 15,-3 1-7-15,-1 2 4 16,0-3-5-16,0 4 0 15,0-5 5-15,0 2-5 16,-6-4 3-16,-3 4 10 16,2-4-6-16,2-3-8 15,1 1-7-15,3-6-2 0,1 0 2 16,0 0-24 0,0 0-38-16,0 0-83 0,0 0-260 15</inkml:trace>
  <inkml:trace contextRef="#ctx0" brushRef="#br0" timeOffset="15124.7">7138 14723 1028 0,'0'0'203'15,"0"0"-201"-15,0 0 18 16,0 0 84-16,0 0-64 15,0 0-2-15,0 0-8 16,14 0 2-16,-14 0-2 16,2 0-11-16,1 0 6 15,3 6-7-15,-1 11 7 0,-4 5-1 16,5 4-16-16,-3-1 1 16,-1-3-7-16,1 1 2 15,-1-4-6-15,7-1 2 16,-4-7 0-16,5-3-4 15,0-2-4-15,15-3 2 16,2-3-2-16,13 0 1 16,5 0 5-16,4-3 1 15,7-5 1-15,-5-3 0 16,6 2 1-16,2 0-1 16,-8 1 0-16,4-4 3 15,2 2-3-15,9 1 0 16,-1 0 0-16,6 4 9 0,5-1-8 15,-11 3 2 1,6 3-1-16,-4 0 0 0,-2 0 5 16,4 0-7-16,-3 0 0 15,1 0-2-15,-7 0 4 16,6 0-2-16,-1-2 0 16,-5-4-3-16,-4 1 1 15,-8-1 0-15,-3 6 2 16,-6 0-2-16,1 0 6 15,-4 0-4-15,-5 0 0 16,-2 0 1-16,-3 0 0 16,0 0-1-16,-7 0 0 15,-4 0 4-15,-4 0-3 0,-1 0 3 16,-5 0 0-16,-1 0-4 16,-4 0 8-16,0 0-7 15,0 0 4-15,0 0 10 16,0 0-15-16,0-3 5 15,0-2-5-15,0-5 1 16,0-6 6-16,0 4-7 16,0-7 0-16,0 5-1 15,0-4 4-15,0-2-3 16,-4 4 0-16,-1 2 0 16,5 3-2-16,0 2 0 15,0 6-13-15,0 3-12 16,0 0-38-16,0 3-69 15,-10 20-171-15</inkml:trace>
  <inkml:trace contextRef="#ctx0" brushRef="#br0" timeOffset="38500.28">20134 13247 640 0,'0'0'521'15,"0"0"-514"-15,0 0 48 0,0 0 68 16,0 0-64-16,0 0-38 16,0 0-13-16,1-6-8 15,13 1 0-15,5-1 14 16,9-2-3-16,11 0 3 15,3 2-13-15,3 2 13 16,1 2-2-16,-1 2-10 16,5 0 4-16,0 0-6 15,0 0 2-15,1 0-1 16,-4 0 0-16,1 0-2 16,-5 0-1-16,-5-6-4 0,-5-2 3 15,-4-4-23-15,-3 4 11 16,-7-1 3-16,-4 4-4 15,-6-4 1-15,-4 3 10 16,-5-2 5-16,0-4 11 16,0-2-10-16,0-2 3 15,0-4 0-15,-8 6-4 16,-3 0 3-16,3-1 5 16,1 7 12-16,2 6 7 15,-1-4-7-15,3 6 12 16,3 0-4-16,0 0-16 15,0 0-3-15,0-3-9 16,0 3-5-16,0 0-1 16,10 0-20-16,9 0 13 0,7 0 13 15,3 9-5-15,-3-1-1 16,0 6-2-16,-2-2 3 16,-3 2 2-16,-6 0 2 15,-1-1 1-15,-7 1 0 16,-2 0 7-16,-1-4 5 15,-3-2 0-15,-1 0-2 16,0-2 9-16,0 0-2 16,0-1 3-16,-5-2-2 15,0 3-2-15,0-3-5 16,-2-1-5-16,-2 1-4 16,-1 0-2-16,5-1-7 15,-4-2-22-15,2 0-42 0,-1 0-73 16,1-2-138-1,3-1-656-15</inkml:trace>
  <inkml:trace contextRef="#ctx0" brushRef="#br0" timeOffset="41273.51">30697 13955 708 0,'0'0'152'15,"0"0"-110"-15,0 0 128 16,0 0-30-16,0 0-93 16,0 0-14-16,-9 3 6 15,9-3 1-15,0 0 2 16,0 0-16-16,0 0-1 16,0 0-5-16,0 0-8 15,-2 0 4-15,2 0-5 16,0 0 6-16,0 0 1 15,0 0-12-15,-6 0 6 16,4 0 2-16,-9 0-14 0,1 0 11 16,0 0-10-16,-6 0 5 15,1 0 0-15,-9-3-3 16,0 1-3-16,-4-1 1 16,0 0 0-16,3 3 4 15,-3 0 1-15,-1 0-3 16,3 0-1-16,-3 0 1 15,4 0-3-15,3 0 5 16,-4 0-4-16,2 0 1 16,0 6-2-16,2-1 0 15,-6 1 3-15,2-1-1 16,-5 1-2-16,5-4 0 16,2 4 1-16,2-6 0 15,-1 0-1-15,6 0 0 0,-7 0 0 16,3 0 2-1,3 0-2-15,-3 0 0 0,5 0 0 16,-1 0-1-16,0 0 1 16,5 0 0-16,2 0-1 15,1 0 1-15,4 0-2 16,5 0-4-16,0 0-3 16,0 0 3-16,0 0-15 15,0 0-3-15,0 0 16 16,3-2-24-16,4-4 2 15,7-2 20-15,-2-6-2 16,5 2 3-16,0-2 0 0,2-3 5 16,-1 3-15-1,0-3 1-15,-2 6 18 0,-2 0 2 16,-4-1-2-16,-3 10 8 16,-4-2 0-16,-1 2 2 15,-2 2 7-15,0 0 1 16,0 0 16-16,0 0-5 15,0 0-2-15,0 0-2 16,-2 0-14-16,-11 0-3 16,-5 2 3-16,-9 4-7 15,1 6 3-15,0-1-4 16,0-3-1-16,6 4 3 16,-1-6-3-16,5 2-2 15,-1-2 8-15,5 2-6 16,2 0 5-16,1 1-1 0,4-1-5 15,3 4 4-15,-1 2-5 16,3 2 0-16,0-2-4 16,0 4 2-16,5-4 2 15,11 0-1-15,-1-3-5 16,4 3 4-16,2-6-9 16,-1 4 4-16,-1-4 6 15,-3-2-7-15,-1-3 7 16,-4 0-10-16,-3-1-25 15,-3 2-9-15,1-4-62 16,-5 0-114-16,-1 0-453 16</inkml:trace>
  <inkml:trace contextRef="#ctx0" brushRef="#br0" timeOffset="45511.23">25569 16250 550 0,'0'0'251'16,"0"0"-230"-16,0 0 59 16,0 0 71-16,0 0-24 15,0 0-64-15,0 0-14 16,0-56 10-16,-7 46-14 16,-2 6-10-16,-6-2 13 15,-4 0-16-15,-4 0-12 0,-6 6-5 16,-2 0 8-16,0 0-7 15,-4 18-6-15,-1 6-8 16,2 8 2-16,3 11 1 16,0 7-4-16,3 3-1 15,11 1 2-15,3 5-3 16,9 0 1-16,5-2-3 16,14-9 0-16,17-9-20 15,10-7-13-15,7-13-13 16,6-10-10-16,4-9 2 15,4-3 19-15,2-22 4 16,-2-7 12-16,-7-4 9 16,-10-3 13-16,-12 2 6 15,-9 0 21-15,-9 6 32 0,-9 0 8 16,-6 5-7-16,0-2-4 16,-12-3-23-16,-16 1-25 15,2 1-8-15,-1 6-10 16,-6 6-15-16,5 9-36 15,-4 8-107-15,1 0-265 16</inkml:trace>
  <inkml:trace contextRef="#ctx0" brushRef="#br0" timeOffset="70776.08">4026 3510 1009 0,'0'0'19'16,"0"0"-3"-16,0 0-16 15,0 0 97-15,0 0 35 16,0 0-26-16,0 0-44 0,-7-65-2 16,7 65-1-16,0 0-27 15,0 0 2-15,0 0-11 16,0 0-14-16,0 0-3 16,-4 12-6-16,4 13 0 15,-5 11 6-15,3 8-5 16,-1-5 2-16,1-3-2 15,2-5 1-15,0-3 2 16,0-2-4-16,0-4 0 16,0-7 0-16,5 1 0 15,2-7 0-15,4 2 0 16,2-3 0-16,-2-2-4 16,-1-2 4-16,9-2 0 0,-3 0-1 15,1-2 2 1,2 0-1-16,1 0 0 0,5 0 2 15,0 0 6-15,6 0-4 16,9 4 1-16,5-2 2 16,7 4-5-16,3-6 0 15,1 3-2-15,8-3 3 16,7 0-6-16,6 0 4 16,15-5-1-16,13-13 0 15,17 2 0-15,4-4-1 16,15 3-1-16,2 0 2 15,-2 2-4-15,-1 7 4 0,-13 2 0 16,-4 6-3 0,-13 0 3-16,0 0 0 0,-8 4 0 15,-1 4 2-15,-4 4-1 16,4-4-1-16,5 0 0 16,4-2 2-16,2 0-1 15,-2-1-1-15,-7 3 0 16,-3 1 0-16,2 5-2 15,-7 1 2-15,-2-5 0 16,1 2-1-16,1-4 4 16,-2 1-3-16,7-4 0 15,-3 1 1-15,9-3-1 16,-6-1 0-16,-3 4 0 16,-6-3-2-16,0 2 6 15,-1 1-4-15,1-2 3 0,-3 4-2 16,2-6 6-1,1 8-7-15,0-8 0 0,-1 4-2 16,3-1 6-16,2-2-4 16,4 3 0-16,-6-4 0 15,2-2-4-15,-7 3 4 16,2-3 0-16,1 0-2 16,-1 0 3-16,-3 0-1 15,5 0 0-15,2 0 1 16,3-5-3-16,8-4 2 15,-3 4 0-15,-1-1-1 16,-1 4 0-16,-12 2 1 0,2 0 0 16,-8 0 1-16,3 0-2 15,-4 0 1-15,0 0 0 16,0 0-3-16,5 0 1 16,-2 0 2-16,-1-4 0 15,-2 2 0-15,3-2 2 16,2-2-2-16,-3 4 0 15,-2 2 0-15,-7-2-2 16,-7 2 2-16,2 0 0 16,-7 0 1-16,-7-4-3 15,-5 4 2-15,-3 0 0 16,-11-2-1-16,-2 2 2 0,-10-4-1 16,-6 2 0-16,-8-1 1 15,-7 3 5 1,3 0-5-16,-6 0 5 0,0-3 2 15,0 1 0-15,0-7 3 16,0-5-6-16,0-12-5 16,0-4 9-16,-6-4-8 15,3-3-1-15,3 3 0 16,0 3 3-16,0 3-3 16,0 8 3-16,0 3 0 15,0 11-2-15,0 1-1 16,0 5-4-16,0 0-8 15,0 0-26-15,-5 8-35 16,-11 15-114-16,-4 16-367 16</inkml:trace>
  <inkml:trace contextRef="#ctx0" brushRef="#br0" timeOffset="84511.38">26287 6332 516 0,'0'0'265'0,"0"0"-262"16,0 0 99-16,0 0 102 0,0 0-97 15,0 0-56 1,0 0 8-16,0 0-23 0,0-11-12 15,0 11-4-15,0 0-7 16,0 0 11-16,0 0 4 16,0 0-8-16,0 0 5 15,0 0-10-15,0 0 0 16,0 0 0-16,0 0-5 16,0 0-1-16,0 0-9 15,0 3 2-15,-2 11 4 16,-3 8-4-16,-4 4 0 15,2-1 2-15,-1 1-2 0,1 0-2 16,-3 1 3 0,-1-1-2-16,3 0 1 0,-1-4-2 15,4-5 0-15,0-6-2 16,5-6 2-16,0-5-1 16,0 0-4-16,0 0-9 15,0 0-6-15,0-16 1 16,0-13 14-16,8-5 5 15,-1-5-1-15,2-1-1 16,1-2 2-16,1 5-1 16,-1 7-1-16,0 4 2 15,-1 13 0-15,-7 7 4 16,1 0 3-16,-3 6 5 16,0 0-5-16,7 0-7 15,3 0 3-15,9 6 8 0,7 2-7 16,5 0-4-16,3-5-2 15,3 0-1-15,2-3-1 16,-4 0-7-16,-4 0 6 16,-5-3-9-16,-6-2 8 15,-3-3 6-15,-4 2-1 16,-3 0-1-16,-5-2 2 16,0 4 0-16,-1-2 7 15,-3 4-7-15,-1 2 7 16,0 0 6-16,0 0-7 15,0 0 2-15,0 2-8 16,0 14 4-16,4 6-4 0,-4 9 11 16,0 9-9-1,0-1 10-15,0 3-9 0,0-3 1 16,-4-1-3-16,-1-8 0 16,3-4-1-16,2-7 2 15,0-5-4-15,0-2-8 16,7-6-48-16,9-6-87 15,8 0-134-15,0 0-442 16</inkml:trace>
  <inkml:trace contextRef="#ctx0" brushRef="#br0" timeOffset="84954.31">26893 6581 920 0,'0'0'21'0,"0"0"73"0,0 0 53 15,0 0-72-15,0 0-26 16,0 0-21-16,0-3 19 16,0 3-1-16,0 0-16 15,0 0-20-15,0 6-9 16,0 2-1-16,0 1 3 16,0-1-3-16,4-2-4 15,3-4 3-15,5-2-22 16,-2 0-7-16,2 0 9 15,4 0 8-15,-3-2 5 0,-1-10-5 16,-1 1 11 0,1 0-2-16,-5 0 8 0,1 2-3 15,-6 4 4-15,-2 1 15 16,0 4 20-16,0 0-1 16,0 0 1-16,0 0-7 15,0 15-30-15,5 2 6 16,4 6 0-16,-2-7-8 15,1-2 1-15,3-2-2 16,2-7-6-16,-1-2-14 16,2-3-26-16,3 0-18 15,4-11-20-15,-2-6-68 16,2-3-148-16,-6-5-516 16</inkml:trace>
  <inkml:trace contextRef="#ctx0" brushRef="#br0" timeOffset="85212.04">27348 6141 784 0,'0'0'229'16,"0"0"-198"-16,0 0 168 16,0 0-78-16,0 0-87 15,0 0-17-15,0 67 7 16,0-18-1-16,0 1-13 15,0 3-4-15,0 1-1 16,3-3-5-16,-1-8 0 0,3-7-3 16,1-8-17-16,-1-8-38 15,0-9-59-15,-2-7-79 16,-3-4-88-16,0-4-17 16,0-15-203-16</inkml:trace>
  <inkml:trace contextRef="#ctx0" brushRef="#br0" timeOffset="85382.45">27215 6375 347 0,'0'0'748'0,"0"0"-727"15,0 0 100-15,0 0-77 16,0 0-44-16,0 0-14 16,42 9 12-16,-11 4-15 15,3 4 2-15,1 3-39 16,-4 3-64-16,-6 2-61 0,-4-5-187 15</inkml:trace>
  <inkml:trace contextRef="#ctx0" brushRef="#br0" timeOffset="85759.65">27624 6615 801 0,'0'0'52'0,"0"0"19"16,0 0 116-16,0 0-83 15,86 6-30-15,-64-6-35 0,2 0-11 16,-3-4-12 0,-6-2-13-16,1-2 4 0,-6 0-7 15,1-3 0-15,-6-3 0 16,-2-4-4-16,-3 2 3 16,0 2 1-16,-5-4 0 15,-10 2 8-15,-1 1-4 16,1 7 21-16,-1 2 19 15,2 6-12-15,6 0-2 16,1 0-6-16,-2 9-12 16,7 11 2-16,-1 5-12 15,3 4 4-15,0-4-6 16,15 0-1-16,8-6 1 16,-1-3-5-16,2-6-30 15,-1-4-6-15,1-3-26 0,0-3-24 16,-3-3-50-1,-1-13-168-15,-1-2-297 0</inkml:trace>
  <inkml:trace contextRef="#ctx0" brushRef="#br0" timeOffset="85966.93">27985 6513 211 0,'0'0'271'0,"0"0"-179"16,0 0 222-16,0 0-130 16,0 0-65-16,0 0-40 15,30-48-29-15,-17 48 5 16,-2 8 14-16,1 9-26 15,3 3-19-15,3 2-16 16,-3 4-8-16,2-3 0 0,-1-1-11 16,1-4-14-16,0-2-22 15,-3-4-14-15,-4-4 7 16,-4-2-18 0,-5-1-67-16,-1-2-168 0,0-3-477 15</inkml:trace>
  <inkml:trace contextRef="#ctx0" brushRef="#br0" timeOffset="86140.77">27975 6671 910 0,'0'0'8'0,"0"0"-8"16,90-74 179-16,-49 44-108 0,7-1-35 15,-5-1 13 1,0 5-18-16,-10 1-7 0,0 0-24 15,-11 7-8-15,-6 5-151 16</inkml:trace>
  <inkml:trace contextRef="#ctx0" brushRef="#br0" timeOffset="102239.98">29076 6160 775 0,'0'0'440'0,"-52"99"-289"16,23-48-72-16,-2-1-26 15,2-4-14-15,3-1-22 16,0-6-2-16,2-1-3 16,3-5-6-16,2-2-2 0,4-6-4 15,3 1-1 1,1-9 1-16,3 0-23 0,2-4-12 16,6-3-19-16,0-8-32 15,0-2-113-15,9 0-366 16</inkml:trace>
  <inkml:trace contextRef="#ctx0" brushRef="#br0" timeOffset="102900.06">29818 6403 908 0,'0'0'38'0,"0"0"15"16,0 0 142-16,0 0-84 16,-3-76-31-16,-13 65-18 15,-6 5-9-15,-13 6-42 16,-4 0 9-16,-6 17-13 16,-3 12 7-16,3 4 0 15,2 7-3-15,10-1-1 0,9 3-2 16,12-5-4-16,12 3-4 15,2-10-7-15,27 2 6 16,12-13-2-16,14-5-14 16,11-14 12-16,6 0-9 15,2-22-10-15,-12-9-10 16,-15-3 6-16,-20 0 25 16,-20-3 3-16,-7 6 0 15,-1 3 10-15,-29 6-10 16,-1 8-11-16,0 8-20 15,7 3-26-15,14 3-75 16,10 0-171-16,7 5-374 16</inkml:trace>
  <inkml:trace contextRef="#ctx0" brushRef="#br0" timeOffset="103276.93">30350 6423 552 0,'0'0'650'15,"0"0"-631"-15,-103-14-19 16,58 14 76-16,4 8-1 16,3 9-21-16,5 8-10 0,9 1-29 15,5 5 1 1,12 0-2-16,7 3-14 15,6-4 0-15,23-1-5 0,12-6-10 16,11-9 4-16,6-9 0 16,1-5 0-16,0-5-3 15,-13-18-16-15,-6-8 17 16,-11-5 13-16,-8-4 26 16,-14 1 35-16,-7-1-1 15,0 3-20-15,-23 6-9 16,-6 9-20-16,-11 10-6 15,-6 10-5-15,-4 2-39 16,-5 6-136-16,0 8-1170 16</inkml:trace>
  <inkml:trace contextRef="#ctx0" brushRef="#br0" timeOffset="111311.93">19648 16408 252 0,'0'0'122'0,"0"0"-87"15,0 0-35-15,0 0 68 16,0 0-22-16,0 0 33 15,0 0 16-15,26-42-15 16,-21 32 33-16,5 2-21 16,-1-3-35-16,-4 3 4 15,2-1 1-15,2-5-23 16,-4 3 0-16,0-1 10 16,0 4 7-16,-3 0-10 0,-2 2-6 15,3 4 5-15,-3-4-15 16,2 3-8-16,-2 3-3 15,0-6-9-15,0 1 4 16,0-1 1-16,0-5-13 16,0 2 7-16,0-2-3 15,0 3 5-15,0-2 3 16,-7 6-6-16,-2-2 6 16,-1 2-3-16,-2 4-1 15,-3 0-2-15,-4 0-8 16,-2 10 0-16,-3 6-2 15,-2 12 2-15,7 3 0 16,-2 3-1-16,4 9 1 16,-2-1-2-16,5 0 2 0,4-3 0 15,10 4-5-15,0-7 3 16,9 2 1-16,11-5 0 16,15-7-4-16,1-6 1 15,14-4-2-15,5-7-4 16,5-9 6-16,2 0-2 15,-1-3-4-15,-6-17 0 16,-4-6 2-16,-4-7 6 16,-9-7-3-16,-11-2 5 15,-2 0 5-15,-15-1-3 16,-5 4-2-16,-5 5 4 16,0-3-3-16,-10 3 6 0,-14 4-4 15,1-1 1-15,-1 5 7 16,-5 6-5-1,6 6 2-15,-1 6-8 0,5 8 0 16,4 0-1-16,3 0-18 16,3 8-42-16,2 14-83 15,2 2-188-15</inkml:trace>
  <inkml:trace contextRef="#ctx0" brushRef="#br0" timeOffset="112812.98">31517 16283 961 0,'0'0'128'0,"0"0"-68"16,0 0 59-16,0 0-38 16,0 0-29-16,0 0 3 15,-74-47-10-15,58 38-3 16,-1-2-16-16,1 3 0 16,-3-4-2-16,-5 0-8 15,4 4 2-15,-6-3-3 16,0 2-9-16,-3-2 1 15,-2 6-3-15,-4 2 9 0,-1 3-2 16,-5 0-11 0,-4 14 5-16,-2 9-3 0,3 7-1 15,2 7 1-15,8-3-2 16,5 6 0-16,6-1-1 16,6-2-1-16,12-3 1 15,5 2 1-15,5-2-8 16,24 1 8-16,13-7-10 15,16-3-3-15,8-5 4 16,9-10-14-16,3-4 15 16,-2-6 6-16,-2 0-8 15,-14-6 8-15,-8-10-2 16,-13-4 4-16,-6-3 4 16,-11-1-3-16,-9-5 9 15,-8-2-1-15,-5-3-3 0,-7 0 3 16,-16 0-7-1,-2 0 0-15,-3 1-4 0,0 5-2 16,1-1-1-16,-4 4-15 16,-2 6-45-16,-3 3-100 15,-5 14-265-15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9:01:46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13503 16120 1207 0,'0'0'0'0,"0"0"0"15,0 0 16-15,0 0 4 0,0 0 29 16,0 0 42-16,0 0-23 15,0 0-6-15,-22-19-7 16,22 19-30-16,0 0-5 16,0 0-20-16,0 0-2 15,5-4 0-15,18 4 3 16,9-6-1-16,10 4 1 16,8-4 2-16,7 4-1 15,8 2-2-15,2 0 1 16,9 0 5-16,0 0-6 15,0 0 0-15,3 0 0 16,2 5 2-16,0 0-1 16,8-1-1-16,-8-2 0 0,-8 2-2 15,-8-4 4-15,0 2-2 16,-8 0 0-16,-3-2 2 16,-13 0-4-16,-6 0 2 15,-10 0 0-15,-4 0-5 16,-11 0 5-16,1 0-1 15,-6 0-3-15,-5-2-6 16,5 0 8-16,-2-8-3 16,-1-4 5-16,3-2-4 15,1-4 4-15,-3-5-1 16,-3-1-1-16,0 1 0 16,0-1 0-16,0 0 0 15,0 4 2-15,-9 0 5 16,-1 3-4-16,-5 1 7 15,1 4-2-15,7 6 7 0,-3 2 4 16,1 3 0-16,7 3-7 16,-1 0 7-16,3 0-17 15,0 0-2-15,0 0-3 16,8 0-12-16,8 9 16 16,13 1 0-16,4 2 1 15,7 2-1-15,-1 0 1 16,6 6 0-16,-7 0 0 15,1-1 2-15,-4 5-2 16,-9-2 0-16,3 1 2 16,-7 1-2-16,-6 2 3 0,-2-3-3 15,-6-3 2 1,-6 0-2-16,-2-10 8 0,0-1-3 16,0 0-3-16,-10-1 19 15,-4 0-6-15,-12 1-1 16,-5-1-14-16,2 0 4 15,-2-4-4-15,0 2 0 16,7-4-7-16,3-2 7 16,5 0-19-16,6 0-15 15,10 0-45-15,0 0-105 16,0 0-246-16</inkml:trace>
  <inkml:trace contextRef="#ctx0" brushRef="#br0" timeOffset="3087.37">26625 7809 862 0,'0'0'151'15,"0"0"40"-15,0 0-34 16,0 0-68-16,0 0-36 16,0 0-7-16,0 0-20 15,24-35 8-15,-23 33-10 16,5-4-7-16,-6 4 8 0,0-2-6 15,0 4-1-15,0 0-1 16,0 0-16-16,-7 0-1 16,-17 18 0-1,-11 1 2-15,-6 9 3 0,-9 6-5 16,0 0 0-16,-2 3 1 16,0-1 3-16,4 4-1 15,2-1-2-15,6 1-1 16,7-3 7-16,4-3-7 15,5-7 0-15,7-3 1 16,1-8 2-16,8-4-3 16,1-7 0-16,3-2-1 15,3-3-1-15,1 0-6 0,0 0-5 16,0 0 10 0,0 0-11-16,0 0 3 0,0 0-9 15,-4 0-19-15,4 0-13 16,0-6-11-16,0-2-51 15,0-4-34-15,0-2-84 16,9 0-335-16</inkml:trace>
  <inkml:trace contextRef="#ctx0" brushRef="#br0" timeOffset="3383.09">26125 8080 728 0,'0'0'96'0,"0"0"94"16,0 0 5-16,0 0-72 0,0 0-50 15,0 0-41-15,-36 2-1 16,5 20 1-16,-5 4 5 16,1 5 4-16,6-3-14 15,1 0-6-15,4-2 4 16,0-1-11-16,9-5-1 16,4-2-3-16,11-4-10 15,0-3 0-15,11-6-1 16,20 1 1-16,17-6-6 15,7 0 6-15,3-9-5 16,1-2-5-16,-14 0-7 16,-14 2 8-16,-16 3-18 15,-8 6-17-15,-7 0-52 16,-5 0-91-16,-21 6-1062 0</inkml:trace>
  <inkml:trace contextRef="#ctx0" brushRef="#br0" timeOffset="5711.8">16596 9860 379 0,'0'0'20'0,"0"0"61"16,0 0 145-16,0 0-89 0,0 0-37 16,0 0-41-16,0-6 21 15,0 6-22-15,0 0-12 16,0 0 6-16,0 0-27 15,0 0 2-15,0 0 11 16,0 0-16-16,-4 0 3 16,-3 0-14-16,-1 0-6 15,-3 6 12-15,-1 2-12 16,-3-2 6-16,-4 3 10 16,3 2-8-16,-4 1 10 15,-1-1-6-15,-7 3-11 16,6 0 5-16,-4 0-11 0,-3 3 6 15,3-3 4 1,-3 0-1-16,3 3 3 0,0-2-9 16,-3-1 0-16,8 0 2 15,-3 0-3-15,-2 0-2 16,-3 0 4-16,3-1-1 16,-5 5 1-16,-3-1-2 15,1 0 0-15,-7 2 8 16,4 1-8-16,-7-2 2 15,2-2 1-15,-1 4-3 16,-3-6 2-16,1 5-4 16,-8 1 1-16,-3 0 0 15,0 5 1-15,0-1-2 16,5 0 10-16,8 2-8 16,1-1 9-16,1-3-8 0,-1 2 3 15,5-10 4-15,-2 3-10 16,2-3 3-16,1 2-2 15,4 2 3-15,-5 1-3 16,7-2-1-16,1 0 0 16,-1 3-1-16,5-3 2 15,1 0-1-15,-1 0 0 16,0-1 2-16,2-2-2 16,-2 4 0-16,5-4 0 15,2 3-1-15,-2 3 1 0,-7-6 0 16,10 6 0-1,-8-1 4-15,4-2-5 0,-6-3 1 16,5 3 0-16,0-3-1 16,-3 0 2-16,4 0-1 15,-1 1 0-15,0-1 3 16,-3 0-3-16,3 0 0 16,1 0 1-16,-4-2-3 15,0 4 2-15,-2-5 0 16,3 3-1-16,-6 0 5 15,5-2-5-15,7 0 1 16,-2-4 0-16,8 0-2 16,1 1 2-16,-4 2 0 15,2-2-3-15,2 1 5 16,-4 2-3-16,0 0 1 16,7-7 0-16,-1 0-1 0,3-1 1 15,3-2-2-15,2-2-3 16,0 0-30-16,0 0-18 15,17-20-131-15,16-14-308 16</inkml:trace>
  <inkml:trace contextRef="#ctx0" brushRef="#br0" timeOffset="7536.2">14205 11218 619 0,'0'0'89'0,"0"0"-58"15,0 0 64-15,0 0-49 16,0 0 22-16,0 0-3 0,0 0-41 15,0 0 2 1,0 0 4-16,0 0 29 0,0 0 9 16,0 0-23-16,-4 0-4 15,2 0-11-15,-3 0-15 16,-3 0 9-16,6 0-12 16,-7 3 5-16,2 2-4 15,-6 1-7-15,2 2 6 16,1-2-4-16,5 2-3 15,-6-2 6-15,1 6-9 16,0-4 4-16,-4 0 0 16,-2 1-6-16,6 2 8 15,-5 0-5-15,-6 1 1 0,2 2 9 16,-7-4-10-16,7 2 2 16,-3 2 5-16,-7-2-5 15,4 5 7-15,-2-3-10 16,-2 0 0-16,3 2 2 15,-4-1-2-15,1 2-2 16,2-3 0-16,-3 0 3 16,-1 3-3-16,0 0 0 15,-3 8 0-15,-6 0 10 16,-5 1-9-16,4 2-1 16,-5 1 0-16,1-7 3 15,3 4-3-15,3-7 0 16,4-2 0-16,-1 3 1 15,7-5 2-15,-2 4-2 0,-4-2 7 16,3 2-8-16,-8 5 4 16,6-2-4-16,-8 0 0 15,8 3 0-15,-2-1 0 16,1-2 0-16,4-2 0 16,-3-1 2-16,3-1-2 15,-4 2 0-15,3-1 0 16,-3 1 6-16,-1 0-5 15,2 0 0-15,3-4 3 16,5-2-4-16,2 0 3 16,3-3-3-16,2-2 2 15,7-4-2-15,-2 1 0 16,-1 2 0-16,4-2 0 0,-2 2 1 16,-3 4-1-16,-1 0 0 15,-2 2 0-15,-2-1-1 16,2 1 1-16,-1-2 0 15,-1 0 0-15,5-2 2 16,1 2-2-16,-1-1 0 16,-3 1 1-16,6-2-1 15,-3 2 0-15,1 0 0 16,3-2 0-16,-7 0 2 16,8-2-2-16,3 0 0 15,-3-2 3-15,4 2 0 16,-3-2-1-16,0-1-2 15,-1 7 6-15,-8-4-4 16,9 4 5-16,-4-4-6 0,2 0 1 16,2-2 2-16,1 0-4 15,4-4 0-15,0-2 2 16,5 3 0-16,0-3-2 16,0 0 0-16,-5 3 2 15,0 0-2-15,0 3 0 16,1-4 0-16,-3 4 0 15,2 0 1-15,5-6-2 16,0 0 1-16,0 0 0 16,0 0-2-16,0 0 2 15,0 0-4-15,0 0-1 0,0 0-6 16,0 0 0 0,0 0-15-16,0 0-41 0,7-12-122 15,7-10-762-15</inkml:trace>
  <inkml:trace contextRef="#ctx0" brushRef="#br0" timeOffset="17088.54">16592 9874 925 0,'0'0'296'16,"0"0"-278"-16,0 0 12 0,0 0 54 15,0 0-42-15,0 0-7 16,0 0-12-16,-10 4-1 16,10-4 5-16,0 0-12 15,0 0-5-15,0 0 2 16,0 0-7-16,10-10 3 16,12-6-4-16,4-4 0 15,5-3 2-15,0 1-6 16,0 0 2-16,2-1 1 15,-2 3-2-15,0 4 6 16,-2-4-4-16,-1 2-2 16,-4 1 9-16,0 3-6 15,-3 0 4-15,-4 0 3 0,2 2-4 16,0 4 2-16,-4-3-9 16,1 2 1-16,-4 4 6 15,-3-1-6-15,-4 4 2 16,0 2 4-16,0-3-3 15,-5 3 8-15,0 0-6 16,0 0-1-16,0 0 5 16,0 0-9-16,0 0 3 15,0 0-3-15,0 0 1 16,0 0-3-16,0-3 1 16,0 3 0-16,0 0 8 15,0 0-8-15,0 0 4 0,0 0 2 16,0 0-5-1,0 0 3-15,0 0-4 0,0 0 0 16,0 0 3-16,0 0-1 16,0 0 0-16,0 0-2 15,0 0 3-15,0 0-4 16,0 0 1-16,0 0 0 16,0 0 0-16,0 0 3 15,0 0-3-15,0 0 4 16,0 0-3-16,0 0 5 15,0 0-6-15,0 0 1 16,0 0 1-16,0 0-1 16,0 0-1-16,0 0 0 0,0 0 1 15,0 0-3 1,0 0 2-16,0 0 0 0,0 0 0 16,0 0 1-16,0 0-1 15,0 0 0-15,0 0 1 16,0 0-1-16,0 0 0 15,0 0 0-15,0 0 2 16,0 0-1-16,0 0 1 16,0 0 0-16,0 0-1 15,0 0 3-15,0 0-3 16,0 0 0-16,0 0 0 16,0 0 1-16,0 0-2 0,0 0 0 15,0 0 0 1,0 0-1-16,0 0 1 0,0 0 0 15,0 0 0-15,0 0 1 16,0 0-1-16,0 0 0 16,0 0 1-16,0 0-1 15,0 0 0-15,0 0 0 16,0 0 1-16,0 0-1 16,0 0 0-16,0 0 0 15,0 0 0-15,0 0-1 16,0 0 1-16,0 0 0 15,0 0 1-15,0 0 0 16,0 0-1-16,0 0 1 16,0 0 0-16,0 0 2 15,0 0 0-15,0 0-2 16,0 0 6-16,0 0-6 0,0 0 0 16,0 0-1-16,0 0 2 15,0 0-1-15,0 0-1 16,0 0 1-16,0 0-2 15,0 0 2-15,0 0-1 16,0 0 0-16,0 0 1 16,0 0-2-16,0 0 1 15,0 0 0-15,0 0 1 16,0 0 0-16,0 0-1 16,0 0 0-16,0 0 2 0,0 0 2 15,0 0-2-15,0 0-1 16,0 0 7-16,0 0-7 15,0 0 1-15,0 0-2 16,0 0 4-16,0 0-4 16,0 0 0-16,0 0 0 15,0 0 1-15,0 0 1 16,0 0-2-16,0 0 0 16,0 0 1-16,0 0 1 15,0 0-2-15,0 0 0 16,0 0 0-16,0 0 3 15,0 0-3-15,0 0 0 16,0 0 2-16,0 0-1 16,0 0-1-16,0 0 1 15,0 0 1-15,0 0-1 16,0 0-1-16,0 0 0 0,0 0 2 16,0 0-2-16,0 0 0 15,0 0 0-15,0 0 0 16,0 0 1-16,0 0-1 15,0 0 0-15,0 0 1 16,0 0-1-16,0 0 0 16,0 0 1-16,0 0 0 15,0 0-1-15,0 0 0 16,0 0 0-16,0 0 1 16,0 0-1-16,0 0 0 0,0 0 0 15,0 0-2 1,0 0 4-16,0 0-2 0,0 0 0 15,0 0-1-15,0 0 1 16,0 0 0-16,0 0 1 16,0 0-1-16,0 0 0 15,0 0 0-15,0 0-1 16,0 0 1-16,0 0 0 16,0 0 0-16,0 0 1 15,0 0-1-15,0 0 0 16,0 0 0-16,0 0 0 15,0 0 0-15,0 0-1 16,0 0 1-16,0 0 0 16,0 0 1-16,0 0 0 0,0 0-1 15,0 0 0-15,0 0 0 16,0 0 0-16,0 0 0 16,0 0 0-16,0 0 0 15,0 0 0-15,0 0 0 16,0 0 0-16,0 0 0 15,0 0-1-15,0 0 1 16,0 0 0-16,0 0 0 16,0 0 2-16,0 0-2 15,0 0 0-15,0 0 0 16,0 0-2-16,0 0 2 16,0 0 0-16,0 0 0 15,0 0 0-15,0 0 0 0,0 0 0 16,0 0 1-16,0 0 0 15,0 0-1-15,0 0 0 16,0 0-1-16,0 0 1 16,0 0 0-16,0 0 0 15,0 0 1-15,0 0-2 16,0 0 1-16,0 0 0 16,0 0-1-16,0 0 2 15,0 0-1-15,0 0 0 16,0 0 2-16,0 0-2 15,0 0 0-15,0 0 0 16,0 0 0-16,0 0 0 16,0 0 0-16,0 0 0 0,0 0 0 15,0 0 1-15,0 0-1 16,0 0 0-16,0 0-1 16,0 0 1-16,0 0 0 15,0 0 0-15,0 0 2 16,0 0-4-16,0 0 2 15,0 0 0-15,0 0 1 16,0 0-1-16,0 0 0 16,0 0-1-16,0 0 2 15,0 0-3-15,0 0 2 16,0 0 0-16,0 0 1 16,0 0-1-16,0 0 0 0,0 0-1 15,0 0 3 1,0 0-3-16,0 0 1 0,0 0 0 15,0 0-1-15,0 0 1 16,0 0 0-16,0 0 0 16,0 0 1-16,0 0-1 15,0 0 0-15,0 0 2 16,0 0-4-16,0 0 2 16,0 0 0-16,0 0 0 15,0 0 2-15,0 0-2 16,0 0 0-16,0 0 0 15,0 0 0-15,0 0 0 16,0 0 0-16,0 0-1 0,0 0 1 16,0 0 0-1,0 0 0-15,0 0 1 0,0 0-2 16,0 0 2-16,0 0-1 16,0 0 0-16,0 0 3 15,0 0-3-15,0 0 0 16,0 0 0-16,0 0 1 15,0 0-1-15,0 0 0 16,0 0-1-16,0 0 3 16,0 0-4-16,0 0 2 15,0 0 0-15,0 0 1 16,0 0-1-16,0 0 0 16,0 0-1-16,0 0 1 15,0 0 0-15,0 0 0 0,0 0 2 16,0 0-4-16,0 0 2 15,0 0 0-15,0 0 0 16,0 0 2-16,0 0-2 16,0 0 0-16,0 0 0 15,0 0-2-15,0 0 2 16,0 0 0-16,0 0 0 16,0 0 0-16,0 0 0 15,0 0 0-15,0 0 2 16,0 0-4-16,0 0 2 15,0 0 0-15,0 0 0 16,0 0 1-16,0 0-2 16,0 0 1-16,0 0 0 0,0 0-1 15,0 0 1-15,0 0 0 16,0 0-1-16,0 0 1 16,0 0-1-16,0 0-1 15,0 0-1-15,0 0 0 16,0 0-3-16,0 0 5 15,0 0-1-15,0 0 0 16,0 0 2-16,0 0 0 16,0 0 2-16,0 0-3 15,0 0 1-15,0 0 0 16,0 0-1-16,0 0 2 16,0 0-1-16,0 0 0 0,0 0 0 15,0 0-2 1,0 0 2-16,0 0-2 0,0 0 2 15,0 0-5-15,0-3 3 16,0 3 1-16,4 0 1 16,-4-3-4-16,5 3 5 15,2-2-1-15,-4-2 0 16,4-1 1-16,-2 5-2 16,-1-3 1-16,1 3 0 15,-5-2-1-15,1 2 1 16,-1 0 0-16,0 0-2 15,0 0 5-15,0 0-3 16,0 0 0-16,4-4 0 16,-2 2-3-16,1 2 3 15,2-4 0-15,-3 2-1 0,1 2-2 16,3-6 3-16,-6 6-1 16,5 0-1-16,0-2-2 15,0-2 3-15,-5 2 1 16,5-1-2-16,-1 0-1 15,1-3 3-15,2 4-5 16,-4-4 0-16,4 3 4 16,-2 0-5-16,0 1 5 15,-1 2-1-15,-4 0 1 16,0-3 1-16,0 3 0 16,0 0 0-16,0 0 0 15,0 0 0-15,0 0 0 0,0 0-2 16,0 0 4-16,0 0-2 15,0 0 0-15,0 0 0 16,0 0-1-16,0 0 1 16,0 0 0-16,0 0 0 15,0 0 3-15,0 0-3 16,0 0 0-16,0 0 2 16,0 0-3-16,0 0 1 15,0 0 0-15,0 0-1 16,0 0-1-16,0 0 2 15,0 0-2-15,0 0 2 16,0 0-1-16,0 0 1 16,0 0 0-16,0 0-2 0,0 0 4 15,0 0-2-15,0 0 0 16,0 0-5-16,0 0 3 16,0 0-16-16,2 0 3 15,-2-3 4-15,0 3-6 16,0 0 2-16,0 0-12 15,3-3-16-15,-1-3-65 16,1-2-226-16,2-4-781 16</inkml:trace>
  <inkml:trace contextRef="#ctx0" brushRef="#br0" timeOffset="24067.97">28661 5458 1235 0,'0'0'86'0,"0"0"-86"15,0 0 0-15,0 0 42 16,0 0 31-16,0 0-34 0,0 0-25 16,0 0-2-16,0 0-1 15,0 20-2-15,-11 19 17 16,-4 15 7-16,-6 7-18 16,-3 2-3-16,3-1-10 15,1-9 3-15,4-7-4 16,2-10 0-16,6-13 1 15,6-11-2-15,2-8-3 16,0-4-4-16,0 0-4 16,0-14 4-16,10-16-15 15,9-15 11-15,4-9-6 16,-3-5 9-16,-1 0 6 16,0-1-1-16,-7 3 3 15,-1 10 0-15,-3 13 1 0,-3 11-1 16,-3 12 9-16,-2 11 4 15,4 0-4-15,-4 0 3 16,1 0-8-16,3 0-1 16,1 0-3-16,9 0 0 15,3 6-1-15,7 2 1 16,4-2 0-16,6-6 0 16,1 2-4-16,-4-2 3 15,0 0-2-15,-2-2 3 16,-5-10-3-16,-3 4 3 15,-4-1 0-15,2-2 0 16,-5 2 0-16,-2 1 0 16,-2 0 0-16,0 4 0 0,-1 2 1 15,3-4-1-15,-3 4 0 16,1-2 2-16,0 2 0 16,-5 2-1-16,-1 0 4 15,-4 0-2-15,0 0 9 16,0 0-12-16,0 0 5 15,0 0 0-15,0 8-2 16,0 20 0-16,0 15 19 16,-9 16 3-16,-1 9-1 15,-2-3-17-15,-2 0 2 16,4-3-4-16,-1-9-5 16,8-5-1-16,1-11-1 0,2-5-11 15,0-10-10-15,2-11-21 16,13-8-33-16,8-3-104 15,3-20-174-15</inkml:trace>
  <inkml:trace contextRef="#ctx0" brushRef="#br0" timeOffset="24490.78">29596 5830 890 0,'0'0'55'0,"0"0"-54"16,0 0 111-16,0 0 63 16,0 0-95-16,-71-73-14 15,42 73 3-15,3 0-44 16,-3 0 3-16,3 14 3 15,4 3-5-15,-1 5-15 16,13-2-8-16,8 6-3 16,2-7 0-16,5 3-7 15,16-8 2-15,5-2-16 16,10-8-14-16,-1-4-8 0,1 0 0 16,-4-16 30-16,-9-3 4 15,-8-3 9-15,-6-4 2 16,-7 4-2-16,-2 4 10 15,0 5-9-15,0 7 7 16,-7 0-8-16,3 6-30 16,3 0-87-16,1 0-128 15,0 0-558-15</inkml:trace>
  <inkml:trace contextRef="#ctx0" brushRef="#br0" timeOffset="24839.62">29949 5774 1297 0,'0'0'0'15,"0"0"14"-15,0 0-14 16,0 0 71-16,-107-25-20 16,78 30-27-16,0 15 2 15,-1 5-13-15,13 0-1 16,3 1 8-16,13-1-20 15,1-5-6-15,7-4 0 16,18-4-21-16,10-8-14 16,1-4-17-16,7 0 10 15,-7-18 4-15,-5-2 21 16,-10-2 22-16,-11-3 1 16,-4 5 29-16,-6-3 21 0,0 3 3 15,0 4-19-15,-7 2-25 16,-2 4-9-16,4 8-19 15,3 2-10-15,2 0-44 16,0 0-115-16,5 0-385 16</inkml:trace>
  <inkml:trace contextRef="#ctx0" brushRef="#br0" timeOffset="25178.77">30121 5725 465 0,'0'0'534'15,"0"0"-496"-15,0 0 77 16,0 0 28-16,0 0-56 0,0 0-71 16,0 43-2-16,0-9 13 15,-5 0-12-15,2-3 4 16,3-3-11-16,0-6-1 16,0-4-2-16,0-7-4 15,0-3 0-15,0-8-1 16,0 0-11-16,8 0-5 15,3-11-10-15,4-9 26 16,-1-2 3-16,2-1-3 16,-6 1 3-16,2-2 1 15,-3 8 0-15,1-1-3 16,0 6-1-16,4 5-1 0,3-2-1 16,7 5-9-16,-3-3-55 15,3 6-47-15,-3 0-62 16,-4 0-247-16</inkml:trace>
  <inkml:trace contextRef="#ctx0" brushRef="#br0" timeOffset="25515.82">30540 5915 950 0,'0'0'0'15,"0"0"0"-15,83-18 47 0,-54 8-24 16,-7-2 15 0,1-2-22-16,-11 0-13 0,-4 3 9 15,-8-3 12-15,0 2 54 16,0 4 7-16,-13 0-35 16,-5 5 18-16,-1 3 7 15,-1 0-40-15,-1 0 3 16,2 17-12-16,0 3 8 15,9-1-6-15,5 1-22 16,5 0-2-16,3-4-4 16,14 2-4-16,13-4 0 15,1-3-16-15,3-6-25 0,6-5-45 16,-4 0-117 0,4-10-591-16</inkml:trace>
  <inkml:trace contextRef="#ctx0" brushRef="#br0" timeOffset="26003.64">31296 5474 359 0,'0'0'1041'0,"0"0"-1005"15,0 0-31-15,0 0 32 16,0 0-15-16,-22 79-21 16,17-53-1-16,1-1-15 15,4-5-62-15,0 0-123 16,5-8-330-16</inkml:trace>
  <inkml:trace contextRef="#ctx0" brushRef="#br0" timeOffset="26339.6">31501 5675 1042 0,'0'0'89'0,"0"0"-35"16,0 0 26-16,0 0 73 15,0 0-85-15,-86-3-36 16,67 15 5-16,2 2-9 15,8 3-15-15,4-1-12 16,5 2-1-16,0-2-8 16,10 1-1-16,9-3-20 15,2-2-17-15,0-2-17 16,-6 2 21-16,-4-6 37 16,-8 5 5-16,-3-2 33 0,0 2 20 15,-3 0-16-15,-13 0 0 16,-3 1-17-16,2-2-17 15,1 0-3-15,3-2-41 16,-1-2-138-16,2 0-521 16</inkml:trace>
  <inkml:trace contextRef="#ctx0" brushRef="#br0" timeOffset="26879.77">30704 6330 822 0,'0'0'426'0,"0"0"-407"16,0 0 54-16,0 0 40 15,0 0-65-15,0 0-17 16,-45 104-11-16,19-59 3 16,4 0 6-16,-6 3-5 15,2-5 0-15,6-1-2 16,-1-5-10-16,5-3-3 16,6-6-6-16,5-5 0 15,1-3-1-15,4-6 0 16,0-4-4-16,0 2 2 15,9-7-8-15,8 1-2 16,7-3-10-16,7-3 4 0,6 0 0 16,2 0-20-16,-4 0-32 15,-4-6-71-15,-2 1-138 16,-7-1-720-16</inkml:trace>
  <inkml:trace contextRef="#ctx0" brushRef="#br0" timeOffset="27270.75">31038 6696 961 0,'0'0'144'0,"0"0"-120"16,0 0 132 0,0 0-25-16,0 0-53 0,0 0-46 15,-62-25 3-15,38 36-13 16,1 3 2-16,1 6-1 15,5-2-11-15,3 4-5 16,7-5-7-16,4-3-1 16,3-6-2-16,3 0-17 15,19-8-14-15,11 0-17 16,8-2 6-16,1-15-9 16,-8-3-12-16,-11 6 38 15,-10 3 28-15,-4 6 15 16,-9 5 53-16,0 0 27 15,0 0-29-15,0 0-23 16,-5 16-30-16,-4 1-13 0,4 3 3 16,2-4-3-16,3-1-16 15,0-6-23-15,8-7-68 16,16-2-101-16,4-2-77 16,5-16-403-16</inkml:trace>
  <inkml:trace contextRef="#ctx0" brushRef="#br0" timeOffset="27674.59">31284 6682 685 0,'0'0'343'16,"0"0"-255"-16,0 0 50 15,0 0 3-15,0 0-63 16,0 0-32-16,2 60-10 0,-2-41-25 16,0-5-5-16,0-2-6 15,0-4 0-15,0-4-1 16,10-4-15-16,2 0-14 15,9 0 5-15,1-12 9 16,-3-2 5-16,2 0-4 16,-6 2 9-16,1 4 4 15,-7 3 4-15,-4 5 0 16,-4 0 4-16,-1 0 18 16,0 0 16-16,0 16-12 15,0 4-2-15,0-1-5 16,0-1-18-16,4-2 0 15,1-4-3-15,5-7 0 0,4-2-2 16,2-3-6 0,4 0 5-16,4-11 2 0,2-8 2 15,-5-1 0-15,-4 0 6 16,2 0 0-16,-3 1 1 16,-1 5-8-16,4-2-10 15,-7 12-50-15,0 4-182 16,-10 0-925-16</inkml:trace>
  <inkml:trace contextRef="#ctx0" brushRef="#br0" timeOffset="30431.95">17986 9164 626 0,'0'0'173'0,"0"0"-47"15,0 0 15-15,0 0-81 16,0 0-24-16,0 0-30 16,0 0 4-16,24 64 2 15,-14-61 0-15,6-3-9 16,-4 0 17-16,1-6-1 15,-2-8 18-15,-3-3-4 16,-8 1 1-16,0-2 36 0,-5 4-17 16,-14 3-35-16,-5 2-2 15,4 1-14-15,-6 8 14 16,10 0-12-16,2 0 0 16,4 8 11-16,5 6-11 15,3 4-2-15,2 2 1 16,0-1-3-16,2 3 0 15,13-4-1-15,6-8-6 16,7 0-19-16,8-10-8 16,0 0 9-16,-2-12-8 15,-8-5-1-15,-7 0 17 16,-14-2 17-16,-5 1 4 16,0 4 25-16,-19-2 5 0,-1 4-1 15,-4 6 3-15,1 4-15 16,1 2-3-16,10 0-5 15,-2 11-7-15,7 3 1 16,4 9-6-16,3-7 0 16,0 4-1-16,15-5-4 15,11-5-6-15,7-6-23 16,5-4-5-16,0 0 28 16,-2-18-14-16,-10-4 5 15,-13-1 19-15,-7 1 1 16,-6 2 34-16,-4 3 8 15,-13 3-7-15,-11 6-4 0,1 4-17 16,-8 4-1 0,9 0-1-16,6 6 2 0,4 6-11 15,8 2-4-15,8 3-2 16,0-1-2-16,8 2 3 16,20-7-17-16,11-6-18 15,8 1-36-15,1-6-17 16,-5 0-88-16,-8-8-272 15</inkml:trace>
  <inkml:trace contextRef="#ctx0" brushRef="#br0" timeOffset="32421.15">18713 8960 244 0,'0'0'358'16,"0"0"-349"-16,0 0 15 16,0 0 122-16,0 0-9 15,0 0-60-15,-4 0 4 16,4 0 11-16,0 0-39 15,0 0 6-15,0 0-15 16,0 0-14-16,0 0-6 0,0 0-16 16,0 0 0-16,5 0 14 15,9 0-8-15,3 0 17 16,6 0-10-16,-1 0-2 16,4 0 10-16,2-3-10 15,3-2-10-15,0-1 4 16,5-3-12-16,0 1 6 15,4 0-1-15,-1 0-4 16,2 2 10-16,-1-4-7 16,0 8 2-16,1-4 3 15,0 4-8-15,2-2 5 16,1 4-3-16,0 0 1 16,1-2 9-16,2 2-12 15,-3-3-2-15,8-2 0 0,1 1 2 16,-1-4-2-16,0 5 0 15,1-2 1-15,-6 2-1 16,-1 3 0-16,-3 0 0 16,0-3 3-16,0 0-1 15,-1 1 0-15,3-2-2 16,1-1 2-16,4 0-2 16,2-1 0-16,-2-2 0 15,-4-2-2-15,-3 5 4 16,-7 2-2-16,-1 1 0 15,-4-2 0-15,0 2 0 0,3-1 0 16,-3 0 0 0,6 0-1-16,-1 0 2 0,2 1-1 15,-6-4 0-15,-2 3 1 16,-1 1-2-16,-3-2 1 16,-6 2 0-16,1-1-2 15,-2 3 5-15,-3-3-3 16,-1 1 0-16,1-2 2 15,-1 2-3-15,4-2 1 16,2 4 0-16,3 0-4 16,-4 0 8-16,-2 0-4 15,-3 0 0-15,-1 0 1 16,0 0-1-16,-7 0 0 16,3 0 0-16,0 0-1 0,1 0 5 15,2 0-4-15,3 0 0 16,-1 0 1-1,1 0 0-15,3 0 1 0,-2 0-2 16,2-2 1-16,0 0 2 16,2 2-3-16,-1 0 0 15,6 0 1-15,-2-4-2 16,-6 4 1-16,0-2 0 16,-2 2-1-16,-2 0 3 15,-2 0-2-15,-4 0 0 16,-2 0 1-16,-1 0 0 0,0 0 0 15,-5 0-1 1,2 0 5-16,-2 0-3 0,0 0 2 16,0 0-1-16,0 0-1 15,0 0 9-15,0 0-10 16,0 0 0-16,0 0-1 16,0 0 2-16,0 0-2 15,0 0 0-15,0-4 1 16,3 2-2-16,-3 2 1 15,0-2 0-15,0-2 4 16,0 2-2-16,0-2 1 16,0 4-1-16,0-2 0 15,0 2-1-15,0 0-1 16,0-3 0-16,0 3-2 0,0 0-13 16,0 0-19-16,0 0-53 15,0 3-147-15,-14-1-313 16</inkml:trace>
  <inkml:trace contextRef="#ctx0" brushRef="#br0" timeOffset="50391.32">18416 14440 665 0,'0'0'43'0,"0"0"-29"16,0 0 56-16,0 0-17 15,0 0-2-15,0 0 39 16,0 0 11-16,0 0-21 15,-1 4-5-15,-3-2-17 16,4-2 1-16,0 4-21 16,0-4-5-16,0 0-12 15,0 0-10-15,0 0 8 16,0 0-1-16,0 0-5 16,0 0 4-16,0 0-16 0,0 0 3 15,0 0-4 1,5 0-2-16,9 0 2 0,2-10 5 15,9 2-5-15,0-4 7 16,-3 2 0-16,2-4 0 16,2 2 3-16,-2-5-5 15,5 1 4-15,-3-2-4 16,5-1-1-16,0-1 8 16,4 0-8-16,-6 4 4 15,2-2 3-15,-5 4-5 16,8-3 3-16,-1-3-1 15,7-4-7-15,1-2 5 16,4-5-5-16,-6 3-1 16,8-4 0-16,-2 5 1 15,1-5 0-15,2 7-1 0,-6 2 0 16,2 4 2 0,-7-1-2-16,-1 0 0 0,0 3-1 15,-2-3 3-15,1 0-2 16,-1 0 0-16,-3 4 0 15,0-4 0-15,-1 3 0 16,-3 1 0-16,2-2 6 16,2 4-4-16,-1-6 1 15,6 3-3-15,0-3 1 16,2 0 0-16,-2 4-1 16,4-4 0-16,-2 1 0 15,0-5 2-15,-6 5-2 0,1-1 0 16,-5 0 2-1,-3 0-5-15,8 1 4 0,-5 2-1 16,1-2 0-16,0 1 3 16,-1 2-4-16,5-2 1 15,-6-1 0-15,2 2 0 16,2-2 0-16,0-1 0 16,-1 0 0-16,1 3 2 15,-5 0-2-15,3 0 0 16,-3-1 0-16,3 8-2 15,0-7 2-15,-1 3 0 16,1 0-2-16,-3 0 4 16,-2 0-2-16,0 2 0 15,-7 0 0-15,2 2-2 16,-3-2 2-16,-1 4 0 0,1-3 0 16,-1-1 2-16,1 0-2 15,-2 2 0-15,-2-2 0 16,2 4-1-16,-4 2 1 15,-2-2 0-15,-1 5 1 16,2-3 1-16,-4 0-4 16,5 1 2-16,-3 2 0 15,2-3 0-15,6 0 0 16,-1-2 0-16,-3 2-2 16,1 4 4-16,-2-4-2 0,4 0 0 15,-4 1 2-15,0-1-3 16,1-2 1-16,-3 2 0 15,3 0-1-15,-4 1 4 16,1 0-3-16,-1 1 0 16,2-2 0-16,-1-2 0 15,3 2 0-15,-4 0 0 16,3 2-1-16,-1-2 2 16,1 0-1-16,-3 3 0 15,1-2 0-15,-2-1-1 16,-1 6 1-16,0-3 0 15,0 0 0-15,-2 0 3 16,-1 1-3-16,2-1 0 16,-3 0 1-16,-1 3 2 15,0 0-2-15,0 0 5 0,0 0 3 16,0 0-8-16,0 0 3 16,4-3-4-16,-4 3 0 15,0 0-1-15,0 0 1 16,0 0 0-16,0 0 3 15,0 0-2-15,0 0 9 16,0 0 2-16,0 0-6 16,0 0 5-16,0 0-11 15,0 0 0-15,0 0 0 16,0 0 0-16,0 0 0 16,0 0 0-16,0 0 0 15,0 0 0-15,0 0 0 0,0 0 0 16,0 0 1-16,0 0 2 15,0 0-2-15,0 0-1 16,0 0 2-16,0 0-4 16,0 0 2-16,0 0 0 15,0 0-2-15,0 0 2 16,0 0 0-16,0 0 0 16,0 0 0-16,0 0 0 15,0 0 0-15,0 0 0 16,0 0 3-16,0 0 0 15,0 0 2-15,0 0 1 16,0 0-5-16,0 0 6 16,0 0-7-16,0 0 0 0,0 0 4 15,0 0-1-15,0 0-2 16,0 0 0-16,0 0 0 16,0 0 6-16,0 0-6 15,0 0-1-15,0 0 4 16,0 0-3-16,0 0-1 15,0 0 0-15,0 0 0 16,0 0-4-16,0 0 3 16,0 0-11-16,0 0-2 15,0 0-10-15,2 0 0 16,-2 0-27-16,0 0-93 16,-13 0-395-16</inkml:trace>
  <inkml:trace contextRef="#ctx0" brushRef="#br0" timeOffset="62591.78">23155 5375 761 0,'0'0'27'0,"0"0"-16"16,0 0 88-16,0 0-36 0,0 0-31 16,0 0 24-16,0 0-33 15,0-47-19-15,0 41-3 16,0 6-1-16,2 0-3 15,1 0-93-15,-3 0-149 16,0 0-144-16,0 0 45 16</inkml:trace>
  <inkml:trace contextRef="#ctx0" brushRef="#br0" timeOffset="62700.63">23155 5375 169 0,'5'-22'301'16,"-5"22"-279"-16,0 0 135 0,0 3-95 15,0 0-62-15,-8-3-474 16</inkml:trace>
  <inkml:trace contextRef="#ctx0" brushRef="#br0" timeOffset="63782.46">23226 5359 874 0,'0'0'72'0,"0"0"-21"16,0 0 116-16,0 0-69 15,0 0-54-15,0 0 3 16,0 0-6-16,-17 76 5 16,5-39 12-16,-4 8-31 15,-3-1-1-15,-5 8-11 16,2-5-4-16,3-1 7 15,3-3-11-15,9-7-5 16,-1-3 0-16,8-4-1 16,0-6-2-16,8-6-2 0,8-9-25 15,1-2-28-15,4-6-24 16,3 0-27-16,0-14-7 16,-7-12-182-16,-3-7-619 15</inkml:trace>
  <inkml:trace contextRef="#ctx0" brushRef="#br0" timeOffset="63998.86">22990 5561 843 0,'0'0'12'0,"0"0"-12"16,0 0 25-16,0 0 55 15,0 0-6-15,0 0-64 16,67 69-10-16,-33-58-2 16,1 4-17-16,1-1-13 15,0-4-131-15,-1 2-249 16</inkml:trace>
  <inkml:trace contextRef="#ctx0" brushRef="#br0" timeOffset="64420.08">23551 5737 626 0,'0'0'173'0,"0"0"-33"0,0 0 49 16,0 0-53-16,0 0-68 15,0 0-15-15,-67-20-33 16,43 20-11-16,3 8 19 15,1 10-8-15,1-2 15 16,7 7-13-16,-2 3-18 16,5 2 10-16,9 3-14 15,0-1 2-15,0-4-4 16,14-3-2-16,5-9-10 0,2-6-4 16,5-8 1-1,3-5 15-15,-7-17-2 16,2-8 4-16,-5-6 2 15,-7 3 3-15,-3-5-1 0,-7 8 3 16,1 7-2-16,-3 9 17 16,0 8-6-16,0 4-12 15,0 2 2-15,0 0-6 16,0 0-15-16,5 0-28 16,7 0-101-16,4 0 12 15,6 0-306-15</inkml:trace>
  <inkml:trace contextRef="#ctx0" brushRef="#br0" timeOffset="64972.77">23994 5359 995 0,'0'0'175'16,"0"0"-169"-16,0 0 7 15,0 0 88-15,-17 101-5 0,1-47-51 16,1-1-8-16,-1 7-11 16,6-7-7-16,0-4-3 15,6-10-15-15,4-5-2 16,0-8-1-16,0-10-35 15,4-4-25-15,6-12-86 16,-5 0-48-16,-1-20-6 16,-4-12-590-16</inkml:trace>
  <inkml:trace contextRef="#ctx0" brushRef="#br0" timeOffset="65100.68">23810 5604 344 0,'0'0'741'0,"0"0"-741"15,0 0-14-15,0 0-46 16,0 0 51-16,105 76-105 16,-69-64-425-16</inkml:trace>
  <inkml:trace contextRef="#ctx0" brushRef="#br0" timeOffset="65504.53">24228 5698 337 0,'0'0'305'15,"0"0"-49"-15,0 0-96 16,0 0-51-16,0 0-48 0,0 0 10 16,-86 56-24-16,71-31 5 15,-1 0-2-15,6 1-35 16,1-4 5-16,4 1-20 15,5-9 0-15,0-2-1 16,14-6-33-16,7-6-21 16,4 0 23-16,1-10-12 15,0-9 4-15,-7-3 7 16,2 2 29-16,-11 0 4 16,-5 6 30-16,-1 6 32 15,-4 2-4-15,0 6-11 0,0 0-6 16,0 0-41-16,0 16 7 15,0 2-13-15,0 2 7 16,0-1-2-16,15-2-5 16,2-3-52-16,13-5-84 15,4-7-217-15,6-2-483 16</inkml:trace>
  <inkml:trace contextRef="#ctx0" brushRef="#br0" timeOffset="65900.5">24637 5785 722 0,'0'0'133'0,"0"0"-8"15,0 0 3-15,0 0-13 0,0 0-6 16,0 0-91-16,-49-14 0 16,29 31 12-16,3-1 5 15,-2 4 0-15,5 0-17 16,7 3-6-16,3-3 0 15,4 0-11-15,0-4-1 16,0-4 0-16,19-4-15 16,6-8-3-16,2 0-12 15,-3 0-6-15,5-16 14 16,-6-4-21-16,-4 0 31 0,-5 0 9 16,-2 0 6-1,-4 3 3-15,-3 5 1 0,-3 8 4 16,-2 4 7-1,0 0-3-15,0 0 9 0,0 10-4 16,0 8-2-16,0 1 11 16,-2 1-15-16,2-4-14 15,0-2 0-15,0-2-26 16,6-6-52-16,11-6-45 16,7 0-30-16,7-20-180 15</inkml:trace>
  <inkml:trace contextRef="#ctx0" brushRef="#br0" timeOffset="66159.53">25103 5342 559 0,'0'0'603'0,"0"0"-598"15,0 0 82-15,0 0 7 16,0 0-70-16,0 0-15 15,-10 85 20-15,0-28 5 16,3 4 11-16,-5 4-13 16,-4 3-8-16,4-9 3 15,-3 0-19-15,4-8 2 16,3-3-10-16,1-8-7 16,7-9-19-16,0-9-71 0,-7-14-226 15</inkml:trace>
  <inkml:trace contextRef="#ctx0" brushRef="#br0" timeOffset="69160.34">9504 12971 581 0,'0'0'132'16,"0"0"-77"-16,0 0-35 16,0 0 68-16,0 0-33 0,0 0 37 15,55 2-13-15,-45-2-28 16,2 0 5-16,2 0-36 16,-4 0 0-16,14-8-6 15,-3-4-10-15,5-8 28 16,0 1-25-16,3-4 20 15,2-2 14-15,9-3-20 16,-4 2-8-16,9-5-11 16,1 1 5-16,9-7-7 15,5-1 0-15,6-1 0 16,1-1 9-16,-1-2-9 16,-1 9 2-16,0-4 5 15,11-3-6-15,0 4 8 16,5-4-9-16,3-3 0 0,-1-1-1 15,7-5 2-15,1-4-1 16,0-1 5-16,1 1-3 16,-6-1 13-16,0 3-8 15,-2 4 1-15,-3 1 7 16,-3-1-15-16,6-1 6 16,4-9-6-16,3 0 4 15,4-1-6-15,0-2 2 16,-2 4-6-16,2-1 6 15,-8-3-8-15,-2 7 8 16,-4-1-1-16,-5 7 5 16,-6-1 4-16,3-1 0 15,-5 1-6-15,-2 1 5 0,1-4-4 16,4-3-2-16,3 3-1 16,-2-5 2-16,2 5-2 15,-3 1 0-15,-4-5 0 16,9 2-1-16,0-6 6 15,-1 3-5-15,1-1 0 16,0 3 2-16,5 1-1 16,-5-4-1-16,5 1 0 15,-5-1-2-15,-1 1 3 16,6 5-1-16,5-5 0 16,-1 5 6-16,-3-2-7 15,5-4 1-15,-3 3 0 0,4 1-3 16,1-1 5-16,8 1-2 15,-2-4 0-15,-2-3 0 16,1 1 0-16,-2-6 0 16,-1 6 0-16,4 3-1 15,-2 2 4-15,2 1-3 16,-4-1 0-16,-2 0 2 16,-2 4-5-16,0-4 3 15,3 3 0-15,-2 3-3 16,1-3 7-16,-2-2-4 15,2-1 0-15,-1 1 1 16,2-4 0-16,-3 6-1 16,5-5 0-16,-3 2-2 0,8-3 5 15,-6-4-5 1,4 1 2-16,1-5 0 16,6 6-1-16,-1 0 1 0,-1-3 0 15,2-1-4-15,-6 2 4 16,-1-1 0-16,-2 3 0 15,7-1 4-15,2 1-4 16,-2-4 0-16,1-2 0 16,1 6 14-16,0-3-13 15,1-3 2-15,-1 0-3 16,-4-2 5-16,2-1-9 16,-4 1 4-16,1 2 0 0,4 0-1 15,-1 3 2-15,0 3-1 16,-3-1 0-16,-6 7 4 15,-5 2-7-15,-5 0 3 16,3-1 0-16,-6 5 3 16,-2-4-3-16,-2 3 1 15,-7 3-1-15,0 3 5 16,-3 2-4-16,-7 3-1 16,-4 7 0-16,-1-4 8 15,-2 5-6-15,1-1 2 16,-1 1-4-16,-3 4 2 15,-8 0-2-15,-8 5 0 16,-6 6 0-16,-10-1 4 16,-3 10-4-16,-3-4 12 15,-6 6-2-15,-1 3-10 0,-2 0 10 16,0 0-8-16,0 0 0 16,0 0 10-16,0 0-10 15,0-3-2-15,0 3 0 16,0 0-6-16,0 0 1 15,0 0-21-15,0-2-22 16,0-1 0-16,0 0-30 16,0-3-45-16,0 4-21 15,-5-4-88-15,-6 0 44 16,-2 4-11-16,-3-8-24 16,-5 0 223-16,1-4 12 15,1-3 73-15,2-1 105 0,1 2-17 16,1 2-68-1,1 0-24-15,0 5 38 0,4 4 0 16,8 2-55-16,-3 0 5 16,1 3 0-16,4 0-40 15,0 0-29-15,0 0 0 16,4 0-19-16,11 0 15 16,6 3-1-16,10 0 5 15,3-3 0-15,6 0 1 16,-2 0-2-16,0-6 1 15,-2-3 0-15,-5 1 0 16,-7 8 5-16,-7-6 4 16,-6 6 7-16,-8 0 4 15,2 0 3-15,-5 0-12 16,6 0-2-16,-3 6 17 0,-1 5-16 16,1 1-3-16,2-2 0 15,-3 4-5-15,1 0 13 16,-3 10-2-16,0 4-8 15,0 3 8-15,-13 3-11 16,-3 3 3-16,6-1-5 16,-4-2 5-16,4-5-8 15,-1-5 3-15,5-1-11 16,-3-3-19-16,2-9-98 16,-7-8-277-16</inkml:trace>
  <inkml:trace contextRef="#ctx0" brushRef="#br0" timeOffset="156661.41">28786 10718 961 0,'0'0'207'0,"0"0"-186"16,0 0 53-16,0 0 37 0,0 0-57 16,0 0-13-16,0 0-8 15,0 0 2-15,0-19-4 16,0 19 1-16,0 0-1 15,0 0-13-15,0 0-2 16,-3 0 5-16,-4 13-11 16,-7 11 3-16,-5 9-3 15,-3 9-6-15,-2 9 0 16,-2-1 1-16,2 7-4 16,-4-5 4-16,4-2-4 15,5-11 2-15,4-7-3 16,4-7 0-16,6-11-2 0,3-6 1 15,-1-4-10 1,3-2-1-16,0-2-3 0,0 0 2 16,0 0 3-16,0-6-8 15,0-14 6-15,0-7 4 16,14-5-3-16,-4-4-6 16,6-7-3-16,-1 1 15 15,1-3 2-15,4-6-1 16,4 9 4-16,-6 0 0 15,4 5 0-15,-6 5 2 16,-1 8 3-16,-5 4 8 16,-3 5 3-16,-2 13-2 15,-1-4 4-15,-4 6-5 0,0 0 1 16,5 6-8 0,4 19-4-16,1 15 1 0,2 8 8 15,-2 11-3 1,4 0-4-16,-7 6-2 0,3-9-1 15,-1-2 0-15,0-6-1 16,-2-12-4-16,1-4-8 16,-1-10-20-16,-2-10-17 15,-1-7-18-15,-3-5-37 16,-1 0-24-16,0-14-36 16,-10-11-290-16</inkml:trace>
  <inkml:trace contextRef="#ctx0" brushRef="#br0" timeOffset="156818.84">28695 10989 811 0,'0'0'165'0,"0"0"-146"16,0 0 9-16,0 0 108 16,0 0-62-16,0 0-58 15,71-17-16-15,-49 9-4 16,-1-1-50-16,-1-2-117 15,-2-3-542-15</inkml:trace>
  <inkml:trace contextRef="#ctx0" brushRef="#br0" timeOffset="157352.56">29014 10653 948 0,'0'0'152'0,"0"0"-126"16,0 0 113-16,0 0-35 16,0 0-56-16,31 73 20 15,-19-30-37-15,2-1-7 16,-1 4-1-16,-1-4-8 16,2-3-12-16,-2-5-1 15,4-5-1-15,-2-9-1 16,-1-6 0-16,-1-6 0 0,2-8-1 15,-2 0-1-15,4 0-4 16,3-20 4-16,1-6 1 16,-1-2 1-16,-7 1-1 15,0 3 2-15,-5 5-1 16,-2 10 1-16,-1 9 1 16,-4 0 3-16,0 0 5 15,0 3 4-15,5 14-11 16,-3 11-3-16,6 3 10 15,-1 1-4-15,7-4-6 16,-2-3 1-16,7-8-1 16,0-3-3-16,3-9 0 15,-1-5-4-15,7 0-2 0,-2-19 3 16,-1-12 2-16,-4-2 4 16,0-7 0-16,-6 1 0 15,-1-1 3-15,-4 3-3 16,-1 3 0-16,-2 6-3 15,-2 5-18-15,4 3-30 16,-2 10-81-16,6 0-163 16,5 8-751-16</inkml:trace>
  <inkml:trace contextRef="#ctx0" brushRef="#br0" timeOffset="157960.43">29934 10679 660 0,'0'0'195'0,"0"0"-32"16,0 0 13-16,0 0-116 16,0 0-2-16,0 0-18 15,17 59-16-15,-12-47-5 16,-2-4-6-16,-1-2-8 15,-2-4-1-15,4-2 1 16,-4 0 1-16,0 0 1 0,0 0 10 16,0 0 19-1,0 0-5-15,0 0 0 16,0 0 11-16,0 0-4 0,0-8-11 16,0 0-7-16,0 2-16 15,0-2-1-15,0 2 1 16,-6 2 0-16,-4-1 7 15,-4 5 5-15,-3-3-8 16,-7 3 3-16,-5 0-2 16,-2 12-4-16,0 4 6 15,5-2 3-15,2 6-2 16,8 0-7-16,6-6-5 16,6 3 0-16,4 3-11 15,6 2-2-15,18 1 2 16,7 3-9-16,3-4 1 15,6 1 4-15,-4-1-2 0,-10-2 6 16,-5 0 4-16,-6 0 7 16,-5-4 1-16,-4-1 1 15,-6 1 13-15,0-2 8 16,0 0-2-16,-7 1 5 16,-9-1-1-16,-8-3-4 15,-5 4-11-15,1-5-10 16,2 2 0-16,2-4-19 15,4-2-43-15,1-6-50 16,8 0-185-16</inkml:trace>
  <inkml:trace contextRef="#ctx0" brushRef="#br0" timeOffset="158695.34">30945 10554 1016 0,'0'0'246'0,"0"0"-231"15,0 0 38-15,0 0 5 16,0 0-29-16,0 0 9 16,-26 105-12-16,12-57 12 15,0 3 5-15,2 8-15 16,-1 0-7-16,0-3-2 0,5-1-5 15,1-11-1-15,7-4-6 16,0-7-5-16,0-4-1 16,10-7 1-16,6-4-1 15,1-2-1-15,7-4 0 16,2-10-3-16,5-2-1 16,2 0-8-16,-2 0-2 15,-4-8-8-15,-3-4-5 16,-3 2-34-16,-7-4-95 15,-7 5-270-15</inkml:trace>
  <inkml:trace contextRef="#ctx0" brushRef="#br0" timeOffset="159160.37">31400 11068 451 0,'0'0'729'0,"0"0"-722"15,0 0 74-15,0 0 56 16,0 0-91-16,-87-28-12 16,70 28 10-16,2 9-22 15,-1 4 8-15,1 7 1 0,3 2-11 16,3 4-8-1,4-3-11-15,5-1 0 0,0-2-1 16,0-3 0-16,14-6-1 16,6-2 0-16,6-6-5 15,5-3-9-15,0 0-8 16,-2-12 6-16,-4 1 11 16,-13 0 4-16,-2-1 2 15,-7 6 2-15,-1 4 12 16,-2 2 9-16,0 0 1 15,0 0 1-15,0 0-4 16,0 0-15-16,0 0-6 16,0 6-7-16,4 8-5 15,2 0-19-15,13 0-22 16,2-5-41-16,3-7-58 0,2-2-33 16,0 0-47-1,-5-2-203-15</inkml:trace>
  <inkml:trace contextRef="#ctx0" brushRef="#br0" timeOffset="159693.47">31627 11161 174 0,'0'0'286'16,"0"0"-9"-16,0 0-8 16,0 0-132-16,0 0-57 15,0 0-5-15,7-31-7 16,-7 31 2-16,0 0-19 16,0 0-24-16,0 6-15 15,0 8 6-15,3-3-3 16,-3 1-10-16,2-4 0 0,1-2-5 15,3 0 0-15,-1-6 0 16,2 2-7-16,3-2-12 16,4 0 1-16,1 0 1 15,1 0 10-15,-1-6-3 16,1-2-8-16,-2 0 11 16,-4-4 5-16,4 6 2 15,-9 1 0-15,0 2 2 16,-5 3 1-16,0 0 15 15,0 0 14-15,0 3 0 16,0 8-24-16,0 3 8 16,0 4 1-16,0-4-8 0,0-3-8 15,5-6-1 1,2 1 0-16,7-3-5 0,1-3-13 16,6 0-7-16,5-3 3 15,-2-8-3-15,-3 0 3 16,-6 2 21-16,-4 4 0 15,-3-1 1-15,-3 2 7 16,-5 4 7-16,0 0 6 16,0 0 2-16,0 0-2 15,0 0-3-15,0 6-13 16,0 3-1-16,5 5 4 16,-3-3-7-16,3 1-2 15,4-4-30-15,1-3-58 16,4-5-102-16,2 0-213 15</inkml:trace>
  <inkml:trace contextRef="#ctx0" brushRef="#br0" timeOffset="160210.23">32168 10521 958 0,'0'0'106'16,"0"0"-89"-16,0 0 110 15,0 0-36-15,0 96-17 0,0-34-11 16,0 5-27-16,0 10-15 16,0-4-4-16,0 0-12 15,0-5-1-15,-5-5 8 16,1-13-3-16,4-11-6 15,0-7-2-15,0-15-1 16,0-7-1-16,0-6 0 16,0-4 0-16,0 0-11 15,0-12-8-15,11-10 9 16,4-9 6-16,6-3-26 16,1 3-18-16,-1 3 10 15,-4 8 25-15,2 3 2 16,-4 9-5-16,-1 5 11 0,-2 3-2 15,2 0 8-15,2 8 5 16,-4 6 5-16,1 3 2 16,1 2-9-16,-7-1-2 15,-3-1 4-15,-4-1 17 16,0 2 8-16,0-2-1 16,-14 2 7-16,-5-4 4 15,2 0-19-15,1-6-13 16,6-3-8-16,5-5-8 15,5 0-63-15,0 0-134 16,10-16-945-16</inkml:trace>
  <inkml:trace contextRef="#ctx0" brushRef="#br0" timeOffset="160699.94">32607 11090 781 0,'0'0'321'15,"0"0"-279"-15,0 0 107 16,0 0-56-16,0 0-43 16,0 0-13-16,-50-16-7 15,40 16 0-15,1 16-9 16,-1 2-1-16,0 4-9 15,4 1-8-15,1-1-3 0,5-2 0 16,0 0-5-16,7-6-13 16,12-3-36-16,2-11-22 15,5 0-32-15,3-11 33 16,0-15-9-16,-1-4-40 16,-1-7 49-16,-4-3 58 15,1-2 17-15,-9-3 28 16,4-3 15-16,-7-3-12 15,-1 0 0-15,-3 1-11 16,-3 10-17-16,-3 11 0 16,-2 19 84-16,0 6 50 15,0 4-33-15,0 4-55 16,-10 18-32-16,-2 18-2 0,1 5 4 16,-2 8-3-16,4 1-15 15,4-1-1-15,3-7-10 16,2-7-39-16,0-7-40 15,14-10-64-15,8-8-194 16</inkml:trace>
  <inkml:trace contextRef="#ctx0" brushRef="#br0" timeOffset="161119.34">32984 11153 377 0,'0'0'244'16,"0"0"-205"-16,0 0 152 0,0 0-26 15,0 0-25-15,0 0-49 16,43-68-14-16,-53 65-14 16,0 3 7-16,-4 0-17 15,0 0-38-15,2 12 12 16,-2 4 0-16,4 4-10 16,3 0-9-16,2-1-1 15,2-5-2-15,3 4-5 16,0-7-3-16,10-5-2 15,9-3-23-15,3-3-24 16,6 0 4-16,-6-12 11 16,2-2-5-16,-8-6 21 0,-6 6 20 15,0-5 1 1,-4 1 6-16,-1 4 12 0,-2 4 5 16,-3 6 11-16,0 4 20 15,0 0-2-15,0 6-16 16,0 14-26-16,5 8-2 15,6 3 16-15,1-3-19 16,12-5-5-16,12-7-35 16,12-12-101-16,9-4-130 15,-2-9-946-15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13:51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8229 735 0,'0'0'83'0,"0"0"-69"16,0 0 132-16,0 0 34 15,0 0-91-15,0 0-28 16,0 0-7-16,-7-12 3 16,7 10 1-16,0 2-9 0,0 0-10 15,0 0-11 1,0 0 2-16,0 0 0 0,0 0-18 16,0 0-1-16,0 0-2 15,0 0-3-15,0 0-1 16,0 0-5-16,0 0-2 15,0 0 1-15,7 0-5 16,13 0 6-16,4 0 7 16,13 0-6-16,-3 0 4 15,7 0-4-15,4 0 3 16,0 0 0-16,-4 0-4 16,4 0 3-16,-5 0-3 15,-2 0 0-15,1 0 0 16,3 0 0-16,2 6 0 15,1-4 7-15,5 1-4 0,2 0 0 16,-2-3-3 0,1 0 2-16,-1 3-1 0,0-3-1 15,5 0 0-15,-5 0-1 16,-3 0 2-16,-2-3-1 16,-4-3 0-16,-1 0 0 15,-4 4-1-15,-2-4 1 16,-3 4 0-16,0 2 1 15,-1 0 1-15,-5 0-1 16,1 0 0-16,-5 0 1 16,-2 0 1-16,-4 0-2 15,4 0 0-15,-3 0-1 0,-4 0 1 16,3 0-1 0,-1 0 0-16,2 0 0 0,-6 0-1 15,0-4 1-15,-1 4 0 16,-2-2-2-16,-2-2 1 15,0 0 0-15,4 0-2 16,-9-2-1-16,5 4 3 16,5-4-14-16,-10-2-18 15,11-3-23-15,-11-3-48 16,0-4-150-16</inkml:trace>
  <inkml:trace contextRef="#ctx0" brushRef="#br0" timeOffset="7566.32">3671 10095 394 0,'0'0'786'0,"0"0"-759"16,0 0-6-16,0 0 140 15,0 0-58-15,0 0-53 0,0 0-20 16,-16 0 1-16,16 0-6 16,0 0-14-16,0 0 0 15,0 0-6-15,0 0-1 16,0 0-3-16,0 0 0 15,0 0 1-15,2 0-2 16,7-3 0-16,1 3 8 16,11-6-2-16,3 3 2 15,-4-2-2-15,11-1-5 16,1 3 2-16,-3-2-3 16,7-1 0-16,-2 4 1 15,6 2-1-15,-9 0 0 16,3 0 2-16,-3 0-1 15,-5 0-1-15,5 0 3 0,-1 4-1 16,-5 5 4-16,6-3-5 16,-6-3 2-16,4-1-3 15,-8 1-1-15,-4-3 1 16,-3 0-1-16,-4 0-1 16,-5 0 1-16,-1 0-2 15,-4 0 2-15,0 0 0 16,0 0 0-16,0 0-1 15,0-8 2-15,-9-3 0 16,4-7 0-16,-11 2-3 0,6-2 2 16,-4-1 0-1,-1 5 1-15,-1-4 0 0,6 8 0 16,-1 1 2-16,6 0 5 16,-3 4 0-16,6 2-2 15,-2 0 2-15,3 0-3 16,1 3-2-16,0 0-2 15,0 0-3-15,0 0 3 16,0 0-6-16,5 0 1 16,10 6 1-16,11 2 4 15,5 1-1-15,-1 2 1 16,6 1 0-16,-2-4 0 16,-3 4 0-16,-2-4 0 15,-13 3 0-15,-1-3 0 16,-9-2 2-16,-6 0-1 0,0-4 6 15,0 4 16-15,0 2 3 16,0 4-5-16,-16 8-2 16,-8 3-3-16,2-3 1 15,-2 0-5-15,3-10-6 16,11 2 1-16,-1-7-7 16,6-5 0-16,5 0-1 15,0 0-16-15,0 0-27 16,0 0-39-16,0 6-54 15,2 2-231-15</inkml:trace>
  <inkml:trace contextRef="#ctx0" brushRef="#br0" timeOffset="16311.78">3852 9282 267 0,'0'0'753'16,"0"0"-731"-16,0 0 123 16,0 0 18-16,0 0-72 0,0 0-41 15,0 0-12-15,-24-9-7 16,24 7 2-16,0 2-11 15,0 0-3-15,0 0 6 16,0 0-4-16,0 0-6 16,0 0-3-16,0 0-9 15,0 0 1-15,0 0-4 16,0 0-1-16,0 0 0 16,0 0-6-16,5 0 3 15,10 0 2-15,6 0 4 16,-2 0-2-16,7-4 0 15,5 4 0-15,-2 0 3 16,5 0-2-16,3 0-1 0,4 0 0 16,-1 0 2-16,1-2-3 15,-1 2 1-15,-4 0 0 16,-7 0-1-16,-3-2 0 16,-7 2 1-16,-4 0 0 15,-4 0 1-15,-6 0-2 16,0 0 1-16,-5 0 0 15,0 0 1-15,0 0-1 16,0-4-4-16,0 2 0 16,0-8-5-16,0-4 5 15,0-5 0-15,0-1-6 16,0 4 2-16,0 2 2 16,0-1 6-16,-3 4 4 0,-3 2-3 15,1 4 6-15,4-1 4 16,-5 6 0-16,3-3 7 15,3 3-5-15,0 0-2 16,0 0-4-16,0 0-4 16,0 0 2-16,0 0-5 15,0 0-3-15,0 0 1 16,9 3-8-16,6 8 10 16,6 6-2-16,8 3 4 15,-3 0-2-15,0 5 0 16,-1-3 0-16,0 2 2 15,-10-5-2-15,1-2 0 0,-6 0-1 16,-5-6 4-16,-5-2-3 16,0 1 2-16,0 2 5 15,-10 2 9-15,-16 0-4 16,-3-2 0-16,-8 2-3 16,6-3-8-16,2-3-1 15,9-4-4-15,4-4-25 16,7 0-28-16,4 0-117 15,5-10-963-15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17:10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9020 9710 665 0,'0'0'464'0,"0"0"-464"16,0 0 62-16,0 0 54 15,0 0-51-15,0 0-29 16,0 0-15-16,0 0-4 15,-11 9-1-15,11-9-2 16,0 0-12-16,0 0 1 16,9 0 0-16,6 0-2 0,6 0 9 15,5-3-7 1,3 1 0-16,-3-2-3 0,5 4 3 16,-5 0-1-16,-2 0-2 15,-5 0 0-15,-9 0-1 16,-3 0 2-16,-3 0-1 15,-4 0 3-15,0 0 7 16,0 0 27-16,-9 0-2 16,-1 4-12-16,-6-2-18 15,-5 1-3-15,1-3-3 16,-1 0 1-16,-3 0 0 16,8 0 1-16,1 0-1 15,-1 0 0-15,8 0 2 16,3 0-1-16,-1 0 2 0,6 0-2 15,0 0 0 1,0 0-2-16,0 0-1 0,0 0-3 16,0 0-4-16,0 0-16 15,6 0 10-15,9 0 12 16,1 0-2-16,3 0 4 16,6 0 1-16,0 0 0 15,0 0-1-15,5 0-3 16,-8-3-3-16,-3 3 2 15,-3 0-8-15,-11 0 10 16,-5 0-3-16,0 0 6 0,0 0 3 16,0 0 1-1,0 0 12-15,0 0 11 0,-5 0-10 16,-6 0-17-16,-9 0-1 16,-5 0-34-16,0 0-124 15,9-6-1038-15</inkml:trace>
  <inkml:trace contextRef="#ctx0" brushRef="#br0" timeOffset="2096.88">15944 13052 1186 0,'0'0'59'0,"0"0"-26"15,0 0 125-15,0 0-76 16,0 0-40-16,0 0-5 16,0 0-2-16,-17 3-8 0,17-3-6 15,0 0 2-15,0 0-15 16,0 0-7-16,0 0-1 16,0 0-3-16,10 0 1 15,8 0-1-15,6 0 3 16,7-3 1-16,3 1-1 15,-3-4 0-15,4 6 0 16,1-3 1-16,0 3-1 16,-1 0 0-16,9 0 1 15,-2 0-1-15,2 0 0 16,-2 0 0-16,-3 0-2 16,1-3-7-16,-4 3 5 15,-5 0-2-15,-5 0 0 0,-5 0 5 16,-7 0-3-16,-4 0 4 15,-2 0 0-15,-8 0-2 16,2 0 2-16,-2 0-8 16,0 0-6-16,0-2-6 15,0-2-28-15,0-2-73 16,-10 4-139-16,0-4-279 16</inkml:trace>
  <inkml:trace contextRef="#ctx0" brushRef="#br0" timeOffset="2819.62">15812 12888 262 0,'0'0'307'0,"0"0"-281"16,0 0 178-16,0 0-25 15,0 0-43-15,0 0-37 16,41 0-14-16,-36 0-17 16,-1 0-22-16,-3 0-8 15,-1 0-17-15,0 0 2 16,0 0-6-16,0 0-4 15,0 0 6-15,0 0-2 16,0 0 3-16,0 0 9 16,0 0 1-16,-5 3 0 0,-7 3-12 15,-7 2-13-15,-5 6 1 16,-2-2-3-16,0 4-1 16,11-4 0-16,-4 2-1 15,9-5-1-15,3-4 0 16,3 1-1-16,3-1 0 15,-3-1-1-15,4 4 2 16,0 0-1-16,0 4-2 16,5-1 1-16,6 0-2 15,4-2 1-15,1-1 2 16,3-2-1-16,0 0 2 16,-2-4 1-16,-2 4 0 15,1-4-1-15,-8 2 0 0,6-2 0 16,-7 1-2-1,3-3 2-15,4 0-5 0,-3 3-15 16,1-1-39-16,-4 2-44 16,6 2-116-16,-12-6-317 15</inkml:trace>
  <inkml:trace contextRef="#ctx0" brushRef="#br0" timeOffset="21826.16">6542 8808 876 0,'0'0'74'15,"0"0"-24"-15,0 0 154 16,0 0-90-16,0 0-46 0,0 0-7 16,0 0 2-1,-1 0-8-15,1 0-4 0,0 0-2 16,0 0-27-16,0 0 0 15,0 0-4-15,0 0-5 16,0 0 1-16,-4 0-8 16,4 2-5-16,-5 12-1 15,5 9 1-15,-5 5-1 16,5 6 3-16,-5 0-3 16,5-5 2-16,0-5-2 15,0-1-1-15,0-6 0 16,0-6-3-16,0 1-4 15,0-10-7-15,0-2-9 16,0 0 4-16,0 0-10 16,0 0-6-16,0-19-28 15,-5-7-135-15,-6-8-526 0</inkml:trace>
  <inkml:trace contextRef="#ctx0" brushRef="#br0" timeOffset="22515.04">6608 8743 653 0,'0'0'204'0,"0"0"-159"15,0 0 217-15,0 0-134 16,86-4-22-16,-55 4-40 15,3 0-41-15,1 0-2 16,-4 0-7-16,0 4 1 16,-5-4-9-16,-7 0-2 15,-4 0-2-15,-1 0-1 16,-9 0 5-16,-5 0-2 16,0 0 11-16,0 0 12 15,0 0-10-15,0 0-1 16,0 0-4-16,0 0-7 15,0 0-1-15,0 0-6 16,0 0 1-16,0 0 4 0,0 0 0 16,0 0 5-16,0 0-3 15,0 6-1-15,0 4 0 16,0 13-4-16,0 5 1 16,-3 6 4-16,3 0-7 15,-2 1 1-15,2 1 0 16,0-5 0-16,0 3 1 15,0-9-2-15,0-5 0 16,0-4-1-16,0-6 1 16,0-6 0-16,0 0-1 15,0-4 2-15,0 2-2 16,0-2 2-16,0 0-1 16,0 0 4-16,0 0-4 15,0 0 3-15,-9 0 0 0,-6 0-3 16,-4 0 0-16,-3 0-2 15,-8-8 2-15,4 0-1 16,-5 2 2-16,-3-2-1 16,3 2 0-16,-3 3 2 15,4 0-2-15,8 3 0 16,-2 0 0-16,8 0-2 16,11 0 2-16,2 0-4 15,3 0-25-15,0-3-39 16,0 0-96-16,3-2-347 15</inkml:trace>
  <inkml:trace contextRef="#ctx0" brushRef="#br0" timeOffset="23296.96">6684 8622 1119 0,'0'0'83'0,"0"0"-21"15,0 0 80-15,0 0-72 16,0 0-27-16,0 0-8 0,-5 0-1 16,5 0-14-16,0 0-2 15,0 0 11-15,-6 2-12 16,6-2-7-16,0 0-1 16,0 0-6-16,0 0 4 15,0 0-7-15,0 0 0 16,0 0-2-16,0 0-6 15,0-8 8-15,0-6-1 16,11-1 1-16,2-5 0 16,0 4-5-16,0 2 4 15,3 0-1-15,-6 2 4 16,6 7-2-16,-6-1 1 0,-1 3 2 16,-4 3 3-1,-4 0-5-15,5 0 0 0,-1 0 1 16,3 6-1-16,3 8 1 15,-1 0 0-15,6 2-1 16,-6 2 2-16,-1-1-3 16,-3 0 0-16,3 2 2 15,-7-1-1-15,1 2 3 16,-3-6 6-16,0-1-7 16,0-1 2-16,0-4-5 15,0-5 3-15,0-3-6 16,0 0 0-16,0 0-15 15,0 0-17-15,2 0-36 16,7-5-202-16,1-10-715 16</inkml:trace>
  <inkml:trace contextRef="#ctx0" brushRef="#br0" timeOffset="24635.94">11607 8701 945 0,'0'0'183'0,"0"0"-152"15,0 0 133-15,0 0-55 0,0 0-50 16,0 0-9-16,0 0-9 16,0-4-19-16,0 8 2 15,0 12-3-15,-5 10-3 16,0 5 24-16,-1-1-31 15,3-1-3-15,-2 2 0 16,5-2-8-16,-2-7 4 16,-1-2-4-16,3-6 1 15,0-6-3-15,0-2-2 16,0-6-8-16,0 0-14 0,0 0-29 16,0-9-24-1,0-16-76-15,0-7-103 0,0-1-403 16</inkml:trace>
  <inkml:trace contextRef="#ctx0" brushRef="#br0" timeOffset="25304.94">11571 8683 463 0,'0'0'530'0,"0"0"-472"15,0 0 107-15,0 0-14 16,0 0-64-16,0 0-39 15,17-13-13-15,-3 7-6 16,5 6-4-16,1 0-13 16,6-3-4-16,9 3-2 0,-4-3-5 15,0 3 2-15,-6 0-1 16,0 0-1-16,-10 0 1 16,-1 0-1-16,-9 0 0 15,-3 0 2-15,-2 0-2 16,0 0 0-16,0 0 9 15,0 0 2-15,0 0 3 16,0 0-12-16,0 0-2 16,0 0-2-16,0 0 1 15,0 0-1-15,0 0 0 16,0 0-3-16,0 6 4 16,0 2-1-16,3 3 2 0,-1 7-2 15,-2-2 2-15,0 6-1 16,0-2 0-16,0 0 2 15,0-3-2-15,0 1 0 16,0 1 0-16,0-2 1 16,0 2-1-16,0-1 0 15,0-2 0-15,0-4 3 16,0-1-3-16,-2-5 0 16,-1-1 0-16,1-2 4 15,-1-3-4-15,1 0 2 16,-2 0 5-16,-1 0-6 15,-5 0 7-15,0 0-6 16,-4 0-1-16,-2 3 4 16,1-3-5-16,-1 3 0 0,-4 0 5 15,4 0-5-15,-3-3 3 16,4 2 1-16,-1-2-4 16,8 3 5-16,2-3-5 15,1 0-2-15,4 0 2 16,-3 0-13-16,2 0 2 15,-3 0-8-15,-3 0-10 16,-5 0-12-16,0 0-80 16,2-3-169-16</inkml:trace>
  <inkml:trace contextRef="#ctx0" brushRef="#br0" timeOffset="26095.75">11643 8590 866 0,'0'0'90'0,"0"0"97"15,0 0-18-15,0 0-85 16,0 0-44-16,0 0-14 16,0 3-13-16,0-3 5 15,0 0 1-15,0 0 6 16,0 0 7-16,0 0-9 16,0 0-2-16,0 0-6 0,0 0-12 15,0 0 2-15,0 0-5 16,0 0 1-16,0 0 2 15,0 0-2-15,0 0-1 16,0 0 4-16,0-8-4 16,0-4 4-16,0-8-4 15,4-2 0-15,6-3-2 16,0-1-1-16,-5 0 1 16,6 4 2-16,-1 8-1 15,-1 6 1-15,-4 2-1 16,-3 6 3-16,-2 0 0 15,0 0 1-15,3 0-3 16,-1 0-1-16,3 3-1 0,0 5 2 16,9 3 0-1,-9 1 2-15,5 2-2 0,1 0 0 16,-3 3 0-16,-3 0 3 16,-3 0-1-16,-2 3 2 15,4 0 0-15,-3-1-2 16,3-2 2-16,-3-3-3 15,3-3-1-15,-2-3 0 16,-2-4 0-16,0-2-1 16,0 2 0-16,0-4-12 15,0 0-3-15,0 0-24 16,0-6-31-16,0-11-142 0</inkml:trace>
  <inkml:trace contextRef="#ctx0" brushRef="#br0" timeOffset="37738.71">14327 10560 143 0,'0'0'416'15,"0"0"-326"-15,0 0 53 16,0 0-27-16,0 0-49 16,0 0 12-16,0 0-11 15,0 0-12-15,79-57-8 16,-77 57-16-16,-2 0 3 0,0 0 4 15,0 0-9 1,0 0 6-16,0 0 5 0,0 0-5 16,0 0 2-16,0 0 1 15,-2 0-13-15,-7 0-16 16,-1 0-8-16,-5 0 8 16,4 0-3-16,1 0-1 15,-4 0 5-15,4 0-7 16,0 0 0-16,4 4 5 15,1-4-6-15,3 0 2 16,2 0-5-16,0 0-3 16,0 0 3-16,0 0-10 15,7 2-5-15,9-2 11 16,-1 0-9-16,1 0 8 16,-2 0-1-16,5 0-2 0,-4 0 6 15,1 0-1-15,-1 0 3 16,-5 0-2-16,4-2 2 15,-9 2 0-15,-3 0 0 16,-2 0 2-16,0 0-1 16,0 0 1-16,0 0 0 15,0 0 12-15,0 0-3 16,0 0 5-16,-5 0-10 16,-5 0-5-16,-6 0 4 15,2 0-5-15,2 0 3 16,-2 0 9-16,8 0-9 15,-3 0 4-15,7 0-7 0,2 0 2 16,0 0-4-16,0 0 2 16,0 0-5-16,0 0-1 15,0 0-14-15,0 0 8 16,0 0 2-16,0 0-15 16,0 0-68-16,0 0-432 15</inkml:trace>
  <inkml:trace contextRef="#ctx0" brushRef="#br0" timeOffset="41017.91">11881 10540 482 0,'0'0'302'0,"0"0"-296"15,0 0 38-15,0 0 51 16,0 0-31-16,0 0-6 16,0 0-1-16,0 0 2 15,0 0-5-15,0 0 1 16,0 0 0-16,0 0-37 15,0 0-2-15,0 0 7 16,0 14-1-16,0 6 13 16,0 3-21-16,-2 5-10 15,2 0 9-15,-3 0-9 0,1 7 0 16,-2-5 12 0,3 2-2-16,-3-7-3 0,3 1-4 15,-3-6-6-15,4-4-1 16,0-2 0-16,0-3-1 15,0-2 0-15,0 2-6 16,0-3 7-16,9-2-2 16,-4 0 2-16,5 2 1 15,1-2 1-15,4 5-1 16,1-5 4-16,4 2-3 16,4-5-1-16,2 3-1 15,9-6 1-15,1 0 0 0,5 0-1 16,7 0 0-16,-5-3 4 15,6 0-3-15,-3 3 11 16,1 0-5-16,6 0-4 16,-1 0 1-16,8 0-1 15,-3 0 2-15,7 0 10 16,-2 0-15-16,-2 0 5 16,5 6 1-16,-3-1-4 15,7 1 0-15,2 0-1 16,0 0-1-16,-1-4 3 15,1 2 0-15,-4-4-3 16,4 2 0-16,4-2 1 16,1 2 4-16,0 2-5 15,-4 2 5-15,2-6-2 16,2 2-1-16,0-2-2 0,0 0 1 16,1 0 0-16,3 0 1 15,1 0-2-15,0 0 0 16,-1-2-2-16,-4 2 2 15,0 0 0-15,0 0 0 16,0 0 1-16,-1 0 2 16,1 0-2-16,0 0-1 15,-4 0 0-15,4 0 3 16,-2 0-5-16,-1 0 2 16,-3 0 0-16,4 0 2 15,-1 0 0-15,1 0-2 16,2 0 0-16,-1 0 0 0,-4-6-1 15,0 6 1 1,-1-6 0-16,-3 4-1 0,9-8 1 16,-5 2 0-16,-1 2 0 15,-2-2 2-15,-3 2-2 16,-1 4 6-16,3-1-3 16,-2 3 3-16,1 0-6 15,5 0 0-15,4-3 1 16,1 3 1-16,5-3-3 15,-5 0 1-15,0-2 0 16,-1-1-2-16,1 0 2 16,2 0 0-16,1 2 0 15,-7-2 2-15,2 2-2 0,-3 2 0 16,-4-2 0-16,4 4 0 16,-6 0 0-1,1-2 0-15,-6 2 0 0,2 0 2 16,2 0-2-16,1 0 0 15,-3 0 0-15,2 0-1 16,-7-2 0-16,3 2 1 16,-5 0-1-16,7-6 2 15,-1 3-1-15,6-3 0 16,-3 3 0-16,-4 1-2 16,-3-1 3-16,-2 0-1 15,0 3 0-15,-5 0 1 0,-2 0-1 16,2 0 0-1,-2 0 0-15,-1 0 0 0,-2-3 0 16,1 3 0-16,1-3 0 16,1 3-1-16,-2 0 1 15,-4 0 0-15,-1 0 2 16,-1 0-4-16,-4 0 2 16,2 3 0-16,-7 0-1 15,0 3 1-15,3-4 0 16,-3-2 0-16,5 0 0 15,-1 0 0-15,-1 0 0 16,-3 0 0-16,-5 0-2 16,0 0 5-16,-5 0-4 15,-2 0 1-15,-4 0 0 16,-1 0-1-16,-2 0 2 0,-3 0-1 16,1 0 0-16,-3-2 0 15,-2-1 0-15,4 0 0 16,-4 0 0-16,0 3 2 15,0-3-2-15,0-2 0 16,0-4 4-16,1 0-4 16,2-1 0-16,-3-4 0 15,2-4 1-15,2 4-3 16,-4-3 3-16,0-3-1 16,0 0 0-16,-5-4 3 15,5-5-1-15,-1-1 0 16,-4-2 0-16,0 4 1 0,0-1-3 15,0 7 1 1,0 5 4-16,0 6-3 0,0 2 12 16,0 7 3-16,0 2-8 15,0 0 0-15,0 0-7 16,0 0-2-16,0 0 0 16,0 0-12-16,0 0-7 15,0 0-25-15,0 0-35 16,0-8-115-16,-4-2-500 15</inkml:trace>
  <inkml:trace contextRef="#ctx0" brushRef="#br0" timeOffset="43387.05">11855 11212 737 0,'0'0'165'16,"0"0"31"-16,0 0-45 16,0 0-47-16,0 0-31 15,0 0-21-15,0 0-16 16,0 0-6-16,0 0-9 15,0 0-1-15,0 0-5 16,0 0 4-16,0 0 2 16,0 0-7-16,0 0 3 0,0 0-2 15,0 0-4 1,0 0-4-16,0 6-6 0,-7 2-1 16,-7-2 1-16,4 2 0 15,1 0 0-15,-3 2-1 16,-3-2 0-16,-1 6-1 15,-8 0 1-15,5-3 0 16,-3 6-1-16,-2-6 3 16,3 3-3-16,-3-2 1 15,1 0 0-15,-1-2-1 16,-1 2 2-16,0-1-1 16,0-3 0-16,4 1 0 15,-3-4-1-15,-2 4 1 16,0-4 0-16,-5 1-1 0,-2 2 1 15,1 2 0-15,-11 0 0 16,0 2 1-16,-6 2-4 16,3 0 3-16,10-5 0 15,5-3 0-15,-2-4 0 16,7 0 0-16,-5-2 4 16,7 0-3-16,-7 0 4 15,-5 0-5-15,-4 0 2 16,-1 0-4-16,-1 0-2 15,-1-10-2-15,5 1 1 16,-1-2 3-16,-1-3 2 16,1-1-1-16,2 1 2 15,1 0 2-15,5 3-2 0,2-3 1 16,3 0-2-16,5 2 1 16,2 2 1-16,4-2 2 15,10 4-4-15,-4 2 1 16,4 0 0-16,0-2-1 15,0 0 0-15,3-4 2 16,-3 1-2-16,1-1 3 16,-1 2-3-16,3 0 12 15,-3 2-4-15,-3 0-1 16,3 2-5-16,5 4 0 16,-6-2-2-16,6 4 0 15,0-2 2-15,0 2-4 0,0 0 1 16,0 0 1-16,0 0-1 15,0-4 3-15,-5 2 0 16,2-4-2-16,-2 1-1 16,3-1 1-16,-3 0 0 15,5 4 0-15,0 2-1 16,0 0 2-16,0 0-2 16,0 0 1-16,0 0 0 15,0 0 0-15,0 0 0 16,0 0 0-16,0 0 2 15,0 0-2-15,0 0 4 16,0 0-4-16,0 0 0 16,-4 0-1-16,4 0-3 15,-1 2-3-15,-5 10 5 16,1 1 0-16,0 7 2 0,-4 4-2 16,3-2 4-16,-3-3-4 15,4 3 1-15,-6-4 1 16,8-4-1-16,1-6-5 15,2-2-3-15,0-3 3 16,0-3-4-16,0 0 7 16,0 0-3-16,0 0-3 15,0 0 0-15,-3-11 0 16,1-9 5-16,-1-8-2 16,-3-3-1-16,6 3 7 15,-1 2 2-15,1 1-2 16,0 2 2-16,0 4 0 0,0-1 8 15,0 2-6-15,0 7 0 16,1 0 4-16,5 6-7 16,-3-4 0-16,2 6 0 15,0-3 2-15,1 4-2 16,-1-2 1-16,5 2-1 16,0 0 2-16,4 2-2 15,-2 0 0-15,2 0 2 16,2 0-2-16,4 10 10 15,1 2-6-15,0-1-5 16,-3 3 10-16,7 0-4 16,-8-6-6-16,-2 2 0 15,-6-6 1-15,1 0-2 0,1-2 1 16,-1-2-3 0,-1 0 2-16,1 0-11 0,0 0-7 15,-3 0-11-15,-7 0-40 16,0-8-146-16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18:30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12189 8096 72 0,'0'0'145'0,"0"0"10"15,0 0 75-15,0 0-10 16,0 0-62-16,0 0-43 16,0 0-24-16,0 0-10 15,0-6-26-15,0 4-13 0,0 2-1 16,0 0 0 0,0 0 6-16,0 0-6 0,0 0-12 15,0 0-8-15,0 0-17 16,0 0 0-16,0 0-3 15,0 0 0-15,0 2-1 16,-2 12 1-16,2 6 3 16,-3 0 2-16,1 9 1 15,-1-1 4-15,1 3-4 16,-3-3-3-16,5 4 0 16,0-8-4-16,0-1 0 15,0-3 1-15,0-8-1 16,0-4 0-16,0-6 0 0,0-2-9 15,0 0-5 1,0 0-7-16,2 0-5 0,3-14-25 16,3-8-69-1,-1-7-111-15,-2-1-403 0</inkml:trace>
  <inkml:trace contextRef="#ctx0" brushRef="#br0" timeOffset="755.8">12244 8074 52 0,'0'0'1091'0,"0"0"-1087"16,0 0 51-16,0 0 70 0,0 0-78 16,0 0-36-16,50 0 12 15,-26 0-5-15,2 2-12 16,0 2-2-16,0-2 10 15,0-2-3-15,-2 0-8 16,0 0 10-16,-3 0-9 16,-6 0 1-16,-5 0-2 15,1 0 1-15,-6 0 1 16,-2 0 0-16,-3 0 2 16,0 0 15-16,0 0-6 15,0 0 5-15,0 0 2 16,0 0-8-16,0 0-3 15,0 3-11-15,0 0-1 0,0 9-1 16,2 2-1-16,2 2 2 16,-3 7 1-16,-1-3-1 15,0 2 1-15,0-2 1 16,0 2-1-16,0 1 7 16,0-3-5-16,-1-4 0 15,-3 2 1-15,2-1-3 16,-1-3 2-16,-2 0-3 15,5-2 0-15,0 2 0 16,0 0 0-16,0 0 0 16,0-3 0-16,0 0-3 15,0-2 2-15,0-4-1 0,0-2-2 16,0-3 4 0,0 0 0-16,0 0 0 15,0 0 2-15,0 0-1 0,0 0 6 16,0 0-5-16,0 2-2 15,-5-2 9-15,-4 0-3 16,-3 0-4-16,2 0 0 16,-6 0 2-16,1 0 2 15,-4 0-2-15,-2 0 2 16,0 0 6-16,-3 0-8 16,0 0 12-16,3 0-8 15,4 0-3-15,-2 0 2 16,14 0-7-16,0 0 0 15,5 0-1-15,0 0-2 16,0 0-8-16,0 0-8 0,0 0-9 16,0 0 0-16,-4-2-10 15,3-4-66-15,-3 0-97 16,3-2-211-16</inkml:trace>
  <inkml:trace contextRef="#ctx0" brushRef="#br0" timeOffset="4297.7">12275 8035 78 0,'0'0'648'0,"0"0"-610"0,0 0 43 16,0 0 83-1,0 0-48-15,0 0-70 0,0 2-15 16,0-2 32-16,0 0 3 15,0 0 4-15,0 0-9 16,0 0-17-16,0 0-17 16,0 0-16-16,0 0 1 15,0-6 1-15,0-2-11 16,0-4-2-16,0-2-1 16,5-5-6-16,-1-1 3 15,6-2-6-15,-5 2 7 16,6 3 0-16,-3 0 0 15,-1 8 3-15,2 1 0 16,-7 6 0-16,1-2 1 0,-1 4-1 16,1 0 0-16,-1 0-1 15,3 0-5-15,4 0 6 16,-4 0-3-16,5 0 2 16,4 6-2-16,-7 2 2 15,3 4 1-15,-1 2 1 16,-2-3 1-16,1-3-4 15,-3 4 3-15,-5 0-1 16,0-2 8-16,0 4-1 16,0 3 5-16,0 1 4 15,0-2-4-15,-3-4-4 0,-2-1-3 16,3-6-4 0,-1 1-2-16,3-3-3 0,0-3-19 15,0 0-60-15,0 0-168 16</inkml:trace>
  <inkml:trace contextRef="#ctx0" brushRef="#br0" timeOffset="20368.64">6896 8133 448 0,'0'0'15'16,"0"0"131"-16,0 0 73 15,0 0-74-15,0 0-79 16,0 0-2-16,0 0 18 0,0 0-33 16,0-9-5-1,0 7 13-15,-4 2-16 16,4-2 7-16,0 2-5 0,0 0-8 16,0 0 3-16,-2 0-8 15,2 0-9-15,-3 0-7 16,3 0-3-16,0 0 2 15,0 0-9-15,0 0 0 16,0 4-2-16,-2 11-1 16,2 10 1-16,-3 8 1 15,1 5 2-15,-3 3 6 16,1-1-8-16,3 0 1 16,-3-6-1-16,4-3-1 15,0-6-4-15,0-11 2 16,0-6 0-16,0-4-2 0,0-4-9 15,0 0-14-15,0 0-11 16,0-23-2-16,0-8-39 16,0-8-110-16,0-1-324 15</inkml:trace>
  <inkml:trace contextRef="#ctx0" brushRef="#br0" timeOffset="21043.67">6906 8054 851 0,'0'0'184'0,"0"0"-180"16,0 0 94-16,0 0-37 16,0 0-4-16,0 0-30 15,81-9-9-15,-47 9 20 16,-3 0 10-16,6 0-22 15,-3 0-10-15,0-5-8 16,-1 0 12-16,-4-7-15 16,-3 6 1-16,-7 4 10 15,-3-2-10-15,-6 2-1 16,-5 2 0-16,-5 0 3 16,5 0 11-16,-5 0 1 15,0 0-1-15,0 0-1 16,0 0-11-16,0 0-2 15,9 0-5-15,-7 8 1 0,6 10 3 16,-3 1 2-16,1 1-3 16,-5 0 8-16,-1 6-1 15,0 4 2-15,0 3-2 16,0 7-4-16,0 0 1 16,0-1-2-16,0 1-5 15,0-9 1-15,0-3-1 16,0 1 0-16,4-10-1 15,1-2-2-15,0 0 3 16,-3-8-3-16,1-4 2 16,-3-5 0-16,0 0 2 15,0 0 2-15,0 0 6 16,0 0-3-16,-10 0 9 0,-9 0-15 16,-2-5 0-16,-4-4-1 15,-5 4 2-15,-1-1-1 16,0 0 0-16,0 6 0 15,-3 0 0-15,-1 0 0 16,4 0 0-16,2 0 3 16,8 0-2-16,1 0-1 15,9 0 0-15,1 0-4 16,1 0-4-16,4-8-15 16,0-4-24-16,0-4-25 15,3-4-163-15,-1-5-379 16</inkml:trace>
  <inkml:trace contextRef="#ctx0" brushRef="#br0" timeOffset="22938.52">7026 7946 614 0,'0'0'28'16,"0"0"145"-16,0 0-15 16,0 0-41-16,0 0-57 15,0 0-34-15,0 0 14 16,0 0-9-16,0 0-7 15,0 0 10-15,0 0-15 16,0 0-9-16,0 0-4 0,0 6-4 16,0-6-1-1,0 6-1-15,0 0 1 0,0 0-1 16,0-1 0-16,2-2-1 16,-2 2 1-16,0-2 0 15,4 0 0-15,-4 0 1 16,0 0-1-16,1-1 0 15,-1-2-19-15,0 4-11 16,0-4 5-16,4 0 9 16,-4 0 16-16,0 0 3 15,0 0 11-15,0 0 33 16,0 0-11-16,0 0-6 16,0 0 0-16,0 0-7 0,0 0-3 15,0 0-4 1,0 0 1-16,0 0-6 0,0-4-10 15,0-4 1-15,0 2-1 16,-4-2-1-16,-1-1 4 16,3 1-4-16,-1 0 8 15,1 0 3-15,2-2-10 16,-3 0 1-16,3-2-2 16,0 1 0-16,-2-3 0 15,2 2 0-15,0 2 0 16,0-2 2-16,0 0-2 15,0 2 1-15,0 1 3 16,0-2-3-16,0-1 3 16,0 4-1-16,0-7-2 0,-3 5 1 15,3-2-1 1,-2 0 1-16,2-1 0 0,0 1 0 16,-3 1 4-16,3-3-2 15,0 5 0-15,0-5 0 16,0 3-3-16,0-3 0 15,0 3-1-15,0 0 1 16,0 2-1-16,0-2 3 16,0 3 0-16,0-2 2 15,0 2-3-15,3 0 0 16,-1 0 1-16,3-4-2 16,-2 4 2-16,2-1-3 15,1-2-2-15,-1 2 2 0,0-1 0 16,0 0 0-1,0 2 3-15,0 0-3 0,6-1 3 16,-3 4-3-16,-1-4 0 16,2 3-1-16,-2 1 3 15,-2-1-2-15,4 6 0 16,-8-5 2-16,5 1-2 16,-3 4 1-16,2-2-1 15,0 0 3-15,0 2-3 16,6 0 1-16,-3 0 0 15,-1 0 0-15,4 0-1 16,-3 0-1-16,3 0 1 0,-6 0 0 16,5 0 1-1,-5 0-1-15,6 0 1 0,-3 0-1 16,-3 2 1-16,1 0-1 16,-1 2 1-16,0-2-1 15,-3 1 0-15,3-3 0 16,-2 3 0-16,2 0 0 15,-3-3 0-15,2 5 0 16,1 1 0-16,0-3 1 16,-5 3-1-16,5-4 2 15,0 4-1-15,0 0 0 16,-5-4 1-16,6 2 1 16,-3-2 2-16,-1 4-1 0,1-4-3 15,-1 4 3 1,1 2 2-16,-3-2-1 0,5 3 5 15,-3 0-6-15,2-1 1 16,-3 0 2-16,3 1-5 16,1-3-2-16,-3 2 1 15,1-2 0-15,-1 2-1 16,3 4 0-16,-1-8 1 16,1 6-1-16,-5-5 1 15,5 0-1-15,-5 1 3 16,0-3-2-16,0 3 2 15,0-4-1-15,0 1 0 16,0 0 0-16,0-3-1 16,0 3-1-16,5-3 0 0,-5 0-1 15,0 3 0 1,0-3 1-16,0 2 0 0,0 2 0 16,0-2 2-16,0-2-2 15,0 3 0-15,0-3 0 16,0 0-1-16,0 0 1 15,0 0-1-15,0 0 0 16,0 0-3-16,0 0 4 16,0 0-2-16,0 0 3 15,0 0-2-15,0 0 1 16,0 0 0-16,0 0 0 16,0 0 0-16,0 0 0 15,0 0-4-15,5 0-26 0,6-9-24 16,-1-7-89-1,0-9-402-15</inkml:trace>
  <inkml:trace contextRef="#ctx0" brushRef="#br0" timeOffset="38221.85">7461 10778 635 0,'0'0'62'0,"0"0"35"15,0 0 97-15,0 0-39 0,0 0-63 16,0 0-45-16,0 0 7 16,1-9 2-16,3 6-12 15,-4 3 4-15,0 0-6 16,0 0-2-16,0 0-4 16,0 0 1-16,0 0 6 15,0 0-13-15,0 0-12 16,0 0 0-16,0 0-9 15,0 0-2-15,0 0-7 16,0 0-4-16,0 6 0 16,0 11-4-16,0 5 8 15,-5 10 5-15,1-2-5 0,-1-1 1 16,0 1-1 0,0-4 0-16,5-3-1 0,0-9 1 15,-6-2-5-15,6-10-4 16,0-2-11-16,0 0-1 15,0 0 2-15,-5 0-3 16,5-8 3-16,-3-10 15 16,-2 2 2-16,3-1 0 15,-1-3 1-15,1 0 0 16,-2 0-2-16,4 1 1 16,0-3 1-16,0 2 0 15,6-4-1-15,4 8-1 0,-2-1 3 16,-2 9 0-1,4 2 0-15,-1 0 3 0,-3 4 2 16,3-2 0-16,3 4-2 16,2-2 1-16,1 2-2 15,6-4-1-15,0 4-1 16,3 0 1-16,-3 0-1 16,8 0 0-16,-7 0 0 15,2 0 2-15,0 0-2 16,-6 0 0-16,1 0 0 15,-9 0 0-15,-5 4-1 16,0-4 0-16,-5 2 1 16,0-2 0-16,0 0 0 15,0 0 4-15,0 0-4 16,0 0 0-16,0 4 0 0,0-4-1 16,0 2-4-1,0 4 3-15,0 5 0 0,0 6 2 16,0 2 4-16,-5-1 0 15,0 4 0-15,0 1-2 16,0 2-2-16,5 4 3 16,0-1 0-16,0 3 0 15,-6-3-3-15,3-2 1 16,1-1 0-16,-1-3 0 16,1-8 1-16,2-2-2 15,-5-6 1-15,5-4 0 16,-3 1-1-16,1-3 1 15,-2 3 5-15,3-3-2 0,-8 0 0 16,-1 0 6-16,-6 0-6 16,1 0 1-16,-6 0 0 15,2-3-2-15,-2-6 4 16,6 3-7-16,1 2 1 16,4 0 1-16,-1 4-1 15,5 0-1-15,0-2 0 16,3 2-8-16,3 0-2 15,0 0-23-15,0 0-54 16,0 0-110-16,0 0-240 16,0 0-299-16</inkml:trace>
  <inkml:trace contextRef="#ctx0" brushRef="#br0" timeOffset="38949.96">7471 10744 1129 0,'0'0'18'16,"0"0"-10"-16,0 0 104 15,0 0-38-15,0 0-40 16,0 0 1-16,0 0 1 0,0 0-6 16,0-8 2-16,0-4 3 15,0-8-16-15,0-3-19 16,0 1 1-16,0 0 1 15,2-7-2-15,3 3 0 16,0 2-1-16,5 1 0 16,-1-3 0-16,1 10 2 15,-5 2-1-15,6 2 0 16,-3 4 2-16,-1-1 1 16,4 4-1-16,-3 2 0 15,-3 3 0-15,-3 0-2 16,3 0-2-16,4 3 0 0,-4 13 2 15,5 12 19-15,1 1 4 16,-3-1-9-16,-1-2-7 16,-2-1-5-16,-1-5 4 15,-4-6 1-15,0 0-5 16,0-8 0-16,0 2-1 16,0-6 0-16,0-2-2 15,0 0-8-15,0 0-19 16,0 0-27-16,0 0-51 15,0 0-85-15,0-4-258 16</inkml:trace>
  <inkml:trace contextRef="#ctx0" brushRef="#br0" timeOffset="40455.72">17126 11664 1365 0,'0'0'0'16,"0"0"0"-16,0 0 61 16,0 0-19-16,0 0-35 15,0 0 31-15,91 0-3 16,-35 0-3-16,-7 0-10 0,3-3-5 15,10 0 1-15,2 3-11 16,-2-6 0-16,7 4-3 16,-4-4-4-16,-3 0 0 15,-7 4 0-15,-5-2 0 16,-12 4 1-16,-5 0-1 16,-12 0 0-16,-9 0 0 15,-7 0-8-15,-5 0-8 16,0 0-13-16,0 4-36 15,0 4 0-15,-12-2-127 16,-9-4-752-16</inkml:trace>
  <inkml:trace contextRef="#ctx0" brushRef="#br0" timeOffset="41644.21">18273 10724 1089 0,'0'0'67'0,"0"0"25"16,0 0 97-16,0 0-101 15,0 0-50-15,0 0-7 16,0 0-10-16,-3 0-16 15,3 20-4-15,0 5 0 16,0 3 7-16,5 4-4 16,-1-4-3-16,1-6 0 15,-4-2-1-15,3-7 0 16,-4-3 0-16,0-10-18 16,5 0-13-16,-5 0-10 15,5-23-47-15,-1-3 5 16,-4-4 5-16,0-2-6 0,0 4 26 15,0 3 58 1,-9 3 0-16,4-2 31 0,0 8 23 16,1 1-18-16,4 5 10 15,0 0-12-15,0 8-19 16,4-6-15-16,11 2 6 16,4-2 9-16,4-1 0 15,1 0 2-15,1 1-5 16,1 5-3-16,0 3 8 15,2 0-5-15,-2 0 8 16,-4 0-3-16,6 9-9 16,-6 2 10-16,2-2-11 0,-3-1-5 15,-6-2 3-15,1 0-4 16,-6-4-1 0,-1-2 0-16,-4 0 3 0,-5 0-3 15,0 0 2-15,0 0 2 16,0 0 8-16,0 0-1 15,0 0-8-15,0 0 0 16,0 0-1-16,0 0 10 16,0 2-2-16,0 4 2 15,0 3 4-15,-5 2-9 16,-4 6 1-16,2 3-2 16,2 0-4-16,0 0 2 15,1 5-3-15,3 0 0 16,1 4 3-16,-4-1-4 15,4-6 0-15,0 1 0 0,-2-7 2 16,2 2-3-16,-3-10 1 16,1-2-1-16,2-3 0 15,-5-1 0-15,-3 1 1 16,-6-3 6-16,-3 0-6 16,-8 0 7-16,0 0 0 15,-6-8-1-15,1-1 7 16,-1 1-5-16,5 3-6 15,2-5 0-15,4 8-1 16,6 0 0-16,2-2-1 16,3 2-1-16,4 2 1 15,3 0-14-15,2 0-25 0,0 0-75 16,7-4-179-16,12-6-434 16</inkml:trace>
  <inkml:trace contextRef="#ctx0" brushRef="#br0" timeOffset="42389.54">18344 10611 777 0,'0'0'179'0,"0"0"-124"0,0 0 135 15,0 0-70-15,0 0-59 16,0 0-23-16,0 0 1 16,0 0-15-16,0 0-18 15,0-9 6-15,0-5 9 16,0 0-18-16,-3-6 2 15,1 1 4-15,2-7-2 16,0 4 6-16,0-6-12 16,0-3-1-16,0 3 2 15,0 2-2-15,10 1 0 16,2-1-1-16,2 4 1 16,5-1 2-16,-4 6-1 15,1 0-1-15,-1 5 2 16,1 2 0-16,3 0-1 15,-4 6-1-15,-3-2 1 0,4 6 4 16,1 0-4-16,0 0 5 16,-1 2-1-16,-1 6 0 15,-1 4 6-15,-3 2-7 16,-3 4-2-16,-3-2 10 16,-3 4 4-16,1-3-4 15,-3-3-3-15,0-6-6 16,0-2 1-16,0-3-4 15,0-3 0-15,0 0-1 16,0 0-3-16,0 0-7 0,0 0-7 16,0 0-23-1,0 0-18-15,0-5 5 0,0-1-10 16,0-2-155-16,0-6-283 16</inkml:trace>
  <inkml:trace contextRef="#ctx0" brushRef="#br0" timeOffset="47327.59">7376 14934 357 0,'0'0'34'16,"0"0"-16"-16,0 0 132 16,0 0-40-16,0 0-55 15,0 0-24-15,0 0-14 0,0-2-5 16,0 2 13-16,5 0-2 16,-5 0 15-16,0 0 14 15,0 0-1-15,0 0 20 16,0 0 32-16,0 0-7 15,0 0-13-15,0 0-10 16,0 0-10-16,0 0-16 16,0 0-23-16,0 0-10 15,0 0-1-15,0 0 2 16,0 0 2-16,0 0-8 16,0 8-6-16,0 10 5 15,6 6 1-15,-3 11 2 0,2-1-3 16,0 2-6-16,0-3 4 15,1-1-6-15,1-7 1 16,-4-8-5-16,2-8 4 16,-3-7-8-16,1-2-18 15,-3 0-7-15,0-8-12 16,0-15-67-16,0-5 80 16,0-6-14-16,0 1-47 15,0 5 25-15,0 2 20 16,-3 6 25-16,1 1 22 15,2 7-6-15,-3 0 7 16,3 4 23-16,0 0 22 16,0-4 5-16,0 4-14 0,0-6-12 15,0 3 13-15,8-1-10 16,-3 4 7-16,6 0 2 16,4 2-12-16,1 0-4 15,3 0-5-15,1 4-8 16,5-1 4-16,0 0 2 15,1 3-9-15,4-3-2 16,-5 0 0-16,1 1 1 16,-5-1-3-16,-6 0 0 15,-1 3-1-15,-4-3 4 16,-4 0-3-16,-1 3 0 16,0 0 0-16,-5 0 1 0,0 0 0 15,0 0 0-15,0 0 7 16,0 0-8-16,0 0 17 15,0 0 0-15,0 0-13 16,0 0-3-16,0 0-1 16,0 6 0-16,0 8 1 15,5 3 0-15,-5 2 6 16,5 7-5-16,0-1 4 16,1 7-6-16,-1-4 5 15,0 0-3-15,0-3 3 16,0 1-2-16,4-6-3 15,-4-1 0-15,-3-7-8 16,1-2 8-16,-3 2 0 16,2-6-3-16,-2-4 1 15,0 2 1-15,0-2 1 0,0-2 7 16,0 0-3-16,0 0 7 16,-7 0-7-16,-8 0-2 15,-4 0 3-15,-2 0-4 16,2-2 2-16,-2 2 9 15,4 0-3-15,-7 0-4 16,3 0 6-16,-3 0-5 16,-2 0 7-16,11 0-8 15,-4 0 4-15,9 0-3 16,3 0-4-16,3 0-2 0,4 0-2 16,0 0-7-1,0 0-7-15,0 0-18 0,0 0-6 16,0 0-25-16,0 0-91 15,-1 0-64-15,-13 0-202 16</inkml:trace>
  <inkml:trace contextRef="#ctx0" brushRef="#br0" timeOffset="48329.7">7502 14833 103 0,'0'0'710'0,"0"0"-676"16,0 0 3-16,0 0 20 16,0 0-14-16,0 0-30 0,2 3-3 15,-2-3 6-15,0 0-7 16,0 0 25-16,0 0 35 16,0 0 3-16,0 0-11 15,0 0-8-15,0 0-1 16,0 0-11-16,0 0-22 15,0 0-11-15,0 0-8 16,0 0-8-16,0-9 3 16,0-2 5-16,0-5 7 15,0 2-2-15,0-6 0 16,0 0-3-16,0 0-1 0,3-3 2 16,2 1-3-1,0 5 0-15,6 0 1 0,-6 8-1 16,0 3 1-16,0 1 6 15,-1 2-3-15,1 1 2 16,-5 2 2-16,2 0-4 16,3 0 4-16,-2 0-5 15,2 0-2-15,-3 0 4 16,7 0-5-16,-4 0 2 16,0 5 7-16,5 0-3 15,-4 10 4-15,4-4-5 16,-5 3 4-16,0 1 0 15,-1 1-5-15,1 1 1 16,0 0 2-16,-3 0-3 16,1-3 2-16,-1-2-4 0,-2-2-1 15,3 0 4-15,-3-5-5 16,0-2 1-16,0-3-1 16,0 0-4-16,0 0 0 15,0 0-9-15,0 0-9 16,0 0-20-16,0 0-54 15,0 0-149-15,0-6-205 16</inkml:trace>
  <inkml:trace contextRef="#ctx0" brushRef="#br0" timeOffset="50611.83">12274 14932 890 0,'0'0'32'0,"0"0"48"16,0 0 38-16,0 0-17 15,0 0-31-15,0 0-8 16,5-9-3-16,-5 9-11 16,0 0-4-16,0 0-11 0,0 0-4 15,0 0-17-15,0 0-12 16,0 3 2-16,0 14-2 16,1 2 4-16,3 10 9 15,1-1-8-15,0 4-2 16,0 1-2-16,-5 1 2 15,9-6-2-15,-7 3 0 16,1-8-1-16,-1-12-8 16,1-3-24-16,-1-8-7 15,-2 0-11-15,0 0-15 16,5-8 1-16,-5-20-73 16,4-9 37-16,-4-2 19 15,0-3-36-15,0 4 35 16,0 11 57-16,0 7 25 0,0 6 25 15,-4 6 61-15,4-2 17 16,-2 8 0-16,-1-4-35 16,3 0-41-16,0-2-12 15,0 0 7-15,9 2 14 16,3-3-2-16,-2 4 0 16,4 2 5-16,6 3-12 15,1 0-6-15,8 0 9 16,-3 0-16-16,5 0-4 15,-1 0-4-15,1 6-3 0,-7-4-1 16,-4 2-1 0,1-2-1-16,-2-2 0 0,-7 0 2 15,-3 0-2-15,-4 0 1 16,0 0 0-16,-5 0 5 16,0 0-5-16,5 0 3 15,-5 0 2-15,0 0-3 16,0 0 8-16,0 0 3 15,0 0 3-15,0 0 6 16,0 0-10-16,0 3 4 16,0-3-5-16,0 3-12 15,0 0-2-15,0 2-10 16,0 6-3-16,0 7 14 0,0 2 2 16,0 5 3-1,0 3-1-15,0-2-3 0,0 2 1 16,0 0-1-16,0-3 1 15,0-3-1-15,0-4 2 16,0-7-2-16,0-5 0 16,0-6-2-16,0 0-4 15,0 2 2-15,0-2 4 16,0 0 3-16,-5 3-1 16,-4 0 7-16,-1 3-4 15,-2 0-2-15,-4-2-2 16,3 0 1-16,-6-4-1 15,2 0 4-15,-2 0-4 16,1 0 4-16,-1 0 3 16,4 0-2-16,-4 0 3 0,7 0-4 15,-2 2 4-15,4 2-6 16,-1-2-2-16,6-2-1 16,0 4 2-16,0-4-1 15,0 0-1-15,-4 0 0 16,4 0-5-16,-2 0 3 15,-2 0-8-15,-1 0-1 16,10 0-1-16,-5 0-20 16,5 2-15-16,0 0-119 15,0-2-268-15</inkml:trace>
  <inkml:trace contextRef="#ctx0" brushRef="#br0" timeOffset="51504.73">12389 14895 555 0,'0'0'184'0,"0"0"-166"16,0 0 154-16,0 0-73 15,0 0-56-15,0 0 3 16,2 0 35-16,-2 0-22 16,0 0-10-16,0 0-1 15,0 0-2-15,0 0-10 16,0 0-14-16,0 0 1 16,0 0-9-16,0 0-1 15,3 0 1-15,-3-2-9 16,2-10 5-16,3-5 5 15,0-3-12-15,0-2-2 16,4 2 1-16,-7 0-2 16,3 0 4-16,-2 9-3 0,2-3-1 15,-5 6 0-15,11-4 3 16,-6 6-3-16,4-2 1 16,1 0-1-16,0 2 1 15,1 0 0-15,-5 0-1 16,3 4 0-16,-4 2 0 15,-3 0-1-15,1 0-1 16,-3 0 2-16,6 0 2 16,-1 6 0-16,5 2 11 15,-1 0-5-15,-4 2-8 16,0 0 4-16,0 2-2 16,-3 2-2-16,3-3 6 0,-5 5-5 15,0 0-1-15,0-2 3 16,0 2-2-16,0-2 7 15,0 0-6-15,0-5-2 16,0-3 2-16,0 2-2 16,0-6-14-16,0 2-36 15,0 2-80-15,0-6-94 16,0 0-338-16</inkml:trace>
  <inkml:trace contextRef="#ctx0" brushRef="#br0" timeOffset="56802.54">3874 14238 133 0,'0'0'1111'15,"0"0"-1111"-15,0 0-18 16,0 0 18-16,0 0 62 15,0 0 1-15,0 0-13 16,-15-26 1-16,13 26 3 16,-2 0 1-16,3 0-13 15,-4 0-17-15,-4-3-9 16,-1 1-14-16,-1-4 2 0,-2 3-1 16,0 0 0-16,-2 1 6 15,-4-2 3-15,3 4 4 16,-2-2 4-16,-5 2-15 15,-6 0-2-15,5-3-2 16,-7 0-1-16,0-3 0 16,1-2-2-16,-1 2 2 15,2 0-2-15,2 4 4 16,-3 2-2-16,-1 0 1 16,-3 0 1-16,5 0 0 15,-2 0 0-15,5 2 1 16,2 8-2-16,3-6 0 0,0 2-1 15,11 3 4-15,0 0-4 16,-4 7 0-16,3 7-1 16,-1 11 1-16,2 5 1 15,1 7-1-15,-1 1 0 16,5-1 0-16,5-7-2 16,0 3 2-16,0-2 0 15,0 7 0-15,0 8-2 16,0 4 2-16,5 9 0 15,-5 2 0-15,5 0 0 16,-5 1 0-16,0 3 0 16,0-3 2-16,0-2-2 15,5-4 0-15,-5 3 0 16,6-3 0-16,-3 0 0 16,-3 3 0-16,0 0 0 0,0 2 3 15,0 1-1-15,0-4-2 16,0-2 0-16,-9-8 1 15,9-3-1-15,-5-10 0 16,5 1 0-16,-5-2 2 16,5 5-3-16,0 6 1 15,0 5 0-15,0 2-1 16,0 5 1-16,0-4 0 16,0-2 0-16,0-10 2 15,0-5-3-15,0-5 1 0,0-9-3 16,0-3 2-16,5 0 0 15,-5 1 1-15,5-4 0 16,-5 6-1-16,0-3-2 16,0 1 3-16,0-7 0 15,0 3 0-15,0-7-2 16,0 2 2-16,0-1 0 16,0 3 0-16,-5 4-2 15,-5 2 2-15,0-3 0 16,1 1-1-16,2-4 1 15,-1-2 0-15,2-3 0 16,1-3 0-16,3-2 0 16,-1-2-1-16,3 0 1 15,-2-8 0-15,2 4 0 16,0-4 0-16,0 2 0 0,0-2 0 16,0 1-1-16,0 0 1 15,0-3-1-15,0 0 1 16,0 0 0-16,0 0-1 15,0 0 1-15,0 2 0 16,0 4 1-16,0 0 0 16,5 5-1-16,-3-5 0 15,7 0-1-15,-7-4 1 16,1 1-1-16,-1-3-1 16,6 0 1-16,3 0-1 15,-1 3 2-15,14-3-1 16,2 0 1-16,0 0 1 0,8 0-1 15,-3 0 0-15,-5 0 3 16,3-3-1-16,-3 0-2 16,0 1 4-16,3 2-4 15,-8-4 1-15,0 4-1 16,4-2 0-16,-6-1 0 16,2 3 1-16,-5-3-1 15,3 0 0-15,-7 3 1 16,1 0 1-16,-2 0-2 15,-1 0 2-15,0 0 4 16,1 0-4-16,-1 0-2 16,-1 0 2-16,-4 0-2 15,-3 0 0-15,1 0 0 0,-3 0 0 16,0 0-2 0,0 0 2-16,0 0-10 0,0 0-9 15,0 0-46-15,-3 0-103 16,-13 3-428-16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25:17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20340 3103 1134 0,'0'0'97'16,"0"0"-27"-16,0 0 80 0,0 0-61 16,0 0-33-16,0 0-8 15,0 0-7-15,0-8-17 16,0 8-3-16,0 0-5 16,0-2-2-16,0-4 0 15,-10-2-10-15,-5 2-3 16,-9-3 4-16,-6 4 0 15,-1-1 3-15,-5 6-4 16,-4 0-3-16,1 0 4 16,-3 9-5-16,1 8 6 15,-4 5-5-15,-1 6 2 16,-4 6 5-16,-5 5-3 0,8 1 1 16,2-1 0-16,11-1-5 15,8-2 3-15,12-5-4 16,13 0-4-16,1-3 2 15,10 0-3-15,24 1 0 16,8-7-4-16,8-2-3 16,7-2-1-16,1-2 5 15,-6-2 1-15,-6 3 6 16,-9-1-2-16,-10 8 0 16,-11 4 3-16,-10 3 0 15,-6 5 4-15,0 7 10 16,-15 2 4-16,-16-3 2 15,-3 0-8-15,-8-2 1 0,-3-3 1 16,1-6-8-16,-3-3 5 16,1-6-2-16,1-4-6 15,10-7 2-15,4-2-4 16,5-9-1-16,2 0 0 16,7 0-7-16,-2-9-4 15,9-2-13-15,1-3-30 16,9 2-30-16,0-2-80 15,11 0-669-15</inkml:trace>
  <inkml:trace contextRef="#ctx0" brushRef="#br0" timeOffset="495.02">20401 3882 1200 0,'0'0'58'0,"0"0"-52"0,0 0 124 15,86 18-67 1,-50-18-31-16,9 0-16 0,0 0-13 16,-7-8 5-16,-9-7-8 15,-3 4 3-15,-13 0 1 16,-7-3 0-16,-6 0 13 16,0 0 9-16,0-4-3 15,-19 4 13-15,-7 3-9 16,0 5-6-16,-8 6-4 15,-3 0 3-15,-2 15 4 16,-1 9-4-16,7 8-8 16,4 1-1-16,10 1-1 0,7 3-4 15,9-1 0 1,3-1-6-16,8 1 1 16,18-4-1-16,14-2-1 0,6-7 0 15,16-6 1-15,2-8-5 16,1-9-25-16,-3-4-24 15,2-18-44-15,-7-11-204 16</inkml:trace>
  <inkml:trace contextRef="#ctx0" brushRef="#br0" timeOffset="826.44">21348 3188 1318 0,'0'0'9'0,"0"0"59"16,0 0 56-16,0 0-92 16,0 0-11-16,-27 122 18 15,16-58 0-15,3 11-8 16,3 0-9-16,-1 7-5 15,6-3-12-15,0-5-1 16,0-6 4-16,11-13-8 16,2-6 0-16,5-15-1 15,6-12-10-15,0-10-16 0,3-10-14 16,3-2-26-16,-1-8-42 16,-1-18-119-16,-8-2-231 15</inkml:trace>
  <inkml:trace contextRef="#ctx0" brushRef="#br0" timeOffset="1111.2">21145 3550 1407 0,'0'0'9'16,"0"0"99"-16,0 0 6 15,0 0-65-15,0 0-27 16,0 0 9-16,62 36-15 16,-22-30-1-16,1-3-3 15,7-3-9-15,-1 0-3 16,-1-6-34-16,-3-8-53 15,-15-3-318-15</inkml:trace>
  <inkml:trace contextRef="#ctx0" brushRef="#br0" timeOffset="19282.75">16549 2534 1046 0,'0'0'0'0,"0"0"62"0,0 0-62 16,0 0 130-16,0 0-9 15,0 0-41-15,0 0-15 16,17-52-10-16,-17 52-19 16,0 0 10-16,0 0-9 15,0 0-8-15,0 0 7 16,0 0-14-16,0 0 4 16,0 0-5-16,-5 0-13 15,-5 4 4-15,-6 8-12 16,-13 7 0-16,-2 9-2 15,-4 14 2-15,-1 9 0 0,-5 11 0 16,7 7 1 0,-3-2-1-16,12 9 0 0,4 6 0 15,7 8 3-15,9 6-1 16,5-1 0-16,0 4 2 16,3-2-3-16,13-6 2 15,1-4-3-15,4-8 0 16,3-9-2-16,0-13 0 15,-2-12-8-15,6-14-21 16,-2-14-45-16,1-17-37 16,-3 0-139-16,-3-28-707 15</inkml:trace>
  <inkml:trace contextRef="#ctx0" brushRef="#br0" timeOffset="19763.16">16863 2988 1380 0,'0'0'0'15,"0"0"22"-15,0 0 6 16,0 0 61-16,0 0-60 15,0 0-4-15,-56 12-14 16,56 32 0-16,0 19 1 0,0 10-5 16,0 3 3-16,6 3-9 15,-1 3 6-15,0-8-6 16,0-9 2-16,0-12 1 16,0-17-4-16,1-10 0 15,-1-15 0-15,-2-8-1 16,2-3-6-16,2-11-26 15,2-20-16-15,-2-9 1 16,1-11-29-16,-1 4-2 16,-3 10 43-16,-4 6 36 15,0 11 25-15,0 12 55 16,0 5-11-16,0 3-7 0,1 0-30 16,8 0-27-16,15-3-5 15,2 0 1-15,0 1-6 16,8-7-2-16,-6-2-51 15,1-9-20 1,2-6-43-16,-2-5-117 0,1-5-199 16</inkml:trace>
  <inkml:trace contextRef="#ctx0" brushRef="#br0" timeOffset="19994.05">17217 2943 297 0,'0'0'567'15,"0"-79"-541"-15,-5 59 181 16,5 12 36-16,0 4-118 15,-3 4-35-15,1 0-43 0,-1 20-45 16,1 23 12-16,2 17-4 16,-4 13 5-16,-1 6-1 15,0 0-8-15,0 0 10 16,0-9-7-16,0-2-3 16,3-12 2-16,-2-8-6 15,4-13-4-15,0-13-2 16,4-8-43-16,3-8-57 15,7-6-114-15,-2 0-176 16</inkml:trace>
  <inkml:trace contextRef="#ctx0" brushRef="#br0" timeOffset="20436.16">17526 3417 1158 0,'0'0'20'16,"0"0"62"-16,0 0 33 15,0 0-73-15,0 0-41 16,-100-23 24-16,72 23 3 16,-1 9 3-16,3 8 21 15,-3 6-11-15,3-1-7 16,11 9-7-16,-1-3-16 0,7 6 1 15,9-6-3 1,0-2-8-16,14-3 1 0,9-9-2 16,11-6-10-16,2-8 3 15,7 0-14-15,-1-20-10 16,-1-5-4-16,-10-1-22 16,-7 2 5-16,-10 8 44 15,-9 8 8-15,-5 8 20 16,0 0 35-16,0 0 2 15,-5 6-17-15,-9 12-34 16,-1 4-1-16,4 3-5 16,6 1 2-16,5-4-5 15,0-5-8-15,7-9-43 16,21-8-44-16,4 0-105 16,8-25-402-16</inkml:trace>
  <inkml:trace contextRef="#ctx0" brushRef="#br0" timeOffset="20766.05">17829 3477 1375 0,'0'0'68'15,"0"0"-61"-15,0 0 89 16,0 0-18-16,0 0-45 16,0 0-27-16,-71-9-2 15,66 20 6-15,5 1-10 16,0 4-2-16,0 1 2 15,0 1-8-15,5 2 4 0,14-4-13 16,-3 4-6-16,-4 3 7 16,-2-3-6-16,-5-1 3 15,-5-5 16-15,0-3 3 16,0 4 6-16,-15-7 19 16,-8 0 11-16,-6-2 13 15,0 0-20-15,1-6-7 16,4 0-10-16,5 0-12 15,9 0 0-15,10-4-22 16,0-12-62-16,15-7-152 16,18-5-438-16</inkml:trace>
  <inkml:trace contextRef="#ctx0" brushRef="#br0" timeOffset="21326.65">18027 2875 1277 0,'0'0'46'0,"0"0"-35"16,0 0-11-16,0 119 56 15,0-49 7-15,0 12-15 16,-7 6 0-16,2-1 8 16,-4 1-16-16,4-9-6 15,0-5-12-15,0-15-12 16,5-17-5-16,0-9-5 15,0-15 3-15,0-10-5 16,0-6 2-16,0-2-5 16,5 0-4-16,4-8-13 15,6-12 8-15,2-8 2 16,4 3-24-16,3-1 5 16,0 12 4-16,-7 6 13 0,-3 5 11 15,-9 3 3-15,6 0 1 16,-6 0 11-16,-2 14 16 15,3 5 18-15,-5 11-21 16,-1 3-2-16,0 3-4 16,0-1-17-16,0-7 1 15,5-6-3-15,4-8-10 16,7-8-26-16,4-6-69 16,4-16-148-16,2-18-717 15</inkml:trace>
  <inkml:trace contextRef="#ctx0" brushRef="#br0" timeOffset="21675.96">18310 2737 1369 0,'0'0'0'16,"0"0"-28"-16,0 0 28 16,0 0 90-16,39 121-13 15,-13-50-58-15,8 8 3 0,-8 2-8 16,4 2-2-16,-8-2-4 16,-3 1 2-16,-9 3 13 15,-8-3 3-15,-2-6-13 16,0 1 6-16,-16-10-12 15,-6-5-5-15,-7-5-2 16,-6-10-3-16,-1-7-9 16,0-9-14-16,0-15-35 15,3-12-108-15,2-4-1067 16</inkml:trace>
  <inkml:trace contextRef="#ctx0" brushRef="#br0" timeOffset="22791.06">16726 4555 181 0,'0'0'792'16,"0"0"-785"-16,0 0 52 15,0 0 115-15,0 0-94 16,31 93-10-16,-20-40 24 16,-6 4-1-16,4 2-60 0,-8 6-6 15,3-3-5-15,-4 0 0 16,0-9-11-16,0-2-9 15,0-17-2-15,0-8-1 16,1-12-6-16,3-9-21 16,-2-5-38-16,1-8-56 15,-3-29-87-15,0-11-205 16</inkml:trace>
  <inkml:trace contextRef="#ctx0" brushRef="#br0" timeOffset="23053.6">16494 4484 1122 0,'0'0'111'0,"0"0"-48"16,0 0 76-16,0 0-47 16,0 0-59-16,0 0-27 15,31 0 20-15,3 0 9 16,3 0-1-16,9 0-13 15,4 0-8-15,2-11-5 16,3-4-8-16,3 1-1 16,-11 4-4-16,3 4-37 15,-14 6-28-15,-10 0-63 16,-11 16-112-16,-9 1-431 16</inkml:trace>
  <inkml:trace contextRef="#ctx0" brushRef="#br0" timeOffset="23466.57">17128 4857 1275 0,'0'0'11'0,"0"0"-11"0,8 73 87 16,-2-39 0-16,4 2-44 15,-1 1-21-15,-3 0 11 16,0-3-4-16,-3-8-13 16,-1-7 10-16,-2-11-20 15,0-2-6-15,3-6 0 16,-3 0 1-16,0 0-2 15,0-19-7-15,0-11-12 16,0-3 17-16,0-3 1 16,-3-4 2-16,3 9 2 15,0-3-2-15,0 6 5 16,8 5-5-16,10 7 0 16,4 6-2-16,0 6-15 0,4 4-33 15,-2 0-92-15,-3 8-350 16</inkml:trace>
  <inkml:trace contextRef="#ctx0" brushRef="#br0" timeOffset="23866.72">17459 5015 1216 0,'0'0'117'15,"0"0"-101"-15,0 0 77 16,0 0-14-16,0 0-37 15,87-29-13-15,-61 18-12 0,4 2-17 16,-10 1 0-16,-1 6-5 16,-7-4-30-16,-3 6-27 15,-7 0-40-15,-2-6-36 16,0 6 99-16,-13-2-58 16,0-4 97-16,-3 2 21 15,4 4 62-15,-5 0 3 16,1 0 16-16,4 0-16 15,-3 6-19-15,1 6-20 16,4 4-9-16,1 7-1 16,7-1-21-16,2 4-9 15,0-4-7-15,6-2 0 16,14 0-1-16,10-3-8 16,1-9-10-16,3-2 2 0,2-6-18 15,-1 0-5-15,-8 0 3 16,-3-12-52-16,2-4-130 15,-10-7-275-15</inkml:trace>
  <inkml:trace contextRef="#ctx0" brushRef="#br0" timeOffset="24284.85">17981 4958 1098 0,'0'0'43'0,"0"0"-43"16,0 0 108-16,0 0 3 15,0 0-61-15,0 0-21 16,77 6 10-16,-77-6-9 15,0 0-1-15,0 0-4 16,0-8-18-16,-5-4 1 16,-12 0-8-16,-4-2-19 15,-8 3 17-15,8 3-7 16,-5 2 8-16,-3 6 1 16,8 0 8-16,1 6 12 0,4 13 2 15,2 13 0-15,4 4 11 16,10 3-8-16,0 1-7 15,10-3 4-15,14-9-13 16,13-5-6-16,4-15-3 16,9-8-27-16,12 0-51 15,-4-27-170-15</inkml:trace>
  <inkml:trace contextRef="#ctx0" brushRef="#br0" timeOffset="24583.86">18248 4363 616 0,'0'0'766'0,"0"0"-755"16,0 0-2-16,0 0 42 15,0 0-4-15,77 81-24 16,-41-27 14-16,2 8-14 15,-2 9-5-15,-5-1 2 16,-5 9-5-16,-12 0-9 16,-12 0 2-16,-2-2-6 15,-16-7 1-15,-15-5 3 16,-5-8 0-16,-9-10 3 16,4-1-9-16,-4-12-4 0,4-15-66 15,-4-16-361-15</inkml:trace>
  <inkml:trace contextRef="#ctx0" brushRef="#br0" timeOffset="25257.24">16308 4416 489 0,'0'0'531'16,"0"0"-531"-16,0 0 163 16,0 0 11-16,0 0-89 15,0 0-33-15,14 0-11 16,-14 0-6-16,0 0 0 16,0 0-15-16,0 8 6 15,-6 10-4-15,-12 1-11 16,4 7 1-16,-7-4-3 15,-1 4-3-15,-2 5 4 0,-1 5-4 16,3 10 9-16,7 11 4 16,1 6-1-16,9 12 5 15,5 4-10-15,0-3 0 16,25-9-5-16,10-10-7 16,6-9-1-16,9-3 0 15,5-9-4-15,6-1 4 16,-1-11-19-16,-3 0-19 15,10-10-2-15,-2-6-44 16,6-8-81-16,-6-3-320 16</inkml:trace>
  <inkml:trace contextRef="#ctx0" brushRef="#br0" timeOffset="86768.12">19355 2316 1032 0,'0'0'71'0,"0"0"61"15,0 0 26-15,0 0-72 16,0 0-23-16,0 0-27 16,0 0-24-16,-14 23 3 15,14 5 5-15,0 6 19 16,0 0-21-16,0 5-12 16,-1 1 5-16,-3 5-4 0,2 1-7 15,-3-1 5-15,2-6-5 16,1-8 0-16,-1-8 0 15,3-13-4-15,0-4-8 16,0-6-26-16,0 0-61 16,0-25-233-16</inkml:trace>
  <inkml:trace contextRef="#ctx0" brushRef="#br0" timeOffset="87253.95">19562 2277 1262 0,'0'0'122'0,"0"0"-94"16,0 0 30-16,-81-42-8 16,52 30-15-16,3 1 3 15,-4 6-15-15,-1 1-4 16,-5 4-1-16,-3 4-7 15,-6 16 2-15,-2 13 3 16,-3 9 4-16,4 15 3 16,-2 5-12-16,6 11 3 15,6 6-1-15,15 0-9 16,11-2-1-16,10-10-3 16,5-5 4-16,23-11-6 15,12-5 2-15,9-7-2 0,22-13 0 16,20-22-6-16,16-4 7 15,9-24-10-15,4-21-5 16,-13-15 8-16,-16-11 2 16,-15-4 6-16,-21 0 0 15,-24 2 0-15,-17 0 3 16,-14 8 13-16,-9 3-4 16,-30 5 8-16,-15 9-6 15,-15 21 4-15,-8 9-3 16,1 18-15-16,2 0-2 15,12 23-3-15,19 3-26 16,22 8-37-16,21-12-122 0</inkml:trace>
  <inkml:trace contextRef="#ctx0" brushRef="#br0" timeOffset="88109.65">25574 4345 1485 0,'0'0'0'15,"0"0"0"-15,0 0 63 0,0 0-23 16,0 0-7-16,0 0-18 15,8-36-6-15,13 30-1 16,5 4-7-16,5-1 6 16,-2 3-1-16,2 0-2 15,-5 11 7-15,-2 3-11 16,-10 4 2-16,-9 1 1 16,-5 3 0-16,0 4 2 15,-21 2 3-15,-13 3-2 16,-11 3 10-16,0-3-9 15,1-3 10-15,11-2-3 16,9-4-11-16,8-10 4 0,13-4-7 16,3-5 0-16,0 0-3 15,8 2-3-15,18-2 2 16,9 6 3-16,9-7 2 16,3-2-2-16,-1 0 1 15,-2 0-19-15,-8-2-20 16,-5-7-60-16,-5 1-130 15,-11-1-447-15</inkml:trace>
  <inkml:trace contextRef="#ctx0" brushRef="#br0" timeOffset="88597.32">26001 3953 1269 0,'0'0'31'16,"-100"-17"-7"-16,38 17 86 16,-3 6-65-16,-10 19-15 15,5 9 4-15,-3 3-8 16,5 11-2-16,2 3 11 16,9 8-9-16,2 1 4 15,9-1-7-15,6 3-12 16,9 3-5-16,16 2 4 15,9-2-7-15,6 3 0 0,23-9-3 16,22-2 0 0,15-7-1-16,12-10 1 0,21-15-6 15,5-5 5-15,7-14-3 16,-3-6 1-16,-2-14-2 16,-4-18-12-16,-4-13 10 15,-3-5-14-15,-8-3 3 16,-17-10 10-16,-11 3 4 15,-22-5 4-15,-15 1 12 16,-16-7 9-16,-5 0 12 16,-26 4-19-16,-11 2 3 15,-2 11-10-15,-3 13-4 16,2 12 8-16,-8 12 0 16,5 6-11-16,-2 8-4 15,10 3-19-15,14 0-26 0,16 17-88 16,10 0-536-16</inkml:trace>
  <inkml:trace contextRef="#ctx0" brushRef="#br0" timeOffset="89304.46">27746 4606 428 0,'0'0'751'0,"81"-14"-741"15,-52 4 22-15,-17 5 125 16,-7 0-62-16,-5 5 7 15,0-6-5-15,-1 0-41 16,-20-2-5-16,-12-3-33 16,-8 2-14-16,-4 6 4 15,-1 3-8-15,6 0 3 16,2 14-3-16,9 6-2 16,5 3 2-16,12 5 0 15,3 0-8-15,9 3 8 16,0 3-9-16,21 3-6 15,8 5 7-15,2 0-7 0,0 9 9 16,-2-3 5-16,-8 5 1 16,-7-4 1-16,-13-4 0 15,-1-3 3-15,-6 0 11 16,-17 1-5-16,-8-7 8 16,0-2-6-16,-8 1-5 15,1-11 8-15,-2-1-8 16,0-9-2-16,6-2 4 15,6-6-8-15,4-4-1 16,9-2 0-16,4 0-15 16,6 0-7-16,5-12-33 15,7-7-37-15,28-12-167 16,16-8-340-16</inkml:trace>
  <inkml:trace contextRef="#ctx0" brushRef="#br0" timeOffset="89603.47">28397 4473 1119 0,'0'0'36'0,"0"0"66"16,0 0 103-16,0 0-79 15,0 0-63-15,0 0-42 16,-9-15-12-16,-6 58-8 15,-4 22 9-15,2 17 6 0,-2 14-12 16,-2 11 9-16,6 2-8 16,4 2 10-16,1-12-9 15,5-18-6-15,5-16 0 16,0-14-5-16,0-17-16 16,0-17 1-16,0-14-29 15,0-3-56-15,0-28-40 16,0-17-22-16,-9-9-217 15</inkml:trace>
  <inkml:trace contextRef="#ctx0" brushRef="#br0" timeOffset="89763.63">27980 4984 516 0,'0'0'766'0,"0"0"-613"16,0 0-22-16,0 0-42 16,0 0-45-16,0 0-44 0,-10-24 2 15,60 36-4-15,19 5-3 16,12-8-16-16,1 2-17 15,3 3-31-15,-3-8-64 16,-2 2-69-16,-5-6-186 16</inkml:trace>
  <inkml:trace contextRef="#ctx0" brushRef="#br0" timeOffset="90156.16">28874 5020 1269 0,'0'0'249'15,"0"0"-243"-15,0 0 63 0,-82-22-19 16,42 22-26 0,0 0-5-16,1 8-18 0,1 11 10 15,5 1 8-15,2 9 3 16,10 1 0-16,9 2-12 16,0-1-3-16,12-3-5 15,0 0-2-15,17-5-1 16,11-9-6-16,12-3-11 15,6-11 5-15,4 0-7 16,4-20-9-16,-8 1-12 16,-6-6-1-16,-13 7 25 15,-8 4 15-15,-12 6 2 16,-3 5 25-16,-4 3 21 0,0 0 8 16,0 0-10-1,-4 0-27-15,-1 14-5 0,-2 6-11 16,2 5-1-16,5 3 5 15,0-5-5-15,2-1-5 16,22-10-18-16,7-10-34 16,15-2-47-16,8-2-155 15,1-18-696-15</inkml:trace>
  <inkml:trace contextRef="#ctx0" brushRef="#br0" timeOffset="90462.26">29506 5118 1314 0,'0'0'131'0,"0"0"-56"16,0 0 51-1,0 0-58-15,0 0-25 0,-87-61-19 16,56 55-7-16,1 4 4 16,1 2-17-16,1 0 10 15,-1 10-1-15,3 10-8 16,2 5 8-16,5 1-8 15,7 5 1-15,7-3 2 16,5 6-7-16,0-3 4 16,7 1-5-16,17-8-3 15,12-4 1-15,12-8-14 16,11-9-21-16,10-3-19 16,3-17-24-16,-6-15-50 0,-3-7-210 15</inkml:trace>
  <inkml:trace contextRef="#ctx0" brushRef="#br0" timeOffset="90991.46">30021 4306 1084 0,'0'0'374'0,"0"0"-331"16,0 0 46-16,0 0-35 15,0 0-20-15,-46 122-5 0,25-47-2 16,1 18-1 0,-4 10-7-16,3 9 15 0,0-1-18 15,2-4-3-15,7-12-4 16,5-18-8-16,2-15 1 16,5-15-2-16,0-15-1 15,0-15-2-15,0-9-4 16,5-8-11-16,7-2 3 15,4-21 3-15,10-13 11 16,5-10-11-16,0 1-11 16,0 3 21-16,-2 5-3 15,0 9 2-15,-8 5 2 16,-2 9 0-16,-4 2 0 16,-8 10 1-16,-3 2 0 15,-4 0 4-15,0 0-3 0,0 8 7 16,0 9 7-16,-9 11 0 15,-3 4 11-15,-7 4-5 16,4 1-4-16,4-1 7 16,6-1-11-16,5-5-6 15,0-7-5-15,17-6 0 16,13-3-4-16,9-11 1 16,6-3-16-16,-2 0-3 15,2-12-23-15,-6-7 0 16,-4-1-36-16,-14 6-221 15</inkml:trace>
  <inkml:trace contextRef="#ctx0" brushRef="#br0" timeOffset="189757.98">25574 6239 1301 0,'0'0'43'15,"0"0"74"-15,0 0-15 0,0 0-60 16,0 0-36-16,0 0-3 15,29-5-3-15,-3-1 3 16,0 0 1-16,3 6-4 16,2 0 7-16,-5 0-3 15,-4 0-3-15,-5 9-1 16,-3-1 0-16,-7 4 1 16,-3-2 0-16,-3 2-1 15,-1 0 0-15,0 2 13 16,-12 0 3-16,-8 3 4 15,-8-1-4-15,0 2-7 16,-1-2 3-16,8-4-11 0,8-7 0 16,8-2-2-16,5-3-3 15,0 0-11-15,0 3-19 16,13 0-11-16,8 2 30 16,8 1 11-16,-1 2-2 15,1 1 4-15,-3 6-2 16,-5-1 4-16,-6 5 0 15,-3-2 1-15,-5 2 8 16,-2 5 2-16,-5-8 4 16,0 4 7-16,0-3-1 15,-15 3 3-15,-6-4 1 16,-8-1-3-16,-2-1 5 16,-4-3-13-16,3-2-6 0,-8-7 1 15,4-2-8-15,7 0-1 16,-1 0-13-16,13-14-26 15,3-5-10-15,14-3-64 16,0-2-288-16</inkml:trace>
  <inkml:trace contextRef="#ctx0" brushRef="#br0" timeOffset="190260.86">25746 6050 1374 0,'0'0'0'16,"-91"-8"0"-16,44 8 96 15,2 0-23-15,4 0-28 16,5 14-10-16,-2 9 1 15,0 7-7-15,-2 13 6 16,-1 11 1-16,-2 11-12 16,10 5 3-16,4 6-15 15,10 0-9-15,14-2 6 16,5-4-9-16,14-5 2 0,25-8-5 16,16-9 0-1,18-9 1-15,27-17-1 0,12-12-8 16,13-10 4-16,1-20-13 15,-12-20-4-15,-13-8 7 16,-16-6 1-16,-25-2 16 16,-24-3 3-16,-22-4-2 15,-14-4 31-15,-26-1-3 16,-24 1-9-16,-19 8-7 16,-12 13-8-16,1 17 0 15,4 15-5-15,5 12 2 16,16 2-4-16,8 0-16 15,16 14-28-15,11 0-38 16,16-3-201-16</inkml:trace>
  <inkml:trace contextRef="#ctx0" brushRef="#br0" timeOffset="191097.68">28120 6829 1248 0,'0'0'123'0,"0"0"-99"15,0 0 65-15,-121-90 13 16,71 73-60-16,-5 5-8 0,2 6 0 16,-8 6-7-1,6 4-8-15,-3 18-7 0,4 12 5 16,-1 15-14-16,0 6 14 15,5 11-11-15,9 10-2 16,10 6 7-16,14-1-9 16,11 4-1-16,6-12-1 15,19-8-1-15,21-11-1 16,15-15 0-16,16-13-10 16,15-18 3-16,2-8-4 15,8-28 5-15,4-20-2 16,-5-17-9-16,-9-14 14 15,-10-11-2-15,-21-9 7 16,-28-2 7-16,-21-1-7 16,-8 6 12-16,-36 11-3 0,-10 23-4 15,-16 23 8-15,-7 21-13 16,1 18-8-16,8 6-2 16,5 20-11-16,12 11-11 15,11 5-26-15,13 9-89 16,5-1-157-16</inkml:trace>
  <inkml:trace contextRef="#ctx0" brushRef="#br0" timeOffset="191366.37">27753 7109 1447 0,'0'0'138'0,"0"0"-138"15,0 0 0-15,0 0 38 16,119 84-6-16,-64-41-16 16,-2-1-7-16,1-3 13 15,-10 4-13-15,-6-3-4 16,-8-1 0-16,-15-3-4 16,-5-2-1-16,-4-5 0 15,-6-7-2-15,0-10-1 16,0-7-33-16,0-5-50 15,0 0-61-15,3-11-182 16</inkml:trace>
  <inkml:trace contextRef="#ctx0" brushRef="#br0" timeOffset="191955.58">28631 7074 1387 0,'0'0'2'0,"0"0"52"15,0 0 71-15,0 0-77 0,0 0-30 16,0 0 5-16,-34 65-8 15,24-27 1-15,-1 9-1 16,1-1-4-16,5-1 5 16,0-3-11-16,5-5-2 15,0-1 4-15,0-2-7 16,20-9 0-16,6-5-1 16,7-11-5-16,3-9 2 15,4 0-6-15,-8-15-3 16,6-9 5-16,-12-8-5 15,-4-1 13-15,1-7 0 16,-11 3 0-16,-2 3 6 0,-6 12-3 16,-3 11 3-16,3 5 13 15,-4 6-6-15,0 0 2 16,0 6-15-16,0 13 4 16,0 9-4-16,0 12 4 15,0-7 0-15,0 1 1 16,7-5-5-16,8-7 0 15,8-4 0-15,-3-8-18 16,8-10-1-16,-1 0-1 16,-4 0-9-16,1-14 9 15,-3 0 3-15,-8-2 15 16,-2-4 2-16,-10 3-55 16,-1-1-257-16</inkml:trace>
  <inkml:trace contextRef="#ctx0" brushRef="#br0" timeOffset="192402.22">29431 7283 1093 0,'0'0'206'0,"0"0"-197"16,0 0 101-16,0 0-37 16,0 0-28-16,0 0-13 15,81 20-20-15,-68-20 9 16,-2-6-6-16,-3-8-11 15,-3 1 6-15,-5-5-8 16,0-2-1-16,-5 1 4 16,-12 5-3-16,0 3 21 15,-7 5 9-15,-2 6-12 16,-5 0-3-16,2 11-11 0,-2 12 4 16,1 8 6-16,13 3-4 15,3 0 0-15,13 0-12 16,1-6 3-16,1-1-6 15,23-3 0-15,4-8-19 16,15-7-14-16,4-9-36 16,-3 0-141-16,-4-9-1012 15</inkml:trace>
  <inkml:trace contextRef="#ctx0" brushRef="#br0" timeOffset="193224.24">29863 7292 1117 0,'0'0'3'0,"0"0"-3"0,0 0 32 16,81-31-19-16,-59 22-6 15,2-1-7-15,-8 0 0 16,-6 2 3-16,-5 2 29 15,-5-4 82-15,0 1-4 16,0-2-27-16,-1 0-38 16,-13 2-4-16,-2 0 4 15,6 7-9-15,-4-2-16 16,7 4 11-16,-1 0 3 16,1 0-22-16,-3 10 1 0,-6 9-6 15,2 9-4-15,-5 4 13 16,7 7-14-16,4-3 1 15,1-2 3-15,7 0-5 16,0-3-1-16,0-8 0 16,7 2-3-16,12-6 3 15,1-7-8-15,4-4-4 16,-1-4 5-16,1-4-8 16,0 0 8-16,-3-12-2 15,1-4-5-15,-1-2 12 16,-2 1-4-16,1 1 6 15,-6-4 0-15,2 2 3 0,-2 2 3 16,-8 2 10-16,3 5-3 16,-4 1 8-16,0 2-16 15,-3 4-2-15,2-4-3 16,-3 6-1-16,3-4 1 16,-4 4 0-16,0 0 0 15,0 0-2-15,0 0 2 16,0 0-5-16,0 0 2 15,0 0-7-15,0 0 7 16,0 0-1-16,0 0 1 16,0-2-1-16,1 2 4 15,3-6 0-15,-4 6-2 16,2-2 5-16,-2 2-3 0,0 0 2 16,0 0 0-1,0 0 5-15,0 0-5 0,0 0 0 16,0 0 4-16,0 6-4 15,0 10 5-15,0 4-1 16,-2 5 2-16,-2 1 5 16,4-1-13-16,0-2 0 15,0-4-2-15,11-1-3 16,8-4-7-16,10-6-16 16,7-8-15-16,11 0 4 15,6-22-36-15,-1-7-140 16,-2-5-727-16</inkml:trace>
  <inkml:trace contextRef="#ctx0" brushRef="#br0" timeOffset="193701.69">30774 7325 1377 0,'0'0'107'15,"0"0"-101"-15,0 0 63 16,0 0-17-16,0 0-40 15,0 0 1-15,74 0 12 16,-56-4-19-16,-3-8 0 16,-5-2-3-16,-4 0 0 15,-3-3-3-15,-3 0 0 16,0 2 1-16,-10-1 2 16,-9 4-3-16,-2 7 14 15,-5 2 7-15,-3 3 3 16,-4 12 6-16,-1 10 0 15,3 12-6-15,3 3-1 0,8 7-19 16,9-1 4 0,11-1-4-16,5-5-4 0,32-5 0 15,18-10-6-15,10-11-11 16,9-11-13-16,-1-3-42 16,-3-23-51-16,-1-4-518 15</inkml:trace>
  <inkml:trace contextRef="#ctx0" brushRef="#br0" timeOffset="-182714.38">25763 8937 952 0,'0'0'57'16,"0"0"-57"-16,0 0 117 16,0 0 0-16,0 0-65 15,0 0-6-15,0 0 9 16,0-28-8-16,0 28 2 0,0 0-4 16,0 0-7-16,0 0-3 15,0 0-5-15,0 0-6 16,0 0-17-16,0 0-5 15,-14 8 2-15,4 7 2 16,-9 2 0-16,2 2 6 16,1 5-6-16,4-5-3 15,0 0-3-15,4-2 1 16,3-5 0-16,3 2-1 16,2-6-3-16,0 0 3 15,0-2-2-15,0-6 2 16,0 4-4-16,0-4-1 0,0 0 4 15,5 0-7-15,5 0 7 16,2 0 0-16,6 0 2 16,-6 0 1-16,3 0-2 15,4 0 1-15,-3 0-1 16,-1 0 0-16,1 2 0 16,-3-2-1-16,-1 3 1 15,2-3 0-15,2 0 0 16,-8 0 0-16,3 3-2 15,-4-3-7-15,-2 0-6 16,3 0-8-16,-1 0-26 16,2 0-42-16,-2 0-119 15,1-12-230-15</inkml:trace>
  <inkml:trace contextRef="#ctx0" brushRef="#br0" timeOffset="-182447.29">25946 8988 1138 0,'0'0'161'15,"0"0"-119"-15,0 0 73 16,0 0-45-16,0 0-51 16,0 0-15-16,0 31 1 15,0 3 21-15,-4 8-3 0,-1-2-6 16,0 3-9-16,0-7 2 15,0-3-3-15,-6-4-6 16,8-3-1-16,1-7-1 16,-1-4-11-16,1-11-14 15,2-4-36-15,0 0-112 16,0-10-365-16</inkml:trace>
  <inkml:trace contextRef="#ctx0" brushRef="#br0" timeOffset="-181885.58">25927 8799 247 0,'0'0'395'0,"0"0"-293"16,0 0 132-16,-91-42-90 15,65 42-29-15,-4 0-40 16,-1 2-16-16,-8 15-10 16,-1 6-1-16,-1 6-13 15,-4 1 5-15,7 7 0 16,0 3-14-16,6 1 1 16,-1 8-7-16,10 5-4 15,4 2-2-15,9-3-9 16,8 4-1-16,2-6 1 0,0 3-5 15,21-4 2 1,12-7-2-16,10-7-3 0,14-5 2 16,17-13-7-16,8-8-3 15,5-10 0-15,-1 0-9 16,-7-20-1-16,-8-10 4 16,-15-7 7-16,-9-3 10 15,-7-2-4-15,-15-6 4 16,-6 6 1-16,-8-6 5 15,-11-5 5-15,0-1-2 16,-5-3 2-16,-20 1-2 16,-6 2-6-16,-10 10 4 15,-5 0-5-15,-10 13-1 0,3 7 20 16,1 9-12-16,16 6-2 16,2 9-6-16,3 0-1 15,0 4-8-15,-2 16-28 16,5 2-36-16,3 6-108 15,0-3-403-15</inkml:trace>
  <inkml:trace contextRef="#ctx0" brushRef="#br0" timeOffset="-180175.31">27644 9583 1245 0,'0'0'12'16,"0"0"9"-16,0 0 83 16,0 0 22-16,0 0-47 15,0 0-31-15,0 0-6 16,0 0-16-16,0 0-6 16,0 0-3-16,0 0-6 15,0 0 5-15,0 14-7 0,0 24-9 16,0 17 9-16,-13 16-5 15,2 8-4-15,-1 0 2 16,0-5-2-16,5-9 0 16,2-8-2-16,2-7-11 15,3-16-9-15,0-11-14 16,0-13-23-16,0-10-38 16,0-20-100-16,0-21-302 15</inkml:trace>
  <inkml:trace contextRef="#ctx0" brushRef="#br0" timeOffset="-179837.63">27391 9504 1333 0,'0'0'65'16,"0"0"-62"-16,0 0 85 16,0 0 17-16,0 0-50 15,0 0-32-15,5-2-2 16,2 2-7-16,9 0-10 16,13 0 6-16,16-3 9 0,10-6-11 15,7 1 3 1,5 0-11-16,4-3 1 0,-2 2-1 15,-13 0 0-15,-6 3-1 16,-13-2-8-16,-12 6-28 16,-13-2-38-16,-12 4-92 15,-8 0-361-15</inkml:trace>
  <inkml:trace contextRef="#ctx0" brushRef="#br0" timeOffset="-179227.55">28127 10021 1269 0,'0'0'16'16,"0"0"67"-16,0 0 42 16,0 0-74-16,0 0-42 15,0 0 1-15,0 65 2 16,5-45-4-16,3 3-4 16,-6-7 3-16,2 1-5 15,-1-8 3-15,-3-4-2 16,0-2 0-16,0-3 0 15,0 0 0-15,0 0 0 16,2 0 3-16,1-11-6 16,2-3 0-16,2-9 3 0,4-2-3 15,4 5 0 1,-1 3 7-16,-2 0-3 0,5 5 2 16,-1 2-4-16,-4 1-2 15,3 0 0-15,1 4-2 16,-4 2 1-16,-5 0 0 15,1 3-20-15,-1-2-22 16,2 2-76-16,3-3-159 16,-4 3-841-16</inkml:trace>
  <inkml:trace contextRef="#ctx0" brushRef="#br0" timeOffset="-178818.61">28561 10083 925 0,'0'0'298'15,"0"0"-259"-15,0 0-27 16,0 0 66-16,86 3-22 16,-60-9-14-16,3-5-25 15,-5-2-11-15,-7-3-4 16,1 2 5-16,-8 6-1 15,-5 0 7-15,-5-1 8 16,0 1 9-16,0 0 4 16,0-1-5-16,-3 0-1 0,-13 3 2 15,-3-2-5 1,-3 6 0-16,-8 2-17 16,-1 0-3-16,-3 0 4 0,3 10-3 15,5 10 3-15,2 0 1 16,5 3-9-16,9 3 5 15,5-1-6-15,5 0-3 16,0-2 2-16,19-1-7 16,10-5-10-16,9-5-9 15,10-10-22-15,2-2-18 16,2-11-91-16,-11-9-347 16</inkml:trace>
  <inkml:trace contextRef="#ctx0" brushRef="#br0" timeOffset="-178404.46">29074 10024 665 0,'0'0'315'16,"0"0"-291"-16,0 0-24 15,0 0 40-15,0 0 27 16,86-77-8-16,-79 69 8 0,-3-3 10 16,-4 2 5-1,0 1-3-15,0-1-35 16,-9 1 0-16,-7-3-4 0,-3 6-14 16,2-1-4-16,-3 6-10 15,-8 0-7-15,0 0 9 16,3 14 1-16,0 6 3 15,5 2-8-15,4 3 0 16,6 3 4-16,1 3-8 16,8 1-2-16,1-4 4 15,1-3-8-15,18-5 1 16,7-2-1-16,10-10-3 16,9-8-13-16,5 0-15 15,2-14-30-15,-6-9-92 16,-8 3-321-16</inkml:trace>
  <inkml:trace contextRef="#ctx0" brushRef="#br0" timeOffset="-146044">26034 12358 2 0,'0'0'1213'15,"0"0"-1212"-15,0 0 99 0,0 0 57 16,0 0-95 0,0 0-17-16,0 0 7 15,10 0-9-15,-10 0-5 0,0 0-14 16,0 0 0-16,-7 8-7 16,-12 9-14-16,-3 3-3 15,-1 0 1-15,3 2-1 16,9-5-1-16,6-3-6 15,5-5-16-15,4-4-7 16,21-5-3-16,15 0-2 16,7 0 12-16,3-8-4 15,-6 0 12-15,-13 5 7 16,-8 3 8-16,-9 0 1 0,-9 9-1 16,-5 11 15-1,0 2 20-15,0 3-7 0,-9 3 3 16,-6 0-11-16,-1 1-8 15,-1-7-3-15,-6-2-1 16,6-3-3-16,2-3-5 16,-4-5 1-16,3-4-2 15,-3-2-7-15,2-3-31 16,-2-6-40-16,4-16-115 16,4-12-342-16</inkml:trace>
  <inkml:trace contextRef="#ctx0" brushRef="#br0" timeOffset="-145741.48">26018 12223 1317 0,'0'0'5'0,"0"0"96"15,0 0 26-15,0 0-80 16,0 0 3-16,0 0-21 16,-12-12-19-16,12 10-10 15,0 2 1-15,7 0-2 16,7 0 2-16,6 0-1 16,10 0 0-16,2 0 1 0,8 2-2 15,5 1 1-15,0 0-14 16,-4-3-21-16,-5 0-21 15,-10 0-64-15,-10 0-144 16,-13 0-488-16</inkml:trace>
  <inkml:trace contextRef="#ctx0" brushRef="#br0" timeOffset="-145186">26185 11932 494 0,'0'0'670'0,"0"0"-610"15,-113-3-50-15,73 6 138 16,0 13-81-16,1 12-17 15,-3 7 10-15,1 7-12 16,-2 6-6-16,5 3-12 16,0 6-15-16,2 1 3 15,5 7-7-15,5 0 0 16,7 9-3-16,12-4-7 16,7 1 0-16,5-1-1 15,21 1-3-15,19-6 2 0,10-9-6 16,12-7-4-16,14-19-9 15,19-18 0-15,7-12 1 16,0-6-7-16,-2-28-2 16,-7-11 19-16,-12-9 5 15,-15 3 4-15,-18-2 0 16,-17 3 1-16,-10-5 16 16,-15 2 13-16,-11-7-6 15,0-4 2-15,-23-4-2 16,-20-6-5-16,-8-1-6 0,-18-4-9 15,-7 8 7 1,-5 12-6-16,5 17-1 0,12 16 10 16,6 12-14-16,8 11 0 15,8 3-24-15,8 0-42 16,8 3-119-16,9 2-1154 16</inkml:trace>
  <inkml:trace contextRef="#ctx0" brushRef="#br0" timeOffset="-140979.95">27519 12395 1318 0,'0'0'0'0,"0"0"0"16,0 0 98-16,0 0-6 15,0 0-48-15,0 0 5 16,0 0-12-16,-16-31-21 16,16 31 6-16,0 0-16 15,0 0 6-15,0 0-5 16,0-3 1-16,0 3 9 16,0 0-4-16,0 11-3 0,0 18 0 15,0 10 2-15,0 9 0 16,0 0-6-16,0-1-6 15,0-1 1-15,5-7-1 16,7-2 0-16,5-9-4 16,1-2 4-16,1-6-2 15,-2-6 2-15,0-6-1 16,-7-2-2-16,-3-6 1 16,2 0 2-16,1-3-2 15,2-20 4-15,4-7-1 16,1-7 3-16,-5-5-4 15,4-4 3-15,-6-2-3 16,0 3 0-16,-1 0 0 0,-4 2 2 16,0 3-2-1,0 4 0-15,4 3 0 0,-2-1-4 16,2 8 3-16,-4 3-3 16,0 7 3-16,-5 7-3 15,0 6 2-15,0 3-5 16,0 0-17-16,0 3-8 15,0 14-72-15,0 0-216 16,0 6-718-16</inkml:trace>
  <inkml:trace contextRef="#ctx0" brushRef="#br0" timeOffset="-140303.02">27954 12781 1376 0,'0'0'9'0,"0"0"35"15,0 0 75-15,0 0-95 16,0 0-24-16,0 0 3 16,4 0-6-16,8 0 3 0,10 0 0 15,1 0 6-15,1 0-6 16,-2 0 1-16,1-6-2 15,-8-4 1-15,-3-2-3 16,-7 0-2-16,-1 2 5 16,-4 1 8-16,0 1-1 15,-14-1 0-15,-3 4 10 16,-6 1-5-16,3 4-3 16,-3 0-3-16,4 0 0 15,-1 9-3-15,1 5-3 16,3 3 0-16,4 2-2 15,4 1 1-15,2 0 0 16,6-3-1-16,0 3-8 16,4-6 3-16,11 0-10 15,6-8-1-15,8-4-5 0,2-2-36 16,5-2-40-16,-1-16-120 16,-8 2-462-16</inkml:trace>
  <inkml:trace contextRef="#ctx0" brushRef="#br0" timeOffset="-139911.15">28525 12607 1155 0,'0'0'15'16,"0"0"90"-16,0 0 45 16,0 0-107-16,0 0 24 15,0 0-42-15,-57-6-10 16,33 12 0-16,-1 4 4 16,3 5 1-16,-7 1-9 15,5 4 8-15,3 3 1 16,4 0-9-16,5-1 0 15,10-3-11-15,2 1-5 0,0 0 5 16,19 0-8 0,7-3 0-16,5-5-11 0,8-10-8 15,4-2-6-15,1 0-13 16,-5-12-38-16,-8-7-39 16,-8-1-91-16,-8-2-370 15</inkml:trace>
  <inkml:trace contextRef="#ctx0" brushRef="#br0" timeOffset="-139629.68">28642 12174 943 0,'0'0'244'0,"0"0"-238"16,0 0 137-16,0 0-86 16,0 79-29-16,0-28 28 15,0 11-29-15,0 3-16 16,0-2 5-16,3-2-10 16,-3-4-5-16,2-12-1 15,1-6 0-15,-3-7-6 16,5-9-17-16,1-9-30 15,-1-8-56-15,0-6-210 16</inkml:trace>
  <inkml:trace contextRef="#ctx0" brushRef="#br0" timeOffset="-139443.37">28494 12601 1084 0,'0'0'3'16,"0"0"7"-16,0 0 64 16,87 20-21-16,-47-15-19 15,1-5-34-15,2 3-20 16,0-3-113-16,-5 0-204 0</inkml:trace>
  <inkml:trace contextRef="#ctx0" brushRef="#br0" timeOffset="-139058.78">29034 12575 1064 0,'0'0'107'15,"0"0"-100"-15,0 0 140 16,-105-8-79-16,74 16-25 16,6 12-2-16,-1 2 0 0,2 7-7 15,8-1-3-15,7 3-21 16,9-3-3-16,0 0-7 16,16-2-7-16,17-6 1 15,3-9-6-15,3-5-3 16,-1-6-35-16,-3-6-13 15,-4-11 33-15,-7-11 4 16,-9 0 10-16,-6-1 12 16,-9 4 4-16,0 0 4 15,-3 5-4-15,-11 0-26 16,3 6-50-16,6 5-183 16,4 1-203-16</inkml:trace>
  <inkml:trace contextRef="#ctx0" brushRef="#br0" timeOffset="-138686.52">29157 12569 1218 0,'0'0'74'16,"0"0"4"-16,0 0 36 16,0 0-76-16,0 0-36 15,0 0 2-15,8 63 14 16,-2-35-1-16,-1-2-4 15,-4 2-2-15,3-9 4 16,-2-1-10-16,-2-8 2 0,0 0-3 16,0-8-3-1,0-2 0-15,0 0 0 0,3 0-1 16,-1 0 0-16,6-14-7 16,-1-6 5-16,4-8 2 15,1 3 0-15,-2 1 0 16,-5 8 3-16,0 4 4 15,2 4-2-15,4 3-4 16,2-1-1-16,3 3 0 16,8 3-2-16,3 0 2 15,3 0-1-15,-4 0-12 16,-1 0-10-16,0-3-36 16,-5-3-167-16</inkml:trace>
  <inkml:trace contextRef="#ctx0" brushRef="#br0" timeOffset="-137906.52">30487 12265 908 0,'0'0'367'0,"0"0"-344"15,0 0 124-15,0 0-40 0,0 0-45 16,0 0-27-16,0-14-9 16,0 14-9-16,0 6-10 15,0 19-2-15,-11 15 9 16,-9 10 0-16,-5 3 0 15,0 4-13-15,-6-1 6 16,1 1-5-16,-1-4 1 16,-3 4 0-16,6-7-2 15,-1 2 1-15,8-11-2 16,6-6 0-16,5-15-4 16,6-9-23-16,4-11-22 15,0 0-37-15,24-34-87 0,12-14-237 16</inkml:trace>
  <inkml:trace contextRef="#ctx0" brushRef="#br0" timeOffset="-137514.65">30838 12336 194 0,'0'0'829'0,"0"0"-739"16,0 0 88-16,0 0-40 16,0 0-51-16,0 0-34 15,0 0-32-15,0 10-6 16,0 19-3-16,-14 11 14 15,-1 10-8-15,-6 7-10 16,-3-4 2-16,0 1-7 16,3-7-1-16,4-1 3 15,1-9-5-15,4-6-1 16,5-9-4-16,4-8-14 16,3-11-17-16,0-3-23 0,0-5-30 15,9-21-48-15,11-17 7 16,1-7-77-16,0-9-420 15</inkml:trace>
  <inkml:trace contextRef="#ctx0" brushRef="#br0" timeOffset="-137260.48">30843 12322 65 0,'0'0'663'0,"0"0"-548"16,0 0 48-16,0 0 20 15,0 0-50-15,0 0-14 16,21-10-49-16,-16 39-39 15,2 8 10-15,2 2-17 16,-3 9-12-16,0 1 0 0,-3 4 4 16,-1 3-2-16,1 1-4 15,-3-4-3-15,2-2-4 16,-2-3-3-16,3-8-2 16,1-9-12-16,-4-9-11 15,2-14-20-15,-2-4-44 16,3-4-71-16,-3-12-112 15,0-10-254-15</inkml:trace>
  <inkml:trace contextRef="#ctx0" brushRef="#br0" timeOffset="-137065.58">30723 12736 910 0,'0'0'78'0,"0"0"-45"15,0 0 78-15,0 0-54 16,0 0 30-16,101 19-25 16,-72-13-49-16,3 0-13 15,-1-2-34-15,0-4-59 16,-2 0-186-16,-3-12-472 16</inkml:trace>
  <inkml:trace contextRef="#ctx0" brushRef="#br0" timeOffset="-136691.3">31188 12583 1021 0,'0'0'153'0,"0"0"-115"15,0 0 100-15,0 91-70 16,0-65-30-16,0-1-11 15,0 1-6-15,1-4 7 16,3-5-13-16,-2-6-6 16,1-3-4-16,2-5-4 15,-5-3-1-15,2 0-1 16,-2 0-8-16,3-8-4 16,3-12 13-16,2-5 14 0,-1-1-3 15,2 1-5-15,-2 3 5 16,1 8 0-16,-1-1-3 15,2 6-2-15,-2 1-6 16,3 2-2-16,4 1-7 16,1 2-10-16,4 0-37 15,2 1-94-15,5 2-64 16,-1 0-80-16,5 0-561 16</inkml:trace>
  <inkml:trace contextRef="#ctx0" brushRef="#br0" timeOffset="-136293.09">31618 12573 868 0,'0'0'173'16,"0"0"-61"-16,0 0 64 16,0 0-56-16,0 0-57 15,0 0-42-15,0 10-15 16,0 8 15-16,0 2 11 15,0 2-21-15,0 1-3 16,0-3 2-16,0-1-1 16,0-5-5-16,0-2-4 15,0-7 0-15,0-5 0 16,0 0-3-16,0 0 0 16,4 0-8-16,-4-5 1 15,5-10 10-15,0-5 0 0,2-2 0 16,3 0-1-16,-1-4 1 15,1 7-2-15,1 1 0 16,-1 4 2-16,0 6 0 16,-1-4 0-16,3 4-2 15,-2 2-1-15,6 1-16 16,8 2-63-16,0 3-49 16,4 0-54-16,4 0-91 15,-1 3-324-15</inkml:trace>
  <inkml:trace contextRef="#ctx0" brushRef="#br0" timeOffset="-135858.72">32114 12561 1131 0,'0'0'116'15,"0"0"27"-15,0 0-22 16,0 0-67-16,0 0-28 15,0 0-4-15,-20-6 1 16,9 6-2-16,-4 0-6 16,1 6-3-16,-3 8 0 15,3 4-5-15,2 1-1 0,3-2-6 16,4-3-3 0,5-3-2-16,0 1-9 0,9-10 2 15,8 2-6-15,4-4-30 16,8 0-10-16,-5-15-12 15,-3-2 13-15,-6 0 21 16,-4-3 33-16,-3 4 3 16,-2-2 11-16,-5 10 10 15,-1 2 26-15,0 6 11 16,0 0 2-16,0 0-14 16,0 0-34-16,0 12-6 15,0 8 3-15,0 0-9 16,0-4 0-16,4-2-18 15,11-3-32-15,2-5-43 16,4-6-83-16,3 0-117 0,-3-8-385 16</inkml:trace>
  <inkml:trace contextRef="#ctx0" brushRef="#br0" timeOffset="-135677">32362 12524 1114 0,'0'0'99'0,"0"0"39"15,0 0-24-15,0 0-43 16,0 0-31-16,0 0-9 16,0 0-26-16,64 54-5 15,-47-35-8-15,1-1-24 16,2-1-39-16,-2-9-70 0,2-2-106 16,4-6-278-1</inkml:trace>
  <inkml:trace contextRef="#ctx0" brushRef="#br0" timeOffset="-135420.58">32779 12415 319 0,'0'0'867'0,"0"0"-746"16,0 0 8-16,0 0-42 15,0 0-39-15,-55 93 0 16,19-37 0-16,-9 9-19 15,0 2-9-15,-1 2-4 16,1 4 7-16,4 0-11 0,6-8 0 16,6-9-11-16,12-13-1 15,3-13-10-15,11-10-36 16,3-14-45-16,3-6-163 16</inkml:trace>
  <inkml:trace contextRef="#ctx0" brushRef="#br0" timeOffset="-76089.38">19703 12538 593 0,'0'0'533'16,"0"0"-533"-16,0 0 124 15,0 0 46-15,0 0-97 0,0 0-26 16,0 0-18-16,17-2-3 15,-17 2-12-15,0 0 1 16,0 0 7-16,0 0 1 16,0 0 7-16,-12 11 2 15,-22 15-10-15,-2 10-17 16,-13 7 4-16,1 10-2 16,0 9 6-16,7 3-10 15,4 3-1-15,8-6 3 16,10-2-2-16,9-13-5 15,10-1 2-15,0-10-4 16,3-8 4-16,18-9-13 16,3-3-3-16,9-16 6 0,1 0-6 15,1-16 5 1,-6-3 3-16,-8-1 6 0,-14 4 2 16,-7-2 3-16,0 4 18 15,-2 0-2-15,-14 6-6 16,3 0-3-16,-3 5-10 15,6 0-5-15,5 0-16 16,1 0-21-16,4 0-23 16,4-5-105-16,16-9-288 15</inkml:trace>
  <inkml:trace contextRef="#ctx0" brushRef="#br0" timeOffset="-75594.53">19846 12425 845 0,'0'0'265'16,"0"0"-253"-16,-110-44 125 15,68 41 9-15,-2 3-91 16,-3 8-15-16,-3 17-6 0,-1 9 5 15,-5 11-3 1,-6 9-5-16,2 11-4 0,2 8 0 16,2 10-5-16,19 0-9 15,2 8-5-15,21 0 11 16,7-4-9-16,7-6-8 16,6-1-2-16,19-15 2 15,17-8-4-15,13-16-2 16,16-13-8-16,9-16 4 15,10-12-11-15,3-16-5 16,2-27 4-16,-6-17-8 16,-8-7 11-16,-13-10-5 15,-17 2 5-15,-13-2 17 16,-22 4 0-16,-16-1 12 16,-9 1 6-16,-25 2 3 0,-10 10 9 15,-9 7-18 1,-9 9 7-16,-2 11-5 0,2 8-14 15,5 15-2 1,9 8-10-16,12 3-19 0,10 12-32 16,12 4-86-16,4 4-510 15</inkml:trace>
  <inkml:trace contextRef="#ctx0" brushRef="#br0" timeOffset="-65915.69">20309 13402 1175 0,'0'0'0'16,"0"0"0"-16,0 0 64 0,0 0 65 16,0 0-81-16,0 0-19 15,0 0 21-15,11-42-4 16,-11 42-11-16,0 0-2 15,0 0-8-15,0 0-6 16,0 0-5-16,0 0-6 16,0 0 3-16,0 0-3 15,0 0 8-15,0 12-8 16,0 10-6-16,0 11 0 16,0 13 0-16,0-1-2 0,-5 1 5 15,-6-5-5 1,-2 5 1-16,7-7 0 0,3 1 0 15,-2-10 1-15,5-4-2 16,0-9 0-16,0-5-2 16,0-4 2-16,0-2 0 15,0-1-2-15,5 0 0 16,4 1 1-16,6-6 1 16,1 6 0-16,-1-3-2 15,4 0 4-15,2-1-1 16,-1 1 1-16,1-3-2 15,0 0 3-15,-4 0-3 16,-2 0 0-16,-3 0-2 16,-1 0 1-16,-3 0-2 15,-2 0-8-15,-1 0-13 0,0 0-15 16,5 0-22-16,1 0-51 16,4 0-75-16,4 0-99 15,-2-5-422-15</inkml:trace>
  <inkml:trace contextRef="#ctx0" brushRef="#br0" timeOffset="-65673.47">20699 13730 1147 0,'0'0'62'15,"0"0"-38"-15,0 0 102 16,0 0-68-16,0 0-58 0,0 0 4 15,1 6 9-15,8 13 31 16,-4 9-4-16,2 6-18 16,-2-3-10-16,0 0-12 15,1-2 0-15,2-7-5 16,-1-8-20-16,5-8-54 16,-1-6-200-16,-5-9-499 15</inkml:trace>
  <inkml:trace contextRef="#ctx0" brushRef="#br0" timeOffset="-65525.22">20769 13583 1315 0,'0'0'0'16,"0"0"-106"-16,0 0 99 15,0 0 2-15,0 0-174 16,0 0-218-16</inkml:trace>
  <inkml:trace contextRef="#ctx0" brushRef="#br0" timeOffset="-65079.11">20964 13693 920 0,'0'0'15'0,"0"0"39"16,0 0 172-16,0 0-85 16,0 0-68-16,0 0-1 15,3 31-31-15,3-5-5 16,-5-1-15-16,-1-5-8 16,6 0-9-16,-3-4-2 15,-3-2-1-15,5-5-1 16,-5-4 0-16,9-2-2 15,-9-3-6-15,5 0-17 16,2 0-22-16,7-8 16 16,1-9 19-16,1-3-4 15,-1 6 10-15,-5 2 5 0,-4 7 2 16,-3 2 2-16,-3 3 16 16,0 0 18-16,0 0-1 15,0 0-6-15,2 0-2 16,3 12-17-16,4 4-11 15,1 4 2-15,0 0-2 16,-3 0-1-16,7-7-4 16,0-1-23-16,1-6-44 15,6-6-76-15,0-8-229 16</inkml:trace>
  <inkml:trace contextRef="#ctx0" brushRef="#br0" timeOffset="-64629.42">21353 13346 1216 0,'0'0'12'0,"0"0"31"16,0 0 82-16,0 0-73 15,0 0-43-15,14 84 26 16,-9-35-7-16,0 6-8 15,-1 2 3-15,-4-1 4 16,0-2-1-16,0-3-6 16,0-8-5-16,0-7-4 0,0-5-9 15,0-11-1 1,0-8-1-16,2-8-2 0,6-4-6 16,8 0-22-1,4-8 2-15,1-11 11 0,3-7-14 16,-7 10-1-16,-1 2 21 15,-11 8 11-15,-1 2 1 16,-4 4 8-16,0 0 29 16,0 0 16-16,0 0-17 15,0 10-23-15,0 0-2 16,0 4 3-16,0-2 0 16,1-1-15-16,4 3 2 15,8-2-4-15,-1-2-2 16,7-4-36-16,1-6-79 0,1 0-184 15,0-8-693-15</inkml:trace>
  <inkml:trace contextRef="#ctx0" brushRef="#br0" timeOffset="-64286.55">21675 13871 1205 0,'0'0'45'16,"0"0"-15"-16,0 0 91 15,0 0-62-15,0 0-37 16,0 0-5-16,76-28 0 16,-52 19-11-16,-3 0-4 15,-5 1 1-15,-4 0-3 0,-4-1 0 16,-8 0 1 0,0-2 0-16,0 3 7 0,0 0 1 15,-10 2 11-15,0 6 14 16,-1 0-7-16,-3 0 4 15,4 2-23-15,-2 10-8 16,-2 2 7-16,6 5-5 16,1 5 7-16,3 1 2 15,4-3-9-15,0-4-2 16,9-4-3-16,6-6-14 16,16-6-26-16,0-2-74 15,4-10-112-15,1-14-560 16</inkml:trace>
  <inkml:trace contextRef="#ctx0" brushRef="#br0" timeOffset="-63838.27">22056 13803 1079 0,'0'0'6'0,"0"0"43"16,0 0 97-16,0 0-66 15,0 0-41-15,0 0 24 16,4-14 15-16,-10 14-27 15,-2 0-2-15,-4 2-15 16,-4 12-25-16,2 6 0 16,-1 6 5-16,10 2-6 15,1-3-3-15,4-5-5 0,0-3-3 16,14-8-6-16,7-9-28 16,3 0-21-16,2-12 20 15,5-12-3-15,-2-8 5 16,-5-5 17-16,-7 3 19 15,-1-2 0-15,-2-3 7 16,-7-1 18-16,3-5-1 16,-7-3-12-16,8 9-8 15,-6 4 0-15,-2 15-3 16,-1 12 21-16,-2 8 5 16,0 0-11-16,0 6-2 15,0 16 6-15,0 13-11 16,0 6-1-16,0 11 4 0,0-5 0 15,0 1-12 1,0-5 1-16,0-7-1 0,3-10-8 16,8-4-17-16,6-11-63 15,7-11-294-15</inkml:trace>
  <inkml:trace contextRef="#ctx0" brushRef="#br0" timeOffset="-63041.5">23024 13293 277 0,'0'0'507'0,"0"0"-488"16,0 0 169-16,0 0 17 16,0 0-102-16,0 0-22 15,-8-4 21-15,8 4-19 16,-2 0-25-16,2 0-12 15,0 0-19-15,0 0-18 16,0 0 2-16,0 0-3 16,0 6-1-16,0 11 7 15,0 8 4-15,0 6-3 16,0 3-1-16,0 9-9 0,0 1 2 16,-4 7-3-16,-2 0-3 15,0 3 5-15,1-1-5 16,2-5 3-16,-1-5-3 15,4-7 0-15,0-7-1 16,0-9 0-16,0-4 0 16,0-8-2-16,0-2 2 15,0-2 0-15,0-4 0 16,0 2-1-16,0-2-1 16,9 4-1-16,1-2-8 0,6-2 0 15,5 0-2 1,-1 0 7-16,8 0 4 0,-6 0-4 15,-3 0 6 1,0 0-2-16,-3 2 0 0,-4 2 0 16,3 1 1-16,-1 1 0 15,-4-1-2-15,4 1-2 16,-7 0-10-16,3-3-10 16,4-3-20-16,-2 0-55 15,-2-9-210-15</inkml:trace>
  <inkml:trace contextRef="#ctx0" brushRef="#br0" timeOffset="-62770.23">23450 13769 978 0,'0'0'234'16,"0"0"-156"-16,0 0 83 15,10 93-91-15,-6-61-45 16,-3 1-12-16,-1-2-7 16,0-2 4-16,4-9-10 15,-4-10-3-15,5-10-45 0,0 0-119 16,0-14-316-16</inkml:trace>
  <inkml:trace contextRef="#ctx0" brushRef="#br0" timeOffset="-62625.4">23510 13631 679 0,'0'0'625'0,"0"0"-611"16,0 0-5-16,0 0-9 15,0 0-17-15,0 0-193 16,72 0-518-16</inkml:trace>
  <inkml:trace contextRef="#ctx0" brushRef="#br0" timeOffset="-62232.62">23813 13716 352 0,'0'0'47'0,"0"0"237"15,0 0 17-15,0 0-26 16,0 0-110-16,0 0-46 16,-10 0-58-16,-6 0 3 15,1 14-34-15,-2 2-4 16,1 2 6-16,1-2-10 16,8 1-11-16,2 1-11 15,5-2 0-15,0 1-1 16,1-3-12-16,15 0-15 0,3-2-5 15,5-4-10-15,-7-2 0 16,-1 2 11-16,-1 0 18 16,-5 4 13-16,3 2 1 15,-12 0 25-15,3 3 15 16,-4-1-11-16,0 2-6 16,0-1 3-16,-5 3-9 15,-9-4 3-15,0-2-9 16,4-4-7-16,4-6-4 15,5-4-15-15,1 0-23 0,0-8-53 16,1-14-145 0,13-7-751-16</inkml:trace>
  <inkml:trace contextRef="#ctx0" brushRef="#br0" timeOffset="-61914.2">24085 13495 426 0,'0'0'991'0,"0"0"-953"15,0 0 54-15,0 0-1 16,0 0-73-16,0 0-17 16,2 6 1-16,2 17 10 15,-3 11 9-15,-1 11 3 0,0 11-2 16,0 1-13-16,0 4-2 15,0-4-7-15,0-7 0 16,0-4 0-16,9-9-2 16,-2-7-6-16,3-10-6 15,-1-3-11-15,-2-8-15 16,1-6-15-16,6-3-71 16,-7 0-70-16,2-9-110 15,-8-5-649-15</inkml:trace>
  <inkml:trace contextRef="#ctx0" brushRef="#br0" timeOffset="-61675.46">23975 13775 1035 0,'0'0'166'15,"0"0"-29"-15,0 0-2 16,0 0-49-16,0 0-45 16,0 0 34-16,81 5-35 15,-45 1-12-15,0-6-17 16,-1 0-11-16,-4 0-9 16,-7-3-93-16,-19-8-142 15</inkml:trace>
  <inkml:trace contextRef="#ctx0" brushRef="#br0" timeOffset="-28609.62">19124 14658 1471 0,'0'0'0'0,"0"0"0"16,0 0 48-16,0 0 16 15,0 0-38-15,0 0-11 16,0 0 3-16,-1-20-15 0,16 20-1 16,11 0 1-1,10 3 1-15,4 3-1 0,-1-6-3 16,-2 0 0-16,-1 0 2 16,-4 0-2-16,-9-3 0 15,-4-3 0-15,-9 0 0 16,-8 6 0-16,-2 0 2 15,0 0 0-15,0 0 10 16,0 0 9-16,0 12 5 16,0 11-21-16,0 11-4 15,-5 13 7-15,-1 5 0 16,1 1-8-16,5-3 2 16,0-5-2-16,0-7-4 15,0-7-9-15,4-7-5 16,1-4-7-16,0-8-13 0,-3-6-8 15,1-6-29-15,-3 0-79 16,0-9-45-16,-8-14-174 16</inkml:trace>
  <inkml:trace contextRef="#ctx0" brushRef="#br0" timeOffset="-28415.52">19264 14895 1002 0,'0'0'12'15,"0"0"40"-15,0 0 134 16,0 0-123-16,0 0-31 16,0 0 18-16,36-2 10 0,-7 2-41 15,2 2-7-15,0 4-7 16,0-4-5-16,-1-2-10 16,1 0-38-16,0 0-88 15,-7 0-194-15</inkml:trace>
  <inkml:trace contextRef="#ctx0" brushRef="#br0" timeOffset="-27955.68">19422 14393 1058 0,'0'0'158'0,"-101"-3"-117"0,46 6-24 15,-1 20 81-15,8-1-43 16,3 4-15-16,6-1-14 16,8 5-4-16,5 8 7 15,2 3-4-15,3 13-11 16,6 14 11-16,4 17-5 16,6 8-8-16,5 11-3 15,5-2-7-15,18-9-2 16,9-14 0-16,15-17-3 15,10-17-1-15,17-17-1 16,9-16-3-16,8-12 8 0,-2-8-10 16,6-26 3-16,-12-15 1 15,-4-15 0-15,-19-10 6 16,-17-8 0-16,-13 1 2 16,-20-2 3-16,-10 4 6 15,-24 0 0-15,-23 4 2 16,-18 10-8-16,-11 8 1 15,-5 15-2-15,5 14-3 16,16 14-1-16,14 10 0 16,15 4-18-16,10 14-32 15,7 12-124-15,4 2-538 16</inkml:trace>
  <inkml:trace contextRef="#ctx0" brushRef="#br0" timeOffset="-26480.9">20776 15033 1077 0,'0'0'60'15,"0"0"-29"-15,0 0 43 16,0 0 43-16,0 0-68 15,0 0 6-15,-46-61-5 16,32 51-20-16,-2 6 10 16,-4-2-19-16,-1 6 1 15,-10 0 7-15,-8 6-19 16,-8 16-8-16,-6 11 3 16,3 11-2-16,7 3-1 0,3 7-1 15,9 1 0 1,2 2 2-16,15 3 0 0,4-1-3 15,10 3 0-15,0-3 0 16,13-6-1-16,11-4 0 16,4-9-9-16,6-10-11 15,8-7 12-15,1-12-6 16,-2-5 14-16,-5-6-12 16,-10 0 11-16,-5 0 1 15,-11-9 1-15,-5-2 1 16,-1-5 2-16,-4-10 0 15,5 0 3-15,-5-1-5 16,0-1 3-16,0-1-1 16,0 1-2-16,0 8 0 0,0 6-1 15,0 6 1-15,0 8 5 16,0 0 2-16,0 0 1 16,0 0 2-16,0 0-6 15,0-4-3-15,0 4-2 16,0 0 0-16,0 0-1 15,0 0 1-15,0 0 0 16,0 0 0-16,0-6 1 16,0 4 6-16,0-1-3 15,0 0-3-15,0 1 12 16,0 2-10-16,0 0-3 16,0 0-1-16,0 0-1 15,0 0 2-15,0 0-5 0,0 0-1 16,9 0 2-16,3 0-1 15,8 0 4-15,4 0 0 16,1 5 1-16,2 0-2 16,-3-1 2-16,-3-4-5 15,-2 0 1-15,-7 0-2 16,-3 0 5-16,-4 0 0 16,-5 0 1-16,0 0 1 15,0 0 1-15,0 0-2 16,0 0 8-16,0 0-7 15,0 0 3-15,0 0 2 16,0 0-4-16,0 0 1 0,0 0-3 16,0 0-3-16,0 0 3 15,0 0-5-15,5 0 2 16,-5 0 0-16,2 0 3 16,-2 0 1-16,0 0-1 15,0 0 0-15,0 0 3 16,0 0-3-16,0-4-6 15,0-4-21-15,3-3-34 16,2 0-112-16,-3-4-405 16</inkml:trace>
  <inkml:trace contextRef="#ctx0" brushRef="#br0" timeOffset="-25563.66">21093 15561 595 0,'0'0'423'16,"0"0"-362"-16,0 0 71 15,0 0-53-15,0 0-54 16,0 0-18-16,0 0 11 15,0 0 22-15,0 0-3 16,0 0-9-16,0 0 7 16,0 0 6-16,0 0-7 15,0 0-11-15,0 0-16 16,0 0-2-16,0 0-5 16,0 0 1-16,0 0-1 15,0 0 0-15,0 0-1 0,0 0 0 16,0 0-3-1,0 0 4-15,0-2 2 0,0 2 1 16,0-4 10-16,0-1-4 16,0 2-4-16,0-3-5 15,-3 1 2-15,3-1-2 16,0-5 0-16,-2 5 0 16,2-3 2-16,-3 1-2 15,3 2 0-15,0 0 2 16,0 4 3-16,0 2 15 15,0 0 3-15,0 0-8 16,0 0-3-16,-2 0-7 0,2 0-3 16,0 8-2-1,0 6 0-15,0 6 2 0,0 3-2 16,0-3 0-16,0 0 1 16,2-4-1-16,3-4-1 15,-2-4 1-15,-3-5-4 16,0-3 1-16,2 0-3 15,-2 0 3-15,0 0 2 16,0 0-1-16,0 0-2 16,3 0-1-16,-3-3-10 15,2-13-8-15,3-8 1 16,0 2 12-16,1 0 8 16,2 7-2-16,-3 10 4 0,-5 2 2 15,2 3-1 1,-2 0 3-16,4 0-4 0,-3 0 1 15,8 0-2-15,1 0 1 16,1 0-1-16,2 0-12 16,-1 0-37-16,7 8-56 15,2 1-53-15,5 2-25 16,-2-2-127-16,2-1-475 16</inkml:trace>
  <inkml:trace contextRef="#ctx0" brushRef="#br0" timeOffset="-25144.47">21520 15500 746 0,'0'0'210'0,"0"0"-201"16,0 0 178-16,0 0-64 15,0 0-44-15,0 0-9 16,-62-10-26-16,52 14-7 15,0 6-17-15,-1 5-2 16,1 2-4-16,0 2-6 16,1 5 0-16,4-2-1 15,3-3-6-15,2-1-1 16,0-8-6-16,7 2 1 16,9-10-9-16,4-2 5 15,4 0-7-15,-3-14 0 0,0-8-2 16,-2-1 11-16,-14 3 7 15,4 6 2-15,-9 4 8 16,0 1 15-16,0 9 8 16,0-3-10-16,0 3 9 15,0 0 5-15,0 3-32 16,-4 8-5-16,-1 3-4 16,5 6-24-16,0 0-14 15,10-3-42-15,11-9-30 16,10-8-71-16,9 0-295 15</inkml:trace>
  <inkml:trace contextRef="#ctx0" brushRef="#br0" timeOffset="-24722.55">21813 15555 1048 0,'0'0'3'0,"0"0"20"15,0 0 127-15,0 0-101 16,0 0-33-16,0 0 12 15,-22-36 27-15,12 36 5 16,-1 0 0-16,-3 3-15 16,-1 11-22-16,-1 5-9 15,1 5-7-15,1 0 3 16,7 2-9-16,7-1 0 16,0-2-2-16,5-3-4 15,16-9-13-15,7-8-11 16,11-3-1-16,1-3-7 0,0-19-13 15,-4-4-9-15,-12 4 23 16,-9-1 29-16,-8 6 7 16,-3 6 27-16,-4 3 10 15,0 2 17-15,0 2 4 16,0 4-14-16,-4 0-6 16,2 0-17-16,-3 10-19 15,2 9 0-15,1 6-2 16,2 0 0-16,0 1-1 15,12-3-24-15,7-9-17 16,2-9-3-16,3-5-34 16,2-3-66-16,1-22-341 0</inkml:trace>
  <inkml:trace contextRef="#ctx0" brushRef="#br0" timeOffset="-24269.08">22289 15045 312 0,'0'0'522'0,"0"0"-513"0,0 0 178 16,0 0 36-1,0 0-104-15,0 0-59 0,-16-8-12 16,11 16-12-16,3 8 2 16,-6 10-9-16,3 3-9 15,-1 1-16-15,5 1-1 16,1 3-2-16,0 6 2 16,0 5 2-16,1 11 2 15,5 3 1-15,-1 10 4 16,-5 1-7-16,0-2 7 15,0 0-12-15,0-7 0 16,0-4-1-16,0-1 4 0,3 1-4 16,-3-1 1-1,0-3 0-15,0 2 3 0,-3-5-3 16,-4-7-2-16,-2-9-5 16,4-15-20-16,5-7-8 15,-2-12-21-15,2 0-48 16,0-20-78-16,-3-15-470 15</inkml:trace>
  <inkml:trace contextRef="#ctx0" brushRef="#br0" timeOffset="-24071.24">22054 15677 1027 0,'0'0'15'0,"0"0"168"15,100-9-55-15,-51 9-84 16,-1 0 15-16,-7 0-19 16,-1 0-29-16,-13 0-11 15,-4 0-32-15,-11 0-116 16,-12 0-551-16</inkml:trace>
  <inkml:trace contextRef="#ctx0" brushRef="#br0" timeOffset="-12554.8">23338 15087 1120 0,'0'0'80'0,"0"0"-80"16,0 0 97-16,0 0 5 0,0 0-34 15,0 0-23 1,0 0-9-16,0 0-10 0,0 0 13 16,0 0-11-16,-5 11-2 15,-9 11-5-15,-3 16-17 16,-13 7 3-16,-1 3-3 16,-3 5-2-16,-2 1 4 15,-2-3-5-15,2 8 0 16,1-8 3-16,4-3-3 15,5-6-1-15,6-11 0 16,1-5-3-16,8-6 2 16,4-9-7-16,7-6-17 15,0-5-5-15,0 0-29 16,0-2-36-16,6-18-96 16,11-8-108-16,10-6-414 0</inkml:trace>
  <inkml:trace contextRef="#ctx0" brushRef="#br0" timeOffset="-11825.71">23803 15172 1231 0,'0'0'0'15,"0"0"9"-15,0 0 51 16,0 0 33-16,0 0-56 16,0 0-10-16,-36-46 17 15,24 44 3-15,-6-2-10 16,-1 4-7-16,-3 6-1 0,-7 20-19 16,-6 13-5-1,4 13-5-15,-3 7 0 0,6 6 0 16,4 2 0-16,9 1 0 15,4-3 2-15,8-6-2 16,3-8 0-16,3-6-2 16,18-12-8-16,5-7-1 15,5-14-8-15,3-10-11 16,11-2-2-16,-5-25-10 16,1-9 5-16,-10-11-15 15,-5 2 7-15,-16 2 26 16,-6 7 11-16,-4 5 8 0,-9 9 0 15,-6 9 11 1,-4 2 6-16,3 7 7 0,1 2-1 16,-1 0 10-16,9 0-6 15,2 0-9-15,5 0 0 16,0 0-15-16,0 0-3 16,0 0-9-16,7 0-2 15,8 2 10-15,6 2-1 16,-2-2 2-16,5 1 2 15,-3 0-2-15,1 0 0 16,1-3 0-16,-3 0 0 16,-4 0-1-16,-1 0-14 15,-8 0-33-15,-3-3-46 16,-4-3-216-16</inkml:trace>
  <inkml:trace contextRef="#ctx0" brushRef="#br0" timeOffset="-10992.38">24258 15563 892 0,'0'0'135'0,"0"0"-134"15,0 0 31-15,0 0 54 16,0 0-58-16,0 0-28 0,0 0 5 16,-6 0 10-1,6 0 25-15,-3 0 37 0,3 0 4 16,0 0 2-16,0 0-21 15,0 0-30-15,0 0 0 16,0 0-11-16,0 0-12 16,0 0-2-16,0 0-6 15,0 0 1-15,0 0-1 16,0 0-1-16,0 0 2 16,-2 0-2-16,-1 0 0 15,3 0 7-15,0 0-7 16,0 0 5-16,0 0 0 0,0 0-3 15,0 0 2-15,0 0-4 16,0 6-2-16,0 12 2 16,0 2 0-16,0 5 1 15,0 1-1-15,0-4-5 16,3 0 2-16,-1-2-2 16,-2-9 2-16,0-3 2 15,0-4-6-15,0-4-4 16,3 0-8-16,-3-4-5 15,2-12-3-15,3-7 2 16,1-7 4-16,-1 1 9 16,0 6 4-16,0 6 8 15,-2 9 0-15,3 2 1 16,-6 6 4-16,1 0-2 16,3 0-3-16,4 0 3 0,3 0-2 15,4 0 0-15,3-2-1 16,2 2-10-16,4 0-28 15,0 0-74-15,-1-4-85 16,-1 2-174-16</inkml:trace>
  <inkml:trace contextRef="#ctx0" brushRef="#br0" timeOffset="-10577.75">24587 15563 803 0,'0'0'132'0,"0"0"-100"16,0 0-11-16,0 0 54 0,0 0-40 15,0 0 7-15,-40-13 48 16,28 13-3-16,-2 0-10 16,0 5-26-16,4 9-23 15,3 0-12-15,4 4-11 16,1-1-2-16,2 3-3 15,0-4-7-15,10-2-3 16,8-5-6-16,4-4-12 16,0-5-5-16,-1 0-3 15,-2-5-10-15,-5-12 9 16,-4-3 11-16,-5 3 20 0,-3 3 6 16,-2 6 16-16,0 2 41 15,0 6 7-15,0 0-1 16,0 0-28-16,0 0-23 15,0 3-12-15,3 8-5 16,3 0-17-16,6 3-3 16,3-8-46-16,4 0-52 15,2-6-107-15,3 0-311 16</inkml:trace>
  <inkml:trace contextRef="#ctx0" brushRef="#br0" timeOffset="-10102.64">24824 15603 796 0,'0'0'588'16,"0"0"-574"-16,0 0-14 15,0 79 53-15,0-48-35 16,7 7-12-16,11 1 1 16,-6 1 1-16,-2 2 2 15,0-3-1-15,-5 1-2 16,4-7-4-16,-7-7-1 15,1-10-1-15,-1-6-2 16,-2-8 1-16,0-2-4 16,0 0-15-16,3-26-25 15,-1-10 10-15,2-11 22 16,-4-8 7-16,0-1 5 0,0 3-8 16,0 4 1-16,0 10 7 15,0 8 1 1,8 8 7-16,-3 9 9 0,2 6-2 15,2 5 9-15,-2 3-13 16,8 0-2-16,1 0-7 16,3 14 1-16,1 0 0 15,-1 3 3-15,-7 2-4 16,-1 1 1-16,-6 0 13 16,-5 0 0-16,0 3 7 15,-5-7-1-15,-7 2 4 16,-2-7-17-16,7-3-9 15,-2-8 0-15,8 0-19 0,1-5-50 16,0-21-66 0,5-8-123-16,15-5-368 0</inkml:trace>
  <inkml:trace contextRef="#ctx0" brushRef="#br0" timeOffset="-9622.84">25229 15180 1084 0,'0'0'90'15,"0"0"-88"-15,0 0 140 16,0 0-27-16,0 0-77 0,0 0-26 16,-15 9-5-16,15 19 7 15,1 12 4-15,8 5-7 16,0 8 2-16,-2-1-1 15,1 1 0-15,-3 0 3 16,-3-5-1-16,3-6-11 16,0-11 1-16,1-7-4 15,-1-10 0-15,0-9 0 16,-2-5-4-16,-1 0-8 16,3 0-12-16,4-11 4 15,1-9 20-15,4 0 0 16,-4 3 0-16,2 1 0 15,4 2 1-15,-2-2-2 16,-1 8-2-16,-1 0 0 0,-1 5 3 16,-1 0 0-16,0 3 0 15,1 0 0-15,-3 0 10 16,1 14 12-16,-2 6 7 16,-2 6 2-16,-1 5-3 15,-3 3-10-15,-1-3-8 16,0-1-8-16,4-4-2 15,6-9-19-15,6-12-58 16,4-5-258-16</inkml:trace>
  <inkml:trace contextRef="#ctx0" brushRef="#br0" timeOffset="58450.25">26747 14108 681 0,'0'0'27'0,"0"0"46"16,0 0 89-16,0 0-3 16,0 0-37-16,0 0-38 15,0 0-5-15,5-37-15 16,-5 37-7-16,0-3-10 16,0 3-15-16,0 0 6 15,0 0-11-15,0-2-13 16,0 2 5-16,0-4-4 15,0 4 5-15,-10-2 2 16,-6-1-17-16,-1 3 7 0,-4 0-9 16,-6 0 1-16,1 14 0 15,0 3-2-15,5 3 0 16,6 2-2-16,6 3-1 16,9 7-1-16,0-1 1 15,19-1 0-15,16 8-1 16,6-10-2-16,5-3-3 15,6-11-12-15,2-8 1 16,-4-6 5-16,-9 0-5 16,-10-20 2-16,-7-5 11 15,-12-9-1-15,-12-2 6 16,0-10 2-16,-17-5-2 16,-18-6 7-16,-6 1-2 0,-9-3 3 15,0 2-4-15,9 7-4 16,5 11 0-16,17 10 5 15,10 6-3-15,9 6-4 16,0 1 0-16,14-2-2 16,12 8 2-16,5 4-6 15,3 3 1-15,2 3 1 16,-1 3-2-16,-4 13 6 16,0 8-2-16,-2-2 2 15,-5 3 0-15,-7 1-1 16,-3-4 3-16,-5 7 0 15,-9-5 2-15,0 5 8 0,-4 2 3 16,-20 0 9 0,-9 6-4-16,-1-1-9 0,-6-8-4 15,13-4-5-15,4-13-14 16,17-9-21-16,6-2-51 16,5-8-146-16,21-23-613 15</inkml:trace>
  <inkml:trace contextRef="#ctx0" brushRef="#br0" timeOffset="58924.45">26828 13548 1035 0,'0'0'7'0,"-88"0"-7"16,47 4 126-16,3 4-19 16,5-2-18-16,0 5-20 15,2 6-16-15,-2 14-9 16,-4 11-24-16,-1 17 5 16,0 18 4-16,12 16 5 15,10 6-15-15,13 2-11 16,3 1-5-16,19-12-4 15,12-5 1-15,14-6 0 16,5-16-1-16,10-13-5 0,7-19-5 16,9-15-15-16,5-16-2 15,0-10 8-15,-2-33-6 16,-17-16 6-16,-7-21 18 16,-19-7 2-16,-15-14 1 15,-17-9 14-15,-8-1-11 16,-29 4 15-16,-11 12-2 15,-6 22-8-15,3 18 12 16,2 19-16-16,6 14-4 16,3 10-1-16,6 6-11 15,8 6-34-15,6 0-91 16,8 0-204-16</inkml:trace>
  <inkml:trace contextRef="#ctx0" brushRef="#br0" timeOffset="59860.14">28008 13865 1225 0,'0'0'67'0,"0"0"17"15,0 0 67-15,0 0-86 16,0 0-48-16,0 0-1 16,-23 73 2-16,23-14-2 15,0 15-4-15,0-6-4 16,0-3 3-16,7-9-11 0,0-2 3 15,-2-9 0 1,-1-8-3-16,-4-15 2 0,0-10-2 16,0-10 0-16,0-2-2 15,0-8 0-15,0-26 2 16,0-15-1-16,-4-15 2 16,-3-15-1-16,-5-11 0 15,2-3-1-15,5 5 0 16,3 15-5-16,2 19 6 15,0 12-1-15,12 14 4 16,2 5-7-16,1 9 4 16,6 5 0-16,3 6 2 15,6 3-2-15,2 9-2 16,6 19 0-16,4 12 2 16,-1 5 1-16,0 9-1 0,-1 3 0 15,-9-2-1-15,-4 2 5 16,-9-7-4-16,-10-7 0 15,-8-7 0-15,0-2 4 16,-15-5 5-16,-13-1 5 16,-3-6 11-16,-5-2-11 15,0 0-6-15,1-6-5 16,4-3-3-16,7-3 0 16,7-4-1-16,8-4-6 15,9 0-12-15,0 0-37 16,9 0-65-16,19-12-109 15,11-4-267-15</inkml:trace>
  <inkml:trace contextRef="#ctx0" brushRef="#br0" timeOffset="60095.24">28640 14108 1000 0,'0'0'28'15,"0"0"84"-15,0 0 7 16,0 0-105-16,0 0 6 16,10 81 33-16,-3-41-1 15,-2 3-15-15,4-4-21 16,-2-3-16-16,1-4-1 0,1-10-30 16,1-11-44-16,2-11-54 15,4-2-136-15,-2-29-266 16</inkml:trace>
  <inkml:trace contextRef="#ctx0" brushRef="#br0" timeOffset="60214">28716 13882 927 0,'0'0'0'0,"0"0"-267"15,0 0 253-15,0 0-330 16</inkml:trace>
  <inkml:trace contextRef="#ctx0" brushRef="#br0" timeOffset="60536.63">29041 14119 755 0,'0'0'155'15,"0"0"75"-15,0 0-41 16,0 0-69-16,0 0-47 15,0 0-21-15,-10-5-16 16,-6 5-10-16,-1 0-3 16,-5 2-7-16,1 12-6 15,4 9 3-15,-2 3-7 0,9-1 0 16,6 0-2 0,4-2-3-16,9-1 0 0,12 1-1 15,4-6-1-15,10-4 0 16,-1-7-3-16,6-6-1 15,-2 0-3-15,5-14-12 16,-2-8-17-16,-1-3-13 16,-9-7-24-16,-9 1-70 15,-5-9-228-15</inkml:trace>
  <inkml:trace contextRef="#ctx0" brushRef="#br0" timeOffset="60762.65">29348 13718 1105 0,'0'0'84'0,"0"0"9"15,0 0 42-15,0 0-94 16,-35 93-7-16,30-36 1 16,-2 13-13-16,4 9-16 15,0-6-1-15,3-4-5 16,0-10-3-16,12-15-14 15,3-6-42-15,1-13-42 16,-1-11-49-16,-5-14-149 16</inkml:trace>
  <inkml:trace contextRef="#ctx0" brushRef="#br0" timeOffset="60940.89">29172 13924 872 0,'0'0'226'16,"0"0"-218"-16,0 0 144 16,0 0-65-16,102 65-72 15,-57-53-15-15,-1-2-3 16,-4 0-87-16,-4-5-184 16,-6 0-482-16</inkml:trace>
  <inkml:trace contextRef="#ctx0" brushRef="#br0" timeOffset="61159.09">29653 14023 929 0,'0'0'42'0,"0"0"-9"0,0 71 142 15,0-38-78-15,0 5-11 16,0-2-45-16,0-3-16 15,0-7-5-15,0 0-14 16,0-10-6-16,5-4-14 16,4-9-51-16,-2-3-103 15,5-9-333-15</inkml:trace>
  <inkml:trace contextRef="#ctx0" brushRef="#br0" timeOffset="61296.45">29674 13843 585 0,'0'0'260'16,"0"0"-260"-16,0 0-59 15,0 0-67-15,0 0-277 16</inkml:trace>
  <inkml:trace contextRef="#ctx0" brushRef="#br0" timeOffset="61675.57">29934 14023 93 0,'0'0'68'0,"0"0"138"0,0 0 71 15,0 0-87-15,0 0 20 16,0 0-15-16,7-2-55 16,-23 2-72-16,-5 0-16 15,2 0-2-15,-3 8-7 16,1 11-12-16,2 7 0 15,6 5-12-15,6 5-13 16,7 2-5-16,0-2 1 16,17-5-2-16,10-9-5 15,5-4-10-15,0-10-11 16,3-8-13-16,-6 0-6 0,-5-14 17 16,-8-8 5-16,-10-7 4 15,-6 4 15-15,0-4 4 16,-6-1 5-16,-15 1 7 15,-7 3 7-15,3 2 5 16,2 6-2-16,6 7-13 16,5 5-9-16,8 6-18 15,4 0-18-15,4 0-96 16,17 3-363-16</inkml:trace>
  <inkml:trace contextRef="#ctx0" brushRef="#br0" timeOffset="62066.28">30147 14062 1081 0,'0'0'44'16,"0"0"28"-16,0 0 20 16,0 0-20-16,0 0-26 15,0 0-18-15,45 48 17 16,-43-25 3-16,3-1-19 15,-2-4-19-15,3-4-5 16,0-3-5-16,6-5-1 16,1-3-20-16,2-3-18 0,4 0 1 15,2-6 15 1,-2-8 4-16,1-8-4 16,-3-2-1-16,-1 5 19 0,-2 2 5 15,-6 6 0 1,-6 5 8-16,2 6 22 0,-4 0 30 15,0 0-13-15,0 6-31 16,0 5-7-16,5 6 2 16,5 0-8-16,2 3-3 15,7-6-9-15,5-3-33 16,9-6-41-16,1-5-106 16,6 0-382-16</inkml:trace>
  <inkml:trace contextRef="#ctx0" brushRef="#br0" timeOffset="62539.74">30859 14057 847 0,'0'0'266'16,"0"0"-230"-16,0 0 105 15,0 0-72-15,0 0-38 16,0 0 7-16,-49-26 23 15,32 26-7-15,-2 3-25 16,-7 17 0-16,1 2 0 16,-1 4-6-16,-2 2-9 15,8 3-11-15,13-3 0 16,7 1-3-16,0-3-2 16,15-8-2-16,14 0-4 0,-1-7-13 15,6-8-15-15,-3-3 0 16,0 0-3-16,-6-17 15 15,-5-2 9-15,-1-1 3 16,-8-6 10-16,-5 1 2 16,0 3 6-16,-3-2 9 15,-3 8 2-15,2 5 2 16,-2 7 5-16,0 4 21 16,0 0 3-16,0 0-25 15,0 9-22-15,0 8 0 16,3 2 7-16,6 5-7 15,-2-2-1-15,6-5-1 16,0-1-18-16,2-4-17 0,1-10-18 16,2-2-45-16,3 0-77 15,0-10-176-15</inkml:trace>
  <inkml:trace contextRef="#ctx0" brushRef="#br0" timeOffset="62923.8">31158 13964 796 0,'0'0'126'15,"0"0"119"-15,0 0-67 16,0 0-71-16,0 0-56 16,0 0-1-16,0 67-6 0,0-30-11 15,0-3-10-15,-1 0-15 16,-3-9-2-16,3 1-6 15,1-6 0-15,0-3 0 16,0-7 0-16,0-6 0 16,0-2 0-16,0-2-6 15,0 0-10-15,0 0-17 16,5-11-4-16,7-6 37 16,2-8-1-16,1-3 2 15,-3-1-1-15,2 4 1 16,0 0 5-16,-7 5-2 15,3 3 14-15,0 3-8 0,-1 2-10 16,1 4-5-16,-3 0-14 16,5 4-38-16,-2 2-51 15,1 2-150-15,-1 0-698 16</inkml:trace>
  <inkml:trace contextRef="#ctx0" brushRef="#br0" timeOffset="63125.53">31446 13987 872 0,'0'0'188'0,"0"0"-159"16,0 0 90-16,0 0-28 0,0 0-47 16,0 0-12-16,57 70-18 15,-42-53-14-15,8-3-1 16,-8-6-22-16,3-2-84 15,2-6-145-15,4 0-147 16</inkml:trace>
  <inkml:trace contextRef="#ctx0" brushRef="#br0" timeOffset="63326.57">31851 13817 259 0,'0'0'995'0,"0"0"-948"16,0 0 78-16,-107 116-18 0,71-54-56 16,1 9-14-16,6 2 2 15,7-3-7-15,-1-5-27 16,6-8-5-16,7-9-11 16,5-15-59-16,1-13-171 15</inkml:trace>
  <inkml:trace contextRef="#ctx0" brushRef="#br0" timeOffset="64017.44">32567 13577 796 0,'0'0'554'0,"0"0"-528"16,0 0 44-16,0 0 22 15,-39 74-38-15,15-18-10 16,-7 17 1-16,-5 15-11 16,-6 11 4-16,-6 5-3 15,1-2-18-15,3-9-8 16,2-12-6-16,11-12-3 0,7-16-2 15,5-13-27 1,14-15-17-16,5-11-39 0,4-14-209 16</inkml:trace>
  <inkml:trace contextRef="#ctx0" brushRef="#br0" timeOffset="65147.7">29105 14958 1316 0,'0'0'45'0,"0"0"-25"16,0 0 43-16,0 0-14 15,0 0-26-15,-43 81-1 16,31-19 17-16,3 14-7 15,4 0-9-15,3-5 0 16,-1-8-15-16,3-13-7 16,0-5 2-16,0-17-3 15,0-11 0-15,3-11 0 16,3-6-11-16,0 0-6 16,10-23 7-16,3-17 9 15,2-13-1-15,-2-9-19 16,-7-11 3-16,-2-4 16 15,-10-2 4-15,0 6-2 16,0 11 2-16,0 17-2 0,0 17 8 16,0 13 7-16,0 13-3 15,0-1-5-15,0 3-3 16,0 0 7-16,9 0-11 16,10 11 3-16,8-2 1 15,8 5-3-15,6-6-1 16,7 0 0-16,-5-4-5 15,0-4 0-15,-10 0 1 16,-9 0 4-16,-5-9-2 16,-7 0 4-16,-3-2-1 15,-4 0 8-15,-3-6-2 16,3 1 6-16,-2 1-6 0,2-2-7 16,4 3 5-16,-2 3-4 15,-2 3-1-15,0 4 3 16,0 4-1-16,-5 0 8 15,4 17 12-15,3 17-22 16,1 12 15-16,-1 7-10 16,2-2-4-16,-4 3 2 15,2 1-1-15,1 5-2 16,-2-1 7-16,-6-5-4 16,0-6 9-16,0-6-8 15,0-8-2-15,0-6-2 16,0-8-4-16,0-5-10 15,3-11-3-15,4 0-12 0,3-4-16 16,9 0-54-16,7-23-132 16,9-8-396-16</inkml:trace>
  <inkml:trace contextRef="#ctx0" brushRef="#br0" timeOffset="65627.61">30128 15245 1074 0,'0'0'100'16,"0"0"-67"-16,0 0 48 16,0 0-36-16,0 0 13 15,0 0 24-15,-72-48-31 16,53 48-11-16,2 0-14 15,-2 8-9-15,0 10-5 16,2 2 1-16,3 5 6 16,4 0-18-16,4 6 4 15,6 0-2-15,0-3-3 16,6-2 0-16,12-6-4 16,8-4-3-16,5-10-7 15,5-6-16-15,4-3 0 16,-4-16 5-16,-1-7-17 15,-6 4 18-15,-12-4 14 16,0 7 10-16,-10-1 4 0,-1 8 4 16,-6 6 18-16,0 4 17 15,0 2 12-15,0 0-13 16,0 0-22-16,0 12-20 16,0 2 3-16,0 8-3 15,0 1 0-15,0-3-18 16,10-4-36-16,9-4-15 15,3-10-57-15,7-2-141 16,2-6-225-16</inkml:trace>
  <inkml:trace contextRef="#ctx0" brushRef="#br0" timeOffset="66137.36">30531 15189 1147 0,'0'0'143'0,"0"0"-25"15,0 0-44-15,0 0-26 16,0 0-25-16,-15 95 7 16,15-52-9-16,0 7-19 15,0 4-2-15,0-1 0 16,0 2 1-16,0-5-5 16,0-5 3-16,0-7 1 15,0-8 0-15,0-10-1 16,0-11-1-16,0-7-1 15,0-2-17-15,0-2-18 0,0-21 13 16,0-11 6-16,0-8 16 16,2-7-4-16,1-4 7 15,-3-3 2-15,5-1 1 16,4-2 0-16,1 5-2 16,6 3 0-16,6 3 3 15,2 6-1-15,7 9-6 16,-5 10 3-16,3 6 0 15,-5 8 6-15,-1 7-6 16,-1 2 6-16,-1 0-3 16,-4 5-2-16,2 15-2 15,-3 0 1-15,-3 8 0 0,-2 0 4 16,-10 1 4 0,-1 1 16-16,0-1 6 0,-10-4 1 15,-11-2-3-15,-3-7-4 16,2-1-16-16,-2-10-8 15,-2-5-3-15,2 0-58 16,1 0-119-16,10-8-825 16</inkml:trace>
  <inkml:trace contextRef="#ctx0" brushRef="#br0" timeOffset="114863.63">6749 14748 1325 0,'0'0'0'0,"0"0"0"16,0 0 56-16,-91-51-51 16,65 45 18-16,-3 6 28 15,8 0-16-15,-5 0-18 16,-3 10 14-16,0 9-7 16,1 4-12-16,-1 4-5 15,5 5 1-15,6 2-2 16,5-1-6-16,13-4 0 15,0-1 0-15,8-8-5 16,15-8-7-16,11-4-1 16,2-8-19-16,4-6 10 15,5-16 13-15,-9-7 2 16,-2 1 7-16,-13-3-3 0,-11 3 3 16,-4 6 4-16,-6 2 8 15,0 2 8-15,-16 10 16 16,2 2-21-16,4 4 10 15,3 2-5-15,2 0-4 16,0 2-13-16,0 16-3 16,1 10-2-16,4 8 0 15,0 7 2-15,0 4 0 16,14 7 0-16,1 3 0 16,-3 2-3-16,2 1 3 15,2-5-1-15,-3-3 1 16,-2-7-3-16,-6-6 2 15,-3-11 1-15,-2-6 0 16,0-4 1-16,0-7 0 0,-16-2 5 16,-4-4 7-16,-10-5-1 15,-6 0-2-15,-5 0-7 16,-4-11-2-16,0-3-1 16,4 0-3-16,10 2-10 15,7 1-2-15,3 2-22 16,16-2-16-16,0-3-97 15,5-2-221-15</inkml:trace>
  <inkml:trace contextRef="#ctx0" brushRef="#br0" timeOffset="115366.5">6634 14539 925 0,'0'0'38'0,"-86"-22"83"16,44 22 68-16,6 0-178 16,-4 12 58-16,1 12-6 15,-1 13-11-15,-3 11-10 16,4 11 5-16,4 14-4 15,4 12-20-15,10 6-12 16,11 2-3-16,10 0-2 0,0-6-6 16,22-8 1-16,13-14-1 15,11-8-4-15,10-9 3 16,12-14-13-16,3-12-7 16,1-16 4-16,8-6 4 15,-5-14 9-15,-4-22-1 16,-9-13 5-16,-10-10-1 15,-9-9 1-15,-16-7 0 16,-8-8 21-16,-19 7 11 16,0-3-5-16,-31 0-15 15,-17 0 2-15,-14 0-1 16,-9 6-12-16,1 14 0 16,3 13 3-16,3 21-2 0,12 8-2 15,7 14-6-15,9 3-16 16,0 6-40-16,2 14-126 15,3 2-310-15</inkml:trace>
  <inkml:trace contextRef="#ctx0" brushRef="#br0" timeOffset="120602.31">7517 14746 845 0,'0'0'465'0,"0"0"-419"15,0 0-21-15,0 0 68 16,0 0-56-16,0 0 5 15,0 0-13-15,0-15-16 16,0 21-2-16,6 14-9 16,-1 9 10-16,5 1 1 15,-5 7-11-15,0-1 5 16,-1 4-2-16,-4-1 1 16,0 6 2-16,0-1-7 15,0 0 0-15,0-7-1 0,0-6 2 16,0-11-2-1,0-12 0-15,0-5 0 0,0-3-4 16,0 0 4-16,0-14-8 16,0-18 6-16,-5-6-2 15,-4-13 1-15,4-3 3 16,0 1-3-16,0-2 2 16,5 5 1-16,0 2 0 15,0 5-4-15,0 10 5 16,13 7-2-16,3 10 1 15,1 1-2-15,7 7 1 16,6 5-4-16,6 0 4 0,5 3 1 16,4 0-3-1,5 9 3-15,-4 7 2 0,1 8-2 16,1 0 4-16,-12 5-2 16,-1 5-1-16,-13 5 6 15,-8 1-3-15,-9 5 12 16,-5 3-10-16,0-3-2 15,-16 1 7-15,-4-7-7 16,-4-3 0-16,3-10 6 16,-3-4 0-16,-2-5 0 15,5-3-4-15,-8-6-5 16,7-4-2-16,-8-4-1 16,11 0-16-16,-1-12-16 15,4 1-17-15,6 0-47 0,5 2-107 16,5 1-177-16</inkml:trace>
  <inkml:trace contextRef="#ctx0" brushRef="#br0" timeOffset="121055.48">8181 15146 1090 0,'0'0'215'0,"0"0"-193"0,0 0-22 15,0 0 40-15,0 0-28 16,0 0 11-16,96 20-7 16,-61-20-8-16,-4 0 5 15,-7-14-8-15,5-4-4 16,-12 4 3-16,-6-2-3 15,-6-4 2-15,-5 3 6 16,0 3 20-16,-16 0 0 16,-4 6-3-16,-1-1 0 15,-3 6 9-15,3 3-23 16,-5 0 4-16,6 0-7 16,4 8-8-16,-3 12 5 15,7 6 0-15,-2 8-5 0,9-1 0 16,5 1-1-16,0 1-1 15,14-11 0-15,7-4-10 16,4-8-3-16,6-7-18 16,9-5-25-16,5-5-20 15,1-15-35-15,-1-2-99 16,-4-4-224-16</inkml:trace>
  <inkml:trace contextRef="#ctx0" brushRef="#br0" timeOffset="121665.86">8808 15051 733 0,'0'0'74'0,"0"0"-47"0,0 0 148 15,0 0-31-15,0 0-64 16,0 0-9-16,0-43 22 15,0 40-6-15,0 3-11 16,-2 0-29-16,-7 0-18 16,-3 0-4-16,2 0-5 15,-4 0-14-15,-1 8-3 16,-1 10-3-16,1 4 4 16,-4 15-3-16,-2 5 0 0,7 6 2 15,4 1-2 1,10-8 0-16,0-1-1 0,0-9-4 15,14-5-1-15,6-6-10 16,6-10-9-16,-2-10-1 16,2 0 1-16,5-10-4 15,-2-19 1-15,2-5-21 16,-5-2 17-16,-7-7 18 16,-3 3 13-16,-6 4 1 15,-6 1-1-15,-3 13 13 16,-1 8 13-16,0 3 8 15,0 8-3-15,0 3-3 16,0 0-10-16,0 0-7 16,0 3-10-16,0 20-1 0,0 11 8 15,0 11-6-15,-1 9 4 16,-8-1-2-16,-1 6 2 16,-1-3 8-16,-3 1-7 15,8-6-3-15,-3-3-3 16,4-14-1-16,3-9 0 15,2-11-1-15,0-8-14 16,0-6-14-16,0 0-70 16,0-6-48-16,0-19-78 15,2-15-669-15</inkml:trace>
  <inkml:trace contextRef="#ctx0" brushRef="#br0" timeOffset="122207.36">9281 15037 1146 0,'0'0'33'16,"0"0"56"-16,0 0 69 16,0 0-91-16,0 0-28 15,0 0 2-15,-3 16-7 16,-4 7-25-16,-3 8 1 15,1-4 6-15,4 5-12 16,5-7-2-16,0-5-2 16,0-6-1-16,5-2 1 15,11-6-10-15,3-6-13 16,6 0 6-16,1-20-8 16,-2-9 6-16,2-2 6 15,-10 0 0-15,-6 3 13 16,-5 8 1-16,-5 9 5 0,0 5 24 15,0 6 8-15,0 0 4 16,0 0-10-16,0 17-18 16,0 9-11-16,-2 4-3 15,2 7 1-15,0-5-2 16,0-8-29-16,11-6-38 16,9-16-66-16,15-2-103 15,-4-14-430-15</inkml:trace>
  <inkml:trace contextRef="#ctx0" brushRef="#br0" timeOffset="122564.26">9697 15073 1135 0,'0'0'252'0,"0"0"-242"0,0 0 25 16,0 0 12-16,0 0-10 15,0 0-34-15,89 11-3 16,-61-11-3-16,4-11-17 15,-6-5-1-15,-5-4 1 16,-11 5-3-16,-5 1 16 16,-5 0 7-16,0 2 0 15,-5-2 29-15,-15 0-1 16,-5 6 7-16,0 2 0 16,0 6-13-16,0 0 14 15,-1 3-12-15,2 16 8 0,3 10-4 16,4 7-5-16,-2 13-7 15,14 1-2-15,5 4-5 16,0-5 0-16,24-10-9 16,12-14-3-16,10-10-8 15,10-15-16-15,14-4-28 16,6-30-60-16,0-11-290 16</inkml:trace>
  <inkml:trace contextRef="#ctx0" brushRef="#br0" timeOffset="-103051.51">4510 4227 1172 0,'0'0'36'15,"0"0"-26"-15,0 0 120 16,0 0-14-16,0 0-62 15,0 0-19-15,15 25-16 16,-10 1 17-16,1 7-13 16,-6 5 3-16,5 7 1 15,-5 3-10-15,3 5-5 16,-3 1-5-16,0 3-4 16,0-7 6-16,0 1-2 15,0-6-4-15,0-9 4 16,0-7-5-16,0-9-2 15,0-12 0-15,0-5-2 16,0-3-2-16,0 0-16 16,0 0-9-16,0-3-3 15,0-14-23-15,-3 0 0 0,-8-8-58 16,1-3-127-16,-5 2-246 16</inkml:trace>
  <inkml:trace contextRef="#ctx0" brushRef="#br0" timeOffset="-102770.68">4463 4529 1174 0,'0'0'0'16,"0"0"4"-16,0 0 8 15,0 0 69-15,0 0-54 16,0 0 6-16,86 3-3 16,-49 0 23-16,7-1-42 15,-7 2-10-15,2-4 1 16,-8 2-1-16,4-2-1 16,-13 0-2-16,2 0-13 15,-8 0-62-15,-3-11-105 16,-11-12-433-16</inkml:trace>
  <inkml:trace contextRef="#ctx0" brushRef="#br0" timeOffset="-102469.16">4940 4131 1380 0,'0'0'35'0,"0"0"-32"16,0 0 33-16,0 0 25 16,0 0-24-16,-12 99-20 15,12-54-8-15,0 9 8 16,0 2-3-16,0 7-2 16,0-2 9-16,0 2-2 0,-3-4 1 15,3-9-12-15,0-2-7 16,0-11-2-16,0-11 1 15,0-12-17-15,3-6-27 16,4-5-57-16,7-3-134 16,-7-14-276-16</inkml:trace>
  <inkml:trace contextRef="#ctx0" brushRef="#br0" timeOffset="-102079.95">5090 4670 1077 0,'0'0'110'0,"0"0"-110"16,0 0 0-16,0 0 80 15,0 0-30-15,78-3-21 16,-52-8-7-16,-2-3-12 16,0-3 1-16,-3 0 1 15,-9 1-12-15,-4 1 0 16,-3 4 2-16,-5 0 8 15,0 5 18-15,0 0 8 16,-10 4 5-16,-9-2-4 16,2 2-7-16,-2 2-11 15,-7 0-2-15,7 0-5 16,-3 8 1-16,3 4-1 0,3 7-3 16,3 3 6-16,7 7-11 15,5-3 0-15,1 4-4 16,5-2 2-16,10-5-4 15,11-3-5-15,3-8-17 16,2-8-17-16,9-4-26 16,-4 0-56-16,6 0-101 15,-3-13-676-15</inkml:trace>
  <inkml:trace contextRef="#ctx0" brushRef="#br0" timeOffset="-101606.16">5683 4611 826 0,'0'0'327'0,"0"0"-293"16,0 0-34-16,0 0 114 16,0 0-58-16,-97-17-17 15,84 17-22-15,1 0-4 16,-2 0 32-16,-2 12-18 15,6 4-9-15,-6 13 8 16,8 1-9-16,1 10 3 16,7 3-8-16,0-4-11 15,15-8 4-15,6-2-5 16,8-10-3-16,2-8-2 16,6-11-4-16,-1 0-2 0,2-20-15 15,0-8-5-15,-4-6-1 16,-5-5-9-16,-8-1 21 15,-11 7 4-15,-5 4 16 16,1 12 11-16,-6 12 20 16,0 2 13-16,0 3 5 15,0 0-18-15,0 6-9 16,0 13-17-16,0 12 13 16,0 12-7-16,0 1-4 15,5-4-4-15,9-1-3 16,1-7-1-16,1-9-17 15,4-7-26-15,6-10-59 16,0-6-54-16,-2-14-188 16</inkml:trace>
  <inkml:trace contextRef="#ctx0" brushRef="#br0" timeOffset="-101101.05">6132 4695 1293 0,'0'0'24'0,"0"0"-5"16,0 0 78-16,6 108-49 16,-1-60-30-16,0 11-12 15,9 3 5-15,-4 5 2 16,0 2-10-16,-3-10 2 0,2-5-3 16,-4-9-1-1,5-5-1-15,-4-16 0 0,-1-12 0 16,-5-6-1-16,5-6-10 15,-5-3-5-15,0-22-7 16,0-13 23-16,0-12 0 16,0-12 0-16,-10-6-12 15,4-5 10-15,-4-6-4 16,5 2-4-16,5 10 4 16,0 5 5-16,5 7 0 15,11 17 1-15,9 3 6 16,0 11-3-16,0 9-1 15,5 6-2-15,1 9-3 16,3 0 2-16,-3 12-1 16,0 14 4-16,-5 4-1 0,-2 9 11 15,-8 1 1-15,-11 0 6 16,0-1-1-16,-5-5 6 16,0 1 8-16,-16-2-7 15,1-7-2-15,-9-4-4 16,-7-6-9-16,0-4-10 15,-9-6-34-15,1-4-85 16,-3-2-357-16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39:45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7068 10772 562 0,'0'0'103'15,"0"0"-101"-15,0 0 119 16,0 0-5-16,0 0-18 16,0 0-5-16,0 0-13 15,0 0 15-15,-31-46-32 0,31 46-14 16,0-2 8 0,-4 2-10-16,4 0 7 0,0 0-12 15,-1 0 0-15,1 0 5 16,-4 0-18-16,4 0 3 15,0 0-2-15,0 0-13 16,0 0-2-16,0 0-15 16,0 0 1-16,0 0-3 15,0 0-3-15,0 0 1 16,24 0-3-16,13 0 6 16,12 0-1-16,3 0 2 15,7 0-3-15,3 0 2 16,-2 0-4-16,0-3 4 15,-3 3-2-15,-2 0 1 0,-5 0-1 16,-3 3 3-16,-2-1 0 16,-6 4-3-16,-13-6 3 15,3 4-5-15,-13-4-1 16,-6 0-3-16,-3 0 5 16,-4 0-7-16,-3 0 0 15,0 0 11-15,0 0-2 16,0-10 2-16,0-6 1 15,0-4 1-15,-3-3-4 16,-2-2 1-16,0 0-5 16,-1 0 5-16,0 1-3 15,-3 5 4-15,2 2 0 16,2 6 2-16,-4 5 7 0,4 0 2 16,5 4 3-16,0 2 3 15,0 0-11-15,0 0-4 16,0 0-2-16,0 0-8 15,0 0 3-15,16 0-7 16,8 0 12-16,7 2-5 16,3 7 7-16,2-1-3 15,-1 6 1-15,-4 0 0 16,0 6-3-16,-2 0 1 16,-6 3 2-16,-10-3-3 15,-2 0 3-15,-1-6 0 16,-7-4 0-16,-3-1 2 0,0 0 1 15,0-1 3-15,-5 3 3 16,-19 3 7-16,3 0-10 16,-4 6 2-16,-5-6 4 15,6-5-9-15,7-1 3 16,-7-2-6-16,8 2-2 16,-4 0-9-16,1-4-36 15,-2 2-23-15,6-4-111 16,4-2-461-16</inkml:trace>
  <inkml:trace contextRef="#ctx0" brushRef="#br0" timeOffset="7070.83">5779 13724 1225 0,'0'0'18'15,"0"0"25"-15,0 0 96 16,0 0-103-16,0 0 0 16,0 0 10-16,0 0-23 15,-20-6-6-15,20 6-4 16,0-2-2-16,0 2 1 0,0-4-12 15,0 4 0-15,5 0 1 16,14-2 2-16,7-1-3 16,5 0 5-16,8 3-4 15,-3 0 5-15,9 0-5 16,-3 8-1-16,2 4 4 16,3 0-2-16,-2-2-2 15,-4-1 0-15,-1 0 1 16,1-4-2-16,-7-2 1 15,-4-3-4-15,-8 0 4 16,-8 0-10-16,-4 0 6 16,-5 0-1-16,-5 0 5 0,0 0 0 15,0-12 4 1,-10-2-3-16,-4-6 0 0,-1 4 0 16,-1-4 1-16,1 3-2 15,4 1 0-15,1-2 9 16,0 2-6-16,1 1-1 15,2 1 7-15,2 3-9 16,2 2 3-16,1 7-3 16,2-2 3-16,0 4-6 15,0 0 3-15,0 0-5 16,5 0 2-16,12 4-3 16,7 7 6-16,7 0 0 15,-1 6 2-15,6 3-2 16,-5 0 0-16,-2 0 0 15,-5 2-4-15,-1-3 7 16,-4 5-3-16,-4-8 0 0,-5-2 1 16,-4-3-3-16,-6-5 4 15,0 2-1-15,0 1 22 16,-7 0 1-16,-12 1 2 16,-7 5-7-16,-3-1-8 15,-8 0 5-15,8-2-4 16,-2-4-6-16,5-2 1 15,2 0-6-15,4-4-1 16,4-2 0-16,11 0-12 16,1 2-13-16,4-2-36 15,0 4-93-15,0-4-292 0</inkml:trace>
  <inkml:trace contextRef="#ctx0" brushRef="#br0" timeOffset="12864.12">20416 14786 406 0,'0'0'624'0,"0"0"-624"16,0 0 14-16,0 0 144 16,0 0-72-16,0 0-41 15,0 0 8-15,0-6-16 16,0 6 2-16,0 0-1 16,0 0-11-16,0 0-3 15,0 0-8-15,0 0-2 16,0 0 5-16,0 0-14 15,0 0-1-15,2 0-4 0,7 10 3 16,6 10-3 0,6 6 7-16,-1 5-5 0,5 3 9 15,0 5-11-15,5 1 8 16,-3 5-2-16,3-3-6 16,-5 3 5-16,-1-5-5 15,-3-3 1-15,-2-7 1 16,-7-4 1-16,-2-3-3 15,1-7 0-15,-3-2 1 16,-2-4 1-16,-6-8-2 16,0 0 0-16,0-2-3 15,0 0-1-15,0 0-9 0,0 0-13 16,-6-14-21 0,-13-5-75-16,-1-9-95 0,-1-4-164 15</inkml:trace>
  <inkml:trace contextRef="#ctx0" brushRef="#br0" timeOffset="13391.27">20368 14926 485 0,'0'0'362'0,"0"0"-343"16,0 0 82-16,0 0 81 0,0 0-77 16,0 0-46-16,-5 6 3 15,5-6-5-15,0 0-13 16,0 0-11-16,0 0-15 16,0 0-6-16,0 0-2 15,0 0-10-15,0 0-6 16,0-6 1-16,0-2 5 15,0-9 10-15,0-3-3 16,0-2-3-16,0 2 1 16,0-3-3-16,0 1 1 0,0 2-1 15,0-6-1 1,0 4 1-16,3 3-2 0,-1 1 1 16,1 6-1-16,3 4 4 15,-6 3 4 1,0 2 0-16,0 3-8 0,0 0 5 15,3 0-3-15,-3 0 2 16,10 8 0-16,6 14-2 16,6 4 12-16,8 5 2 15,-5-5-16-15,0-4 4 16,-5-4-4-16,-4-7 0 16,-2-3-2-16,-8-5 4 15,-2-3-4-15,-2 0-2 16,1 0-35-16,-3-11-58 15,0-14-320-15</inkml:trace>
  <inkml:trace contextRef="#ctx0" brushRef="#br0" timeOffset="18608.14">19689 12807 635 0,'0'0'0'15,"0"0"-28"-15,0 0 28 0,0 0 154 16,0 0-21 0,0 0 42-16,0 0-13 0,4-14-61 15,-4 14-43-15,0 0-5 16,0 0-33-16,0 0-12 15,0 0 7-15,0 0-11 16,0 0 10-16,0 0 5 16,0 0 5-16,0 0 11 15,0 0-15-15,0 0-4 16,0 0 0-16,0 0-13 16,0 0 7-16,0 0-10 15,-14 0 2-15,4 0-6 16,-9 0 3-16,-4 0 1 0,-1 0-2 15,-2 0-2-15,1 0 4 16,-5 0-2-16,10 5 2 16,-5-2 0-16,5 3 0 15,-1-1 0-15,0 1-3 16,1 0 1-16,-4-4 1 16,5 4 0-16,1 0 1 15,-6 0-6-15,0-2 6 16,2 2-1-16,-2 4-1 15,-2-2 0-15,5 3 1 16,-3 0-4-16,-2 3-1 16,6 1 3-16,-5 1-4 0,3 2 6 15,0-2-2 1,1 1 4-16,0 3-1 0,1 0 0 16,-1 2 0-16,2 1-1 15,2-1 1-15,-2 0 0 16,0 4 0-16,3 5-7 15,1 1 6-15,-2 4 0 16,-2 1-4-16,-2-1 0 16,2 1 3-16,2-3 2 15,-5 3-1-15,4-3 2 16,-1 0-1-16,-1 2 0 16,-1 3 1-16,2 1-2 15,2 3 1-15,-2-1 0 16,-2 3-2-16,6 3 5 15,-6-3-4-15,2 3 1 0,4 3 0 16,-1-4-2-16,2 7 2 16,7 1 0-16,-1-5-1 15,6-2 3-15,-1-3-3 16,3 6 1-16,-2 0 0 16,2 2-3-16,-5 1 4 15,1 3-1-15,-3 1 0 16,-1-1 1-16,3 2-1 15,-1-2 0-15,1-1 0 16,-3-2 0-16,1 3 0 16,-2-4 0-16,4 6 1 15,-5 3 0-15,4 5-2 0,0 4 1 16,-3 0 0-16,-1 3 0 16,1-4 0-16,2 4 0 15,-1-7 0-15,1 1 0 16,3-3 0-16,2-4 0 15,-1-4-3-15,3 0-1 16,0-3 3-16,0 2 1 16,0 1-1-16,5-2 3 15,-1 2-3-15,1 3 1 16,2-1 0-16,1 0-2 16,-1-3 2-16,2-5 0 15,6-3-1-15,-1 1-2 16,-2-2 3-16,2-1-3 0,-4-2 3 15,1-5-3 1,2-1 3-16,3 1 0 0,-4-2-1 16,-2-1 2-16,6 4-3 15,-2 0 2-15,5-1 0 16,-2 3-1-16,2 1 1 16,1-1 0-16,1-3-3 15,0 1 2-15,-2-1-1 16,1-1 2-16,4-5 0 15,-1 1-5-15,1-6 5 16,2 1-3-16,0 1-5 16,-2-4 0-16,5 5 6 15,-1-1 1-15,-4 0 1 16,7-3 2-16,-5 7-1 0,-2-6-1 16,0 3 0-16,2-3 0 15,-6 1-2-15,11-6 1 16,-1-1-5-16,1-5 3 15,3-5-12-15,2-2 6 16,-1-4 6-16,1 3-6 16,3-6 9-16,-6 2-1 15,5 4 1-15,-5-4-3 16,5 1 3-16,-6 2 0 16,8-2 0-16,-4-4-1 15,7 2 0-15,-5-4 0 16,2 0 1-16,-4 0-2 15,2 0 5-15,-5 0-4 0,1 0 1 16,-3 0 0-16,-2 0 1 16,8-6-1-16,-3-5-3 15,-3 0 1-15,3-6 0 16,1-3 2-16,-2 0 0 16,1 0 1-16,6 4-2 15,-4-4 1-15,0 3 0 16,-1-3 3-16,4 0-2 15,2-2 0-15,4-3-1 16,5-9 2-16,4-3 2 16,1-5-4-16,0-7 0 15,-5 1 5-15,0 3-3 0,-5 0 3 16,-4 5-5-16,0 1 4 16,-1 2 0-16,-1-2 2 15,-6-3-4-15,2-3 7 16,-4-6-8-16,-2-3 1 15,5 3-4-15,-3-5 6 16,-5-1-4-16,4 1 0 16,-8 2 1-16,2 0 9 15,-3 1 2-15,-2 3 3 16,-2-5-8-16,0 2-2 16,0-9 2-16,2-3-4 15,-1 0-2-15,4-3 2 16,-7 7-2-16,1-8 0 0,-4 7 1 15,-2-5 0-15,4 4-1 16,-4-2 5-16,-1 1-6 16,-2-1 5-16,-2-2-5 15,0-4 0-15,0 3 2 16,-1 0 1-16,1 0-1 16,-5 3 3-16,0-8-2 15,0 5 11-15,0 1-12 16,0 4 7-16,0 2-5 15,0-2-3-15,0 5 2 16,0-2-3-16,0 3 1 16,-5-2 5-16,-5 2-3 0,-6-5-2 15,2 7-1 1,0-5 0-16,4 9 0 0,0 3 0 16,-2 5 0-16,1 7 10 15,-4-3-4-15,-2-1 3 16,1 1-6-16,-1-4-1 15,-2 1-2-15,4 0 0 16,1 3 0-16,2-4-2 16,-4 3 0-16,1 4 2 15,-4-1-1-15,3 3 2 16,-3 3 2-16,-1 3-3 16,-1 2 2-16,2 1 3 15,-2-1 0-15,4 2-5 16,-7-6 0-16,8 3-1 15,-2-1-1-15,0-1 2 0,3 4 0 16,-4 0-1-16,0-1 4 16,2 0-3-16,1 4 0 15,-6-1 0-15,5-2-1 16,-4 0 1-16,-3-4 0 16,5 1-2-16,-4 3 3 15,3-1-1-15,1 0 0 16,-5 7 1-16,3-3-1 15,-1 2 0-15,-3 0 0 16,7 0-2-16,-5 0 2 16,-1 1 0-16,-2-3 0 15,2-2-7-15,-2 5 5 0,0-1 1 16,-3 0 1 0,0 0-4-16,3 0 7 0,0 4-3 15,2-1 0-15,3 0 0 16,-1 4-1-16,3-3 1 15,-2 2 0-15,1 1-3 16,-1-1 4-16,-3-4-1 16,0 8 0-16,1-2 1 15,-6 0-3-15,5 4 2 16,-2-3 0-16,4 2 1 16,-2 1 2-16,0 3-3 15,-2-1 0-15,5 0 1 16,-3 0-2-16,3 4 1 0,1-2 0 15,1 4-2-15,1 0 2 16,3 0-6-16,-4 0-17 16,0 6-20-16,7 6-9 15,-2-4-19-15,7 3-41 16,-1-2-86-16,2-4-291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40:36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9938 11333 453 0,'0'0'306'16,"0"0"-247"-16,0 0-41 15,0 0 85-15,0 0-51 16,0 0 26-16,0 0-15 15,0-5 5-15,0 5-5 0,0 0 8 16,0 0-26-16,0 0-6 16,0 0 4-16,0-3-10 15,0 3-1-15,0 0-6 16,0 0-6-16,0 0-4 16,0 0-9-16,0 12 0 15,-4 6 1-15,-1 6-4 16,0 4 0-16,3 0-2 15,-1 3 2-15,-2-3 5 16,-1-3-3-16,6 1-3 16,0-3 4-16,-5-1-7 15,5-4 0-15,0-2 0 0,0-4 0 16,0-2-2 0,0-1-3-16,0-3 5 0,5-1-2 15,6-2-2-15,-3 0 0 16,-1 0 1-16,4 0-1 15,2-3 4-15,-2 0-1 16,4 0 0-16,1 0-1 16,8 0 4-16,2 0-3 15,3 0 2-15,2 0-1 16,0 0 1-16,3-6-1 16,3 3 0-16,-1 3 2 15,-2 0-2-15,6 0 0 16,-4 0 0-16,5 0 0 0,-1 0 1 15,5 0-1 1,-4 0 0-16,6 0-1 0,1-5 1 16,-7-1 0-16,1 3 0 15,-6-2 0-15,2 1 0 16,-6 4 0-16,-2 0 0 16,4 0 0-16,-8 0 0 15,5 0 1-15,-5 4 0 16,3 1-1-16,0-2 0 15,-1 3 0-15,1-1 0 16,2-2 0-16,-2 3 1 16,1-6-2-16,-4 3 1 0,-6-3 0 15,6 2 0 1,-2-2 0-16,-1 0 0 0,-4 0 0 16,6 0 0-16,-6 0 0 15,-3 0 0-15,-1 0-2 16,-1 0 2-16,-4 0 0 15,1 0 0-15,-4 0 0 16,-2 0-5-16,0-2-3 16,4-10-1-16,-4 1-4 15,0-3 8-15,5 2-1 16,-5-2 1-16,1-2 4 16,2 2 0-16,-3-1 1 15,2-1-1-15,-3-4 1 16,-3 2 2-16,3-1-2 15,-2 2 1-15,1 3 4 0,-1-1-5 16,-2 7 8-16,0-3-2 16,0 0 3-16,0-1-3 15,0-2-6-15,0 3 0 16,0 3-1-16,0 2 1 16,0 4 0-16,0 2-2 15,0 0-9-15,-5 4-32 16,-11 14-262-16</inkml:trace>
  <inkml:trace contextRef="#ctx0" brushRef="#br0" timeOffset="4614.42">12051 11618 969 0,'0'0'216'16,"0"0"-74"-16,0 0-20 16,0 0-66-16,0 0-16 15,0 0-7-15,0 0-4 16,0 0-2-16,0 0-2 16,0 0-5-16,0 0-4 15,0 0-3-15,0 0-2 16,0 0-7-16,0 0-2 15,0 0-1-15,5 0 0 16,6 0-1-16,8 4 0 0,-2-4 1 16,2 0-2-16,-4 0 1 15,6 0-1-15,-5 0 0 16,-1 0-9-16,-1 0-9 16,1 0-23-16,-1 0-54 15,-3 2-151-15</inkml:trace>
  <inkml:trace contextRef="#ctx0" brushRef="#br0" timeOffset="5207.96">13517 11545 1171 0,'0'0'128'0,"0"0"-55"16,0 0 74-16,0 0-82 15,0 0-31-15,0 0-7 0,5 0-15 16,-5 0-6-16,6 0-6 15,4 0-4-15,4 0 2 16,1 0 0-16,8 3 1 16,1 2 0-16,5-1-9 15,2-4-24-15,0 0-78 16,0 0-146-16</inkml:trace>
  <inkml:trace contextRef="#ctx0" brushRef="#br0" timeOffset="5634.87">14654 11585 1395 0,'0'0'47'16,"0"0"-47"-16,0 0 88 16,91 23-61-16,-54-23 0 15,2 0-27-15,1-6-5 16,-4-8-146-16,-20-1-1096 15</inkml:trace>
  <inkml:trace contextRef="#ctx0" brushRef="#br0" timeOffset="29574.74">3600 12854 37 0,'0'0'849'0,"0"0"-831"16,0 0 141-16,0 0-66 16,0 0-19-16,0 0 17 15,0 0-29-15,0 0-22 16,-24 0-5-16,22 0 5 16,-1 0-2-16,-2 0-8 15,3 0 0-15,-3 0-7 16,0 0-2-16,1 0-7 15,3 4-6-15,1-4 3 0,0 0-6 16,0 0-4-16,0 0 2 16,0 0-1-16,0 0 0 15,0 0 1-15,0 0-3 16,0 0 4-16,0 0-1 16,0 0-3-16,0 0 3 15,0 0-3-15,0 0-1 16,0 0 0-16,1 0-4 15,13 0 5-15,2 0 0 16,9 0 0-16,5 0 1 16,1 0 0-16,0-4-1 15,5 4 0-15,-2 0 0 16,-3 0 0-16,-1 0 0 16,4 0-1-16,-8 0 1 15,0 0-1-15,-2 0 1 0,-7 0-2 16,-7 0 1-16,-1 0 1 15,-9-2-2-15,5 2-7 16,-5-4 6-16,0 4-2 16,0 0 1-16,0-2-1 15,0-6-3-15,5-1 1 16,1-8 0-16,-1 0-12 16,0 3 7-16,-2 0 1 15,2 6 11-15,-5 2-2 16,0 0 4-16,0 0 1 15,0 1 4-15,0 0 5 0,-5 2 1 16,2 0-5-16,-2 0 9 16,5 3-6-16,0 0-5 15,0 0 2-15,0 0-4 16,0 0-2-16,0 0-2 16,0 0-2-16,0 3-2 15,0 8 0-15,15 0 3 16,1 3 1-16,-1 0 0 15,4 1 0-15,0-1-2 16,-2-3 2-16,-1 0-4 16,-8-3 4-16,-2 2 0 15,-1-2-1-15,-5 4 1 16,0 4 0-16,0 1 5 16,-5 5-5-16,-9-2 5 0,-2 0 0 15,4 0-4 1,-1-6 4-16,-3-3-3 0,6-3-1 15,-4-2 3-15,4 2-4 16,-1-4 0-16,-4-4-1 16,4 2-19-16,1 2-21 15,5-4-64-15,5 0-179 16</inkml:trace>
  <inkml:trace contextRef="#ctx0" brushRef="#br0" timeOffset="31577.39">7290 12967 824 0,'0'0'88'0,"0"0"-50"0,0 0 120 15,0 0-70-15,0 0-55 16,0 0 0-16,0-8 19 15,0 8-14-15,5 0-11 16,-5 0 3-16,0 0-4 16,0 0 1-16,0 0-11 15,0 0-5-15,0 0 5 16,0 0 0-16,0 0-5 16,0 3-11-16,0 8 0 15,0 0 0-15,0 7 1 16,5-4 0-16,4 2-1 0,-4-4 0 15,0-1 0 1,0-2 0-16,-3-4 2 0,2 4-2 16,-3-6 0-16,3 2-2 15,1-2 0-15,-3-3 2 16,3 2 0-16,4-2-1 16,-4 0 1-16,5 0 0 15,6 0 1-15,-1 0 1 16,4 0 1-16,2 0-3 15,-1 0 0-15,1 0 0 16,3 0 0-16,5-2 0 16,-3 2 0-16,0 0 2 15,0-3-1-15,3 0-1 16,-3 1 0-16,5-1-1 16,-2 0 2-16,-3 0-1 0,-2 0 0 15,-3 3 0-15,0 0-1 16,3 0 1-16,-4 0 0 15,3 0-1-15,1 0 3 16,2 0-2-16,3 0 0 16,-3 6 1-16,10-3-1 15,-7 2 0-15,6 1 0 16,-8 0-1-16,3-1 1 16,-1-2 0-16,-3 3 0 15,0-4 0-15,-1 2-2 16,-4-2 3-16,3 4-1 15,2-4 0-15,-2 4 0 0,2 0 0 16,0 0 1 0,0-1-1-16,-2 1 0 0,0-3 0 15,-2 2 0-15,2-2-1 16,2-3 4-16,-2 3-3 16,-3-3 0-16,5 0 0 15,-5 3 0-15,-2 0 0 16,-4-3 0-16,6 2-2 15,-6 1 4-15,4 0-2 16,-3-1 0-16,4 2 0 16,-1-4 0-16,-3 2 0 15,-1-2 0-15,6 0-2 16,-6 0 2-16,-4 0 0 0,3 0-1 16,-8 0 1-1,3 0-2-15,-7-2 2 0,1 2 0 16,2-6-1-16,-5 0 2 15,11-2-1-15,-6-6 0 16,5-1 1-16,1 1-3 16,-3-2 2-16,-3-2 0 15,1 5 4-15,-5-1-4 16,3 0 9-16,-4 0 2 16,0 2-2-16,0 0 5 15,0 4-6-15,0 0-4 16,0-1 1-16,0 4-4 0,0-1-1 15,0 3 0 1,0 3 0-16,0 0-4 0,0 0 2 16,0 0-8-16,0 0-21 15,0 3-44-15,0 3-126 16</inkml:trace>
  <inkml:trace contextRef="#ctx0" brushRef="#br0" timeOffset="33909.48">12067 11800 593 0,'0'0'127'0,"0"0"53"16,0 0-1-16,0 0-67 16,0 0-32-16,0 0-30 15,0 0-9-15,0 0-6 16,0 0-2-16,0 0-6 16,0 0-11-16,0 0 4 15,0 0-3-15,0 4 4 16,-5 8-6-16,-6 2-6 15,-4 6 7-15,-6 3-4 0,-3-1-12 16,5 1 2-16,-2 2-2 16,-1 0 0-16,-2 1 0 15,5-4 1-15,-3 3-1 16,-3 1 2-16,-4-3 0 16,-4 2 0-16,-1 4 5 15,-2-1-6-15,-4-3 1 16,9 1 1-16,-3-4-2 15,13-2 1-15,0-6 1 16,2 0 0-16,4-3-1 16,5 1 3-16,-1-4 0 15,1 0-5-15,0 1 2 16,1-4-2-16,2 4 2 0,2-3-3 16,0-3 1-16,-4-1 0 15,9-2 1-15,0 0-1 16,0 0 0-16,0 0 0 15,-5 3 2-15,0-3-3 16,0 3 1-16,-4 3 0 16,-3-1-2-16,-2 1 3 15,2 0-1-15,-2 0 0 16,4-4 1-16,1 4-1 16,-1-6 0-16,5 2-1 15,-2-2 1-15,4 0-1 16,1 0 1-16,-2 4-1 0,4-4 3 15,-1 0-2-15,1 0 0 16,0 0-2-16,-4 0 1 16,4 0-3-16,-2 0 4 15,2 0-2-15,-3 0 3 16,-2 0-2-16,3 0 1 16,-6 0 0-16,2 0 0 15,6 0 0-15,0 0 0 16,0 0 0-16,0 0-11 15,0 0-30-15,0-4-64 16,0-6-197-16</inkml:trace>
  <inkml:trace contextRef="#ctx0" brushRef="#br0" timeOffset="39017.11">7026 13829 755 0,'0'0'48'0,"0"0"-15"0,0 0 128 15,0 0-42-15,0 0-17 16,0 0-31-16,0 0-9 15,2-4-31-15,-2 4-12 16,0 0 9-16,0 0-25 16,0 0-2-16,0 0 11 15,0 0-9-15,0 9 11 16,0 2 4-16,0 6-6 16,0 0 8-16,-2 0-16 0,-1 3 2 15,3-6-4 1,0 0 0-16,0-3-4 0,0-5 0 15,3 0-9 1,8-6 6-16,-1 2-12 0,0-2 9 16,1 0 5-16,3 0 4 15,-2 0-1-15,7 0 0 16,-4 0 1-16,11 0 1 16,-2 0-2-16,2-5 0 15,8 2 0-15,-3 0 4 16,0 0-3-16,4 1 0 15,-4-1 1-15,5 3-1 16,-7 0-1-16,6 0 0 16,-9 0-1-16,-6 0 3 0,4 0-2 15,-6 3 0-15,2 2 1 16,-1 4 7-16,5-4-8 16,2 0 1-16,0 5 1 15,0-6-1-15,3 2-1 16,-8-2 0-16,8 2 0 15,-1-2 2-15,-4 2-2 16,0-2 0-16,-2 1-2 16,2 0 4-16,6-2-2 15,-3 0 0-15,3 0 2 16,-1-3-4-16,-2 3 2 16,3-3 0-16,-1 3 0 15,-3-1 3-15,0 4-3 0,-2 2 4 16,-2 4-2-16,2 0 9 15,6-2-11-15,-5-1 0 16,6 0 0-16,0-4 3 16,-1 1-7-16,1-4 3 15,-2 1 1-15,-3 0 0 16,5 0 0-16,-7-3-2 16,-3 3-1-16,4-3 1 15,-6 2 2-15,-3-2-1 16,-1 0 1-16,1 0-4 15,-1 0 4-15,1 0-5 16,-2 0 3-16,1 0-3 0,4-2 4 16,-3-7-4-16,-1-2-4 15,-5 2 7-15,6 1 1 16,-2 0 1-16,-2 0-3 16,-2 2 5-16,-1-3-2 15,3 4 0-15,-4-4 0 16,8 0-2-16,-6 1 2 15,4-1 0-15,-4 1 0 16,1 0 1-16,-1 2-1 16,-5 0 0-16,0 0 3 15,1 4 0-15,-6-4-3 16,5 4 0-16,-5-4 3 16,5 0-2-16,-5 6 2 0,3-3-3 15,-3 0 1 1,0 3 11-16,0 0 4 0,0 0 0 15,0-2 0-15,0 2-13 16,0 0 6-16,0-3-7 16,0-3 1-16,0-2-4 15,0-1 1-15,0 4-1 16,0-1 1-16,0 3-2 16,0 3 2-16,0 0 0 15,0 0-6-15,0 0 3 16,0 0-37-16,0 0-89 15,0 0-203-15</inkml:trace>
  <inkml:trace contextRef="#ctx0" brushRef="#br0" timeOffset="46098.75">13276 11689 217 0,'0'0'192'0,"0"0"-97"16,0 0 118-16,0 0-38 15,0 0-65-15,0 0-25 0,0 0 8 16,0-3-30-1,0 3-14-15,0 0-13 16,0 0-4-16,0 0 3 0,-2 0-2 16,2 0-6-16,0 0 14 15,-3 0-9-15,1 0-7 16,2 0-3-16,0 0-14 16,0 0 3-16,0 0-11 15,0 11 2-15,0 1-1 16,0 4 1-16,0-1-2 15,2-4 0-15,7 0 0 16,-4 1-2-16,5-6 2 16,4 4-2-16,-2-4 1 15,-2 0 1-15,1 0 0 16,-1-4-1-16,4 4 2 0,-4 0-3 16,11-4 1-16,-2 2 1 15,1 1 1-15,10 1-1 16,-3-1 0-16,-3 1 1 15,6-3 2-15,-8 5-4 16,2-2 1-16,-3 0 0 16,3 0 0-16,-4-4 0 15,1 6 0-15,3-4 2 16,-1 1 1-16,1-2-2 16,5-1 0-16,-1 2-1 15,1-4 2-15,7 2-2 16,-7 1 0-16,8 0 3 15,-6-3-2-15,-2 3 2 0,2-3-3 16,-2 0 0-16,7 0 3 16,0 0-3-16,4 0 0 15,0 0-1-15,-1 0 4 16,-2 0-4-16,2 0 1 16,-6 0 0-16,-4 0 1 15,2 0-1-15,-7 0 0 16,11 0 7-16,-4 3-5 15,5-3 5-15,-2 5-7 16,3-5 0-16,-3 0 2 16,2 0-2-16,-1 0 0 15,-4 0 0-15,0 0 2 16,-2-5 0-16,-3-1-2 0,-6 0 0 16,-1 4 2-16,2-4 0 15,-5 3 0-15,4-6 3 16,4 3-5-16,-3-4 5 15,8-2-4-15,-6 1-1 16,1-3 1-16,0 0-1 16,-7 0 0-16,-3-4 1 15,-4 8 1-15,-5-5 0 16,1 4 0-16,-5 0-2 16,3-1 3-16,-4 6-2 15,0-2-1-15,0 0 4 0,0 2-4 16,0 0 0-16,0-2 0 15,5 2-3-15,-5 1-6 16,0-4-24-16,5 6-7 16,-5 1-5-16,0 2-8 15,0 0 2-15,0 0-3 16,0 0-33-16,0 0-143 16,-15 11-452-16</inkml:trace>
  <inkml:trace contextRef="#ctx0" brushRef="#br0" timeOffset="46983.7">14139 12067 78 0,'0'0'596'0,"0"0"-546"16,0 0 75 0,0 0-7-16,0 0-27 0,0 0 16 15,0 0-33-15,0 0-18 16,0 0-2-16,0 0-6 15,0 0-1-15,0 0-13 16,0 0-11-16,0 0 2 16,0 0-9-16,-5 8-7 15,-9 7-4-15,2-1-3 16,-3 6 0-16,-1 2 1 16,-3 1-3-16,4 5 6 15,-6-2-6-15,5 4 1 0,-8 2 2 16,5 1-1-16,-3 1-2 15,-2 0 7-15,0 1-6 16,-2-2 5-16,0 1-2 16,2 0 0-16,2-1 6 15,-4-1-7-15,2-2 3 16,0-1 6-16,-2-3-10 16,0 2 6-16,2-3-4 15,1 1-2-15,4-4 5 16,4-2-7-16,1-6 0 15,4-3 0-15,5-3 0 16,3-2-1-16,-2 0-3 16,-1 0-7-16,0-2 9 0,-5 8-9 15,-1 2-4 1,1-2-11-16,1-4-34 0,4-5-41 16,5-3-123-16,0 0-912 15</inkml:trace>
  <inkml:trace contextRef="#ctx0" brushRef="#br0" timeOffset="50587.25">12001 10016 1097 0,'0'0'0'16,"0"0"9"-16,0 0 32 0,0 0 28 16,0 0 21-1,0 0-39-15,-10-57-8 0,5 57 1 16,5 0-19-16,0 17 13 15,0 8-24-15,0 10 8 16,5 9-5-16,4-1-17 16,-2 8 9-16,3-1 3 15,0 1-5-15,-1-5 7 16,-2-7-13-16,1-5 2 16,-3-9 0-16,1-8-2 15,-1-8-1-15,0-4 0 16,-2-5-4-16,-3 0 2 0,0 0-5 15,0 0 5-15,0 0-1 16,0 0-10-16,0 0-4 16,0-3-44-16,-3-5-71 15,-2-1-173-15,0 1-517 16</inkml:trace>
  <inkml:trace contextRef="#ctx0" brushRef="#br0" timeOffset="50965.67">12048 10326 772 0,'0'0'248'0,"0"0"-245"16,0 0 71-16,0 0 30 0,0 0-67 15,0 0-22-15,39-68 6 16,-18 54 5-16,-2 2-2 15,2 4 17-15,-6 2-22 16,1 6 1-16,-1 0 0 16,-1 0 2-16,2 12 25 15,-3 5-17-15,-1 3-6 16,2 0-8-16,-7 0-11 16,2-4 5-16,-4 1 0 15,0 0-3-15,0-6 1 16,-5 1-7-16,5-4-1 15,-5-2 0-15,0-4-2 0,0-2-9 16,0 0-11 0,0 0-5-16,0 0-7 0,0 0-39 15,0-8-71-15,0-6-134 16,6-3-657-16</inkml:trace>
  <inkml:trace contextRef="#ctx0" brushRef="#br0" timeOffset="51331.65">12410 10261 1030 0,'0'0'39'16,"0"0"48"-16,0 0-5 15,0 0-27-15,0 0-1 16,0 0-29-16,41-17-5 16,-31 17-5-16,1 0-8 15,-1-2-3-15,-1-2-4 0,1-2 0 16,-3 2 0-16,1-6-10 15,-2 2 7-15,-6 0 2 16,0-4 1-16,0 1 9 16,0 0 4-16,-6 5 9 15,-4 1 29-15,-4 5-10 16,-1 0 0-16,-1 0-20 16,1 8-15-16,1 9 6 15,2 5-10-15,3 2 4 16,4 4-2-16,5-6-2 0,0-3-4 15,9-5-1 1,11-4-19-16,6-8-24 0,4-2-45 16,1 0-33-16,8-16-67 15,-8-4-258-15</inkml:trace>
  <inkml:trace contextRef="#ctx0" brushRef="#br0" timeOffset="52039.05">12689 10188 958 0,'0'0'46'15,"0"0"50"-15,0 0 12 16,0 0-53-16,0 0 3 16,0 0-13-16,-5-65 5 15,-1 65 5-15,1 0-10 16,0 0-18-16,-4 8-22 16,-1 6 2-16,3 9-7 0,2-3 3 15,2 0-3-15,3-4 2 16,0-2-3-16,0-2 1 15,0-4-4-15,8 1-3 16,2-9-22-16,1 0 15 16,-6 0 6-16,0 0 5 15,0 0 3-15,-5 0 2 16,6 0-1-16,-6 0 18 16,0 0-1-16,0 0 1 15,0 0-6-15,0 0-10 16,0-3 0-16,5-3-3 15,0 0 1-15,-2 1-2 0,-1 5-3 16,-2 0 2 0,0 0 1-16,0 0-4 0,0 0 5 15,0 0 4-15,0 0-4 16,0 3 4-16,0-1-4 16,0 2 0-16,3-4-1 15,-1 0-3-15,3 0 4 16,-1 0-5-16,1 0 0 15,2 0 4-15,3 0-5 16,4-14 4-16,5 0 1 16,-4-4-11-16,-3 4 12 15,-3 3 0-15,-4 0 1 16,-5 5 5-16,0 0 7 16,0 1-1-16,0 2 0 15,0 0-12-15,0-3 3 0,0 4-3 16,0 2 0-1,0 0 1-15,0 0 0 0,0 0 2 16,0 0 18-16,0 2-4 16,0 10-8-16,0 7-8 15,0 1 0-15,0 0-1 16,0-4 0-16,0-4-2 16,0 0 2-16,2-7-11 15,3 1 1-15,4-6-9 16,1 0-9-16,0 0-33 0,9 0-43 15,2-15-95 1,0-5-218-16</inkml:trace>
  <inkml:trace contextRef="#ctx0" brushRef="#br0" timeOffset="52519.08">13083 10154 715 0,'0'0'149'0,"0"0"-111"15,0 0 162-15,0 0-79 16,0 0-29-16,0 0-21 16,-21-57-31-16,6 57 19 15,-1 0-7-15,1 0-25 16,-1 6-16-16,-2 8-5 16,4 4-4-16,2 4-2 0,7 0 0 15,5-2-1-15,0-3-2 16,1-3-10-16,20-12-16 15,6-2-24-15,4 0 5 16,0-16 18-16,6-12-9 16,-3-6-29-16,-8-3 27 15,-2-2 22-15,-3-3 18 16,-6-4 1-16,-4-2 19 16,-3-14 35-16,-8-6-8 15,0 1-36-15,0 8 0 16,-3 13-3-16,-2 21 40 15,3 13 2-15,-7 10-22 0,9 2-1 16,0 2-13-16,0 24-2 16,0 13 4-16,16 21-3 15,-1 7-1-15,-1 6 1 16,-2 4-7-16,2-10-2 16,10-7-3-16,-3-17-16 15,4-7-42-15,10-19-140 16,-4-11-269-16</inkml:trace>
  <inkml:trace contextRef="#ctx0" brushRef="#br0" timeOffset="54067.16">13760 10419 888 0,'0'0'123'16,"0"0"-116"-16,0 0 94 15,0 0-15-15,0 0 17 16,0 0-26-16,-55 11-14 16,55-11-19-16,0 0-14 15,0 0-5-15,0 0-10 16,0 3-10-16,3 0-2 15,18 3-1-15,10-3 4 0,14 2 1 16,7-5-1-16,13 3 4 16,1-3-7-16,14 0-2 15,7 0 3-15,13 0-4 16,3 0 3-16,5 0-3 16,-4 0 2-16,1 2-2 15,-5 2 0-15,-4-2 0 16,-8-2 5-16,-4 4-4 15,-8-4 0-15,-9 0 1 16,-11 0 0-16,-15 0 3 16,-12 0-3-16,-13 0 4 15,-6 0 6-15,-7 0-9 16,-3 0 4-16,0 0 0 16,0 0-1-16,0 0 3 0,0 0-4 15,0 0-5-15,0-4 0 16,0-2-6-16,0-4 1 15,0-2-1-15,0 1 6 16,0 3 0-16,0-4 3 16,-3 4 6-16,-2 0 1 15,0 2-4-15,0 2 11 16,3 4 0-16,2-2-3 16,0 2-2-16,0 0-12 15,0 0 0-15,0 0 0 16,0 0-11-16,5 0-2 15,12 0 7-15,7 2 4 0,7 8-2 16,4 0-2-16,-4 2 3 16,-2-1 1-16,-7 3 0 15,-8 0 0-15,0-2 0 16,-7 2 2-16,-7 2 0 16,0-2 4-16,0 4 4 15,-5-1 5-15,-11-6 1 16,-3 6 0-16,2-5-3 15,-7 2-6-15,3-6-1 16,6 0-4-16,6-2-3 16,4-6-9-16,3 0-45 15,2-6-138-15</inkml:trace>
  <inkml:trace contextRef="#ctx0" brushRef="#br0" timeOffset="54577.21">16360 10044 186 0,'0'0'636'0,"0"0"-521"15,0 0 118-15,37-79-87 16,-31 67-44-16,-5 6-22 16,-1 6-19-16,0 0-14 15,0 0-9-15,0 10-1 16,-10 18-25-16,-11 13-4 16,-5 22 11-16,-5 2-14 0,7 3 0 15,4-7-5-15,11-4 0 16,9-9 0-16,0-6-5 15,14-13-6-15,7-9-13 16,10-12-29-16,0-8-16 16,-2-8-54-16,-5-21-125 15,-9-11-521-15</inkml:trace>
  <inkml:trace contextRef="#ctx0" brushRef="#br0" timeOffset="54743.05">16155 10202 847 0,'0'0'107'0,"0"0"-107"16,0 0-4-16,0 0 2 15,82 45-15-15,-40-36 4 16,6 2-23-16,-7-3-43 16,11-5-32-16,-2 6-165 15,-5-9-140-15</inkml:trace>
  <inkml:trace contextRef="#ctx0" brushRef="#br0" timeOffset="55178.23">16687 10307 451 0,'0'0'262'15,"0"0"-191"-15,0 0 120 16,0 0-41-16,0 0-10 16,0 0-28-16,14-51-41 15,-25 47-18-15,-3 2-12 0,1 2-15 16,-5 0-2-16,3 0-12 15,-9 14-7-15,5 3 3 16,2 5 2-16,-2 1 1 16,7 0 0-16,-2-4-11 15,9-1 0-15,5-4 0 16,0-4-5-16,5-1-2 16,9-3-19-16,6-6-5 15,3 0 14-15,6-9 1 16,2-7 0-16,-2-4 3 15,-3 2-5-15,-5 5 16 0,-7 4 4 16,-7 4 1 0,-7 5 23-16,0 0 8 0,0 0-7 15,0 0 2-15,0 0-9 16,0 8-6-16,0 9-13 16,0 3 0-16,0 5 1 15,3-2-2-15,7-4-4 16,11-1-9-16,5-8-20 15,3-6-16-15,6-4-28 16,1-4-69-16,0-16-96 16,-5-2-477-16</inkml:trace>
  <inkml:trace contextRef="#ctx0" brushRef="#br0" timeOffset="55358.21">17055 10303 1110 0,'0'0'166'0,"0"0"-41"16,0 0-15-16,0 0-66 15,0 0-26-15,0 0 1 16,0 77-8-16,0-57-11 16,0-1-1-16,0-2-4 15,0-8-19-15,0-4-13 16,6-5-42-16,4 0-71 16,4-14-60-16,-2-8-376 15</inkml:trace>
  <inkml:trace contextRef="#ctx0" brushRef="#br0" timeOffset="55472.13">17136 10168 372 0,'0'0'571'0,"0"0"-521"0,0 0 85 15,0 0-135-15,0 0 0 16,0 0-174-16</inkml:trace>
  <inkml:trace contextRef="#ctx0" brushRef="#br0" timeOffset="55790.86">17424 9781 1242 0,'0'0'53'0,"0"0"4"16,0 0 36-16,0 0-43 15,0 0-9-15,0 0-8 16,0 93 3-16,-5-45-9 16,-5 6-13-16,-1 6 9 15,-4 4 2-15,-4 4-8 16,0 6 0-16,3-5-9 16,6 0 3-16,10-10-2 15,0-5-7-15,19-18-4 16,12-11-3-16,14-11-12 15,5-14-13-15,12-19-30 16,3-23-91-16,-8-6-558 0</inkml:trace>
  <inkml:trace contextRef="#ctx0" brushRef="#br0" timeOffset="63149.36">7314 14734 757 0,'0'0'0'15,"0"0"61"-15,0 0 110 16,0 0-60-16,0 0-28 0,0 0 3 16,0 0 2-16,0 0-22 15,0 0-4-15,0 0-20 16,0 0-9-16,0 0-8 16,0 0-11-16,0 0-2 15,0 0-7-15,0 0-5 16,10 0 5-16,6 0-3 15,5 3 7-15,3 3 1 16,-4-1-7-16,3 1 9 16,1 2 0-16,5 0-7 15,-3-2 5-15,3 0-8 16,-1-2 2-16,1-2 0 16,7-2-2-16,-6 2 2 15,-4-2-4-15,5 0 1 16,-7 0 5-16,7 0-6 0,-6 0 0 15,5 0 1-15,-1 0 1 16,-1 0-1-16,1-2-1 16,0 0 2-16,-1 2 0 15,4 0-1-15,-4 0 1 16,-4 0 5-16,7 0-4 16,-5 0-1-16,3 0-2 15,-5 0 0-15,-1 0 2 16,-4 0-2-16,1 0 0 15,-4 0-2-15,-1 0 4 16,-4 0 0-16,3 0-2 16,-4 0 0-16,0 0 0 0,1 0 0 15,2 0 0 1,-1 0 0-16,2 2 2 0,-3-2-1 16,-1 0-1-16,9 0 0 15,-9 0-3-15,0 2 5 16,1-2-2-16,-1 0 0 15,0 4 1-15,9-4-1 16,-1 2 0-16,1 2 0 16,-4-4 0-16,6 2 0 15,-6-2 0-15,1 0 0 16,-2 0-2-16,-4 0 2 16,0 0 0-16,-5 0 1 15,1 0-1-15,-6 0 0 0,3 0 0 16,-3 0 0-16,0 0 1 15,2 0-1-15,1 0 0 16,2 0 0-16,1 0 0 16,-1 0 0-16,-4 0 0 15,3 0 0-15,-2 0 2 16,-2 0-2-16,0 0 0 16,0 0 0-16,0 0 3 15,0 0-1-15,0 0-2 16,0 0 0-16,0 0 1 15,0 0-2-15,3 0 1 16,-1 0 0-16,3 0 0 0,-2 3 1 16,3-3-1-16,-5 3 0 15,3-3 1-15,-4 0-1 16,0 0 0-16,0 0 0 16,0 0 2-16,0 0-1 15,0 0-1-15,0 0 1 16,0 0 0-16,0 0 1 15,0 0-2-15,0 0 0 16,0 0 2-16,0 0-1 16,0 0 0-16,0 0 0 15,0 0 1-15,0 0-1 16,0 0-1-16,0 0 0 16,0 0 2-16,0 0-1 15,0 0-1-15,0 0 1 16,0 0 0-16,0 0 2 0,0 0-2 15,0 0-1-15,0 0 2 16,0 0-1-16,0 0-1 16,0 0 0-16,0 0 1 15,0 0-1-15,0 0 0 16,0 0 0-16,0 0 1 16,0 0 1-16,0 0-1 15,0 0 2-15,0 0-1 16,0 0-1-16,0 0-1 15,0 0 0-15,0 0 0 0,0 0 0 16,0 0 0 0,0 0 0-16,0 0 1 0,0 0-1 15,0 0 0-15,0 0 0 16,0 2-1-16,0-2 1 16,0 0 0-16,0 0 0 15,0 0-9-15,0 0-5 16,0 0-23-16,0 0-52 15,0 0-172-15</inkml:trace>
  <inkml:trace contextRef="#ctx0" brushRef="#br0" timeOffset="64861.81">9796 14844 1197 0,'0'0'98'16,"0"0"-25"-16,0 0 58 16,0 0-77-16,0 0-34 15,0 0 1-15,0 0-8 16,21 15-11-16,8-13 25 15,4 1-12-15,7-3-4 16,6 0 2-16,4 0-12 16,10 0 4-16,1-5-3 15,4-4-1-15,1-2-1 16,4 2 0-16,6 1 0 16,-5 2 3-16,-6 0-1 15,-8 1-3-15,-2 0 1 16,-10-1 0-16,-9 0-2 0,5 4 1 15,-10-4 1-15,2 6 0 16,-7 0 3-16,-5 0-3 16,-6 0 0-16,-4 0 0 15,-6 0 6-15,0 0-5 16,-5 0 3-16,3 0 5 16,-3 0-4-16,0 0 6 15,0 0-4-15,0 0-6 16,0 0 5-16,0 0-5 15,0 0 6-15,0 0 3 0,0 0-4 16,0 0 8 0,0 0-2-16,0 0-9 0,0 0 2 15,0 0-5-15,0 0 0 16,0 0-2-16,0 2 3 16,0-2-2-16,0 0 1 15,0 0 0-15,0 4 3 16,0-4-3-16,0 2 1 15,0-2 4-15,0 0-3 16,0 0-1-16,0 0-1 16,0 0 0-16,0 0 1 15,0 0-1-15,0 0 0 16,0 0 3-16,0 0-1 16,0 0 0-16,0 0 2 15,0 0 1-15,0 0-1 0,0 0-4 16,0 0 0-16,0 0-1 15,0 0-7-15,0 0 1 16,2 0-7-16,-2 0-4 16,0 0 9-16,0 0-1 15,0 0 4-15,0 0 3 16,0 0-28-16,0 6-46 16,-2-6-136-16</inkml:trace>
  <inkml:trace contextRef="#ctx0" brushRef="#br0" timeOffset="66681.06">13309 13534 83 0,'0'0'661'0,"0"0"-659"15,0 0 76-15,0 0 69 16,0 0-34-16,0 0-54 16,5 0 24-16,-5 0-9 15,0 0-6-15,0 0-16 16,0 0-14-16,0 0-2 16,0 0-10-16,0 0-8 0,0 0 3 15,0 0-8-15,0 0-5 16,0 0 4-16,0 0-2 15,0 0 4-15,0 0 0 16,0 0-10-16,0 0 0 16,0 0-4-16,0 0 0 15,2 0-1-15,-2 0 1 16,5 0 0-16,0 0 3 16,4 6-3-16,1 2 10 15,0 2-2-15,6 0 5 16,-1-1-2-16,-1 2-11 15,-4-5 2-15,1 3-2 0,-4-1 0 16,-2 0 0 0,3 0 1-16,-2 8 0 0,-1-2 8 15,5 0-6-15,-5-1 3 16,0 1-5-16,1-2 3 16,-3 2-4-16,2-2 1 15,-3 2 0-15,1 0 4 16,-1-1-3-16,2 5-2 15,1-4 0-15,-5 0 2 16,1 0-1-16,-1-3-1 16,0 3 0-16,0 0 2 15,0 0-2-15,0 6 0 16,0 0 2-16,-5 3 0 16,0-1 2-16,-2 0-2 15,2 2-1-15,2-5 1 16,-3 1-1-16,6-4-1 0,-1 2 0 15,-3-4 2-15,3-3-3 16,-3 0 1-16,-1 0 0 16,0 1 4-16,-6 2-3 15,6-2 0-15,0-4 2 16,-3 0-1-16,2 1 0 16,5-4-2-16,-5 1 1 15,1-3-2-15,2-1 1 16,1-2 0-16,2 4 0 15,0-4 2-15,0 0-4 16,0 0 2-16,0 0 0 0,0 0 0 16,0 0 0-16,-3 2 0 15,1 1 0-15,-2 0 2 16,3-1-2-16,-3 2 0 16,3-4 0-16,1 2 1 15,0 2-1-15,0-4 0 16,0 0-1-16,0 0 1 15,0 0 0-15,0 0 0 16,-9 0 0-16,9 2 2 16,0 0 0-16,-5 2-1 15,0-2 4-15,5 2-3 16,0-4-2-16,0 0 0 16,0 0-4-16,0 0 4 15,0 0-9-15,0 0 6 16,0 0 2-16,0 0 0 0,0 0 0 15,0 0 1-15,0 0-14 16,0 0-20-16,0 0-69 16,0 0-209-16</inkml:trace>
  <inkml:trace contextRef="#ctx0" brushRef="#br0" timeOffset="72759.13">7567 15603 910 0,'0'0'0'0,"0"0"0"0,0 0 0 16,0 0 6-16,0 0 54 15,0 0 12-15,0 0 2 16,0 0 34-16,0 0-28 15,0 0-1-15,0 0 8 16,0 0-36-16,0 0-13 16,0 0-13-16,0 0-9 15,0 0 6-15,0 0-17 16,0 0 1-16,2 0 8 16,-2 0-12-16,0 0 2 15,4 0-4-15,-3 0 2 0,10 0-5 16,2 0 3-16,13 0 0 15,5 0 3-15,7 0-1 16,3 0 0-16,6 0-2 16,3 0 2-16,0 0 2 15,-4 0-4-15,-6 4 0 16,-9-2-1-16,-5 4-1 16,-5-3 2-16,-3-1 0 15,-2 4 3-15,-2 0 2 16,-2-4-4-16,-4 2 1 15,-2-2-2-15,-1-2 3 16,-5 0-3-16,0 0 0 16,5 0 0-16,-5 0-1 0,0 0 1 15,0 0 0 1,0 0-1-16,0 0-4 0,0 0-11 16,0 0-19-16,5 0-48 15,0-2-70-15,6-7-219 16</inkml:trace>
  <inkml:trace contextRef="#ctx0" brushRef="#br0" timeOffset="73384.39">10115 15638 888 0,'0'0'154'0,"0"0"-44"16,0 0 37-16,0 0-33 15,0 0-40-15,0 0-27 0,2 0-17 16,6 0 1-16,3 0-13 15,8 0 3-15,1 2 4 16,6 4-17-16,0-4 4 16,0 4-12-16,3-2 2 15,0-4-3-15,-1 0 1 16,-4 0-10-16,2 2 3 16,-7-2-18-16,-7 6-18 15,-2 0-36-15,-6 2-99 16,-4-2-274-16</inkml:trace>
  <inkml:trace contextRef="#ctx0" brushRef="#br0" timeOffset="75395.27">14077 13967 232 0,'0'0'490'16,"0"0"-392"-16,0 0 21 15,0 0-21-15,0 0 5 16,0 0-42-16,0 0-15 16,0 0 24-16,0 0-4 15,0 0-12-15,0 0-17 0,0 0-3 16,0 0-2-16,0-3-22 15,7 3-3-15,7 0 4 16,6 0-4-16,15 0 14 16,6 0-8-16,14 0-4 15,6 3 9-15,1 5-15 16,3 0 2-16,-5 0 0 16,2-2-3-16,-1-2 4 15,-1-2-4-15,2-2 2 16,2 0 3-16,-2 4-7 15,-4-4 0-15,-6 0 5 16,-5 0-4-16,-13 2 1 16,0-2-2-16,-11 0 1 15,-8 0 1-15,-6 0-2 16,-4 0 0-16,0 0-2 0,-5 0 5 16,0 0-3-16,0 0 0 15,0 0 1-15,0 0-2 16,0 0 0-16,0 0-5 15,0 0 4-15,0-2-8 16,0-10 9-16,5-2 0 16,1-3 0-16,-1 0-1 15,-5 0-1-15,3 3 3 16,-3 2-4-16,0 6 8 16,0 4-4-16,0 2 7 0,0 0 6 15,0 0 9 1,0 0-14-16,0 0-4 0,0 0-4 15,0 0-3-15,2 0 2 16,-2 0-5-16,9 0-4 16,3 0 0-16,7 6 5 15,5 6 5-15,-2 1-1 16,2 1 0-16,-3 3 0 16,-2-6 1-16,-4 3 0 15,-4-2-4-15,-4 0 2 16,-2-2 0-16,-5 4 0 15,0 1 4-15,0-1 10 16,0 2 1-16,-12 4-3 16,-7 3 0-16,-2-3-7 15,0 0 7-15,6-10-3 0,1 2-5 16,2-6 0 0,7-4-2-16,1-2-1 0,4 0-5 15,0 0-38-15,0 0-17 16,0-16-63-16,0-2-312 15</inkml:trace>
  <inkml:trace contextRef="#ctx0" brushRef="#br0" timeOffset="77185.5">14215 15716 307 0,'0'0'10'0,"0"0"10"0,0 0 221 16,0 0-8-16,0 0-84 16,0 0-32-16,-29 0 0 15,29 0-43-15,0 0-28 16,0 0-24-16,0 0-5 15,0 0-2-15,13 0-5 16,8-3 18-16,14 1 9 16,1-1-16-16,10 3-4 15,4 0 0-15,0 0-7 16,2 0-2-16,3 0 3 16,-5 0-6-16,5 0 9 15,-8 0-13-15,-3 0 7 0,-4 0-3 16,-2 0-5-16,1-3 3 15,-4 3-3-15,1-3 2 16,-5-2 2-16,-2 2-4 16,2-3 0-16,-5-2-1 15,-2 0 2-15,-5 4-2 16,-7-2 1-16,-1 4 0 16,-3 2 0-16,-3 0 0 15,-5 0 0-15,0 0 0 16,0 0-5-16,0 0 1 15,0 0-14-15,2 0-9 16,2 0-16-16,-3 0-39 16,3 0-89-16,-4 12-303 15</inkml:trace>
  <inkml:trace contextRef="#ctx0" brushRef="#br0" timeOffset="82517.95">7952 16473 492 0,'0'0'154'0,"0"0"-108"0,0 0 86 15,0 0-6-15,0 0-20 16,0 0 9-16,0 0-52 16,-6 0-6-16,6 0-1 15,0 0-30-15,0 0-9 16,0 2 9-16,0 2-5 15,11 1 4-15,4 4 8 16,11-1-14-16,0 3-2 16,3 1-13-16,11-6 4 15,-9 2-8-15,10-6 4 16,-1 2-7-16,-1-4 3 16,-6 0-9-16,-4 0 1 0,-5 0-39 15,-11 0-8 1,-8 0-86-16,-5 0-191 0,0 2-545 15</inkml:trace>
  <inkml:trace contextRef="#ctx0" brushRef="#br0" timeOffset="83113.53">10287 16459 728 0,'0'0'351'0,"0"0"-287"16,0 0 21-16,0 0 27 15,0 0-56-15,0 0-19 0,52 0 6 16,-33 0-18 0,12 0-7-16,-5 0 11 0,3 6-22 15,2-1-5-15,0 0-2 16,9 1-18-16,1-3-48 16,7-3-96-16,-1 0-269 15</inkml:trace>
  <inkml:trace contextRef="#ctx0" brushRef="#br0" timeOffset="83630.2">12284 16504 849 0,'0'0'49'16,"0"0"62"-16,0 0-33 15,0 0-76-15,96-14-1 16,-77 11-1-16,-1 0 0 16,0 0 0-16,-2 3 0 15,-1 0-41-15,1-2-33 0,-6 2-290 16</inkml:trace>
  <inkml:trace contextRef="#ctx0" brushRef="#br0" timeOffset="85941.43">15788 15423 257 0,'0'0'60'0,"0"0"-48"16,0 0 28-16,0 0 71 15,0 0-34-15,0 0-53 16,19-8-5-16,-18 8-19 16,4 0-45-16,1 0-176 15</inkml:trace>
  <inkml:trace contextRef="#ctx0" brushRef="#br0" timeOffset="86989.36">15788 15423 543 0,'50'8'221'16,"-50"-8"-27"-16,0 0 7 15,0 0-59-15,0 0-58 16,0 0-17-16,0 0-20 15,0 0-20-15,8 0-12 16,3 0-6-16,6 0 16 16,7 0 0-16,2 0-12 15,0 3 6-15,3 0-4 16,2 3-3-16,0-4 1 16,2-2-9-16,-1 0 2 0,3 0 2 15,1 0-7-15,4 0 6 16,-4-5-5-16,-2-1-2 15,-3 3 7-15,4 1-5 16,-6-2 0-16,-3 4 1 16,-4 0 1-16,2 0 2 15,0 0 0-15,-1 0-4 16,1 0 0-16,5 0-2 16,-1 0 0-16,4 0 0 15,1 0 3-15,-4 0-3 16,6 0 0-16,-13 0 0 15,-3 0-3-15,-8-2 3 0,-8 2 0 16,-3 0 0-16,0 0 1 16,0 0-2-1,0 0 1-15,0 0-3 0,0 0 2 16,0-3-8-16,2 0 3 16,-2 3 3-16,3-6-8 15,-3 4 9-15,2-4-2 16,-2 0 4-16,0-2-1 15,0 6 1-15,0-4 0 16,0 0 0-16,0 0 2 16,0 0 0-16,0 1-2 15,0 2 1-15,-2 0 6 16,-1 3-6-16,3 0-1 0,0 0 0 16,0 0-1-1,0 0 1-15,0 0-6 0,0-2 0 16,0 2 3-16,0-3-6 15,0 3 8-15,0 0 1 16,0 0-4-16,0 0 3 16,0 0-5-16,5 0 0 15,9 0 2-15,1 0-3 16,2 5 0-16,6 6 3 16,-6-2-5-16,4 2 8 15,-6 1-4-15,-1-4 3 16,0 4 0-16,-4-4 0 15,-3 0 2-15,-4-2 0 16,-1 0 2-16,-2-6-2 16,0 0 1-16,0 0 0 0,0 2 6 15,0 1-3-15,-10 3 6 16,-6 0-5-16,-3-1-5 16,-1 4 9-16,-1-1-4 15,-5 0-2-15,6 2 7 16,1-2-4-16,1-3 1 15,8-2 0-15,1 0-7 16,4-3 3-16,2 0-3 16,3 0-3-16,0 0-3 15,0 3-15-15,0-3-1 0,0 0 0 16,0 0-30 0,-2 0-49-16,-3 0-83 0,0 0-179 15</inkml:trace>
  <inkml:trace contextRef="#ctx0" brushRef="#br0" timeOffset="95229.2">15181 16445 1270 0,'0'0'66'0,"0"0"-62"0,0 0 34 16,0 0 19-16,0 0-28 15,0 0-6-15,0 0 2 16,-15-9-2-16,15 9-8 16,0 0-2-16,0 0-4 15,0 0 4-15,0 0 6 16,14 0-9-16,3 0 5 16,12 0 5-16,6 0-9 15,1-3 3-15,14-5-2 16,1 2-6-16,8-2 6 15,3-1-8-15,-2 3 2 16,-5 1-4-16,-8 2 0 0,-1 3-1 16,-6 0-1-16,-6 0 1 15,-3 0-3-15,-6 0 2 16,-5 0 0-16,-3 3 1 16,2 0 0-16,-5-3-1 15,-7 0 0-15,-2 0 1 16,-1 0 2-16,-4 0-2 15,0 0-1-15,0 0 0 16,0 0 1-16,0 0-2 16,0 0 1-16,0 0-2 15,0 0-6-15,0 0-26 0,0 0-36 16,-9 0-133 0,4-3-742-16</inkml:trace>
  <inkml:trace contextRef="#ctx0" brushRef="#br0" timeOffset="102679.47">13898 17402 744 0,'0'0'411'0,"0"0"-377"0,0 0 50 15,0 0 24 1,0 0-67-16,0 0-11 0,0 0 18 15,-2 0-13-15,2 0-8 16,0 0 5-16,0 4-8 16,5 2-10-16,20 6 2 15,-3-4-3-15,7 1 7 16,7-6-16-16,1 2 0 16,7-2 0-16,1-3 0 15,10 0-1-15,0 0-3 16,2 0 2-16,-5 0-1 15,-2 0-1-15,-5 0 0 16,-1-3-1-16,-13 3 3 16,4 0-2-16,-13 0 0 0,2 0 0 15,-8 0 1-15,-1 3-1 16,-6-3 0-16,-2 3-1 16,-2-3 4-16,-2 0-5 15,-3 0 2-15,0 0-2 16,0 0-2-16,0 0 2 15,0 0-16-15,0 0-27 16,0 0-33-16,0 0-121 16,0 5-727-16</inkml:trace>
  <inkml:trace contextRef="#ctx0" brushRef="#br0" timeOffset="-168297.6">3302 16927 937 0,'0'0'77'0,"0"0"56"15,0 0 0-15,0 0-45 16,0 0-46-16,0 0 0 16,0 0-14-16,0 0-11 0,0 0 6 15,5-3-16-15,9-3 5 16,2-2 4-16,-1 2-13 15,6 4 11-15,3-4-8 16,2 6-3-16,0 0 13 16,8 0-10-16,-3 0 4 15,9 0-4-15,-4 0-4 16,0 0-2-16,-1 0 0 16,4-6 2-16,-6 6-2 15,1-2 0-15,-4 2 0 16,-5 0-3-16,-4 0 2 15,-2 0 1-15,-7 0 0 0,-2 0-10 16,-6 0 10 0,1 0-7-16,0 0 1 0,-5 0 1 15,0 0-14-15,0 0 16 16,0 0 1-16,0-6 2 16,0-6 5-16,0-2-4 15,-5 1 1-15,0-5 3 16,5 8-4-16,-5-2 3 15,0 6-2-15,1 0 2 16,-1 4 14-16,5-1-6 16,0 3-3-16,0 0 11 15,0 0-11-15,0 0 6 16,0 0-12-16,0 0-1 16,0 0-4-16,0 9-8 15,19-3 8-15,2 8 0 0,3-4 2 16,-2 5 0-16,2-4 0 15,-3 0 0-15,-2 3 1 16,-4 0-1-16,-4 0 0 16,-1-2 0-16,-10-1 3 15,5-2-2-15,-5-1 7 16,0 3 5-16,0-3 7 16,0 4-4-16,-5 0 6 15,-9-2 0-15,2 5-16 16,-3-1 5-16,1-3-6 15,-2-2-2-15,11-7-3 16,-5 4 0-16,5 0-13 16,-4 2-18-16,7-4-32 15,-1 0-62-15,3-4-184 0</inkml:trace>
  <inkml:trace contextRef="#ctx0" brushRef="#br0" timeOffset="-165858.48">1462 13764 1240 0,'0'0'90'0,"0"0"-63"15,0 0 76-15,0 0-44 16,0 0-10-16,0 0-15 16,0 0 8-16,-96-43-15 15,72 43-2-15,-9 0 4 16,-6 19-29-16,-6 10 0 0,0 5 0 15,4 8 0 1,10 3 0-16,5 12 0 0,12 5 3 16,9 0-4-16,5 3 1 15,19-14 0-15,14-9-3 16,10-11-2-16,8-14-1 16,10-14-5-16,11-3-7 15,2-22 11-15,-2-18-7 16,-6-11-2-16,-11-6 15 15,-15 1-4-15,-20-3 5 16,-9 2 3-16,-11 9-3 16,-11 3 17-16,-18 9-4 15,-12 7-6-15,1 13-4 16,4 7-1-16,5 9-4 16,1 0-7-16,10 14-21 0,4 3-12 15,13 0-87-15,3-1-134 16,8-4-434-16</inkml:trace>
  <inkml:trace contextRef="#ctx0" brushRef="#br0" timeOffset="-165440.54">1983 13738 1223 0,'0'0'44'15,"0"0"50"-15,0 0 54 16,0 0-114-16,-86-28 16 16,60 28-17-16,-4 2-13 0,-1 24 1 15,0 8-14-15,-3 9 5 16,8 7 2-16,7 3-7 16,14 1 4-16,5-3-11 15,9-8 0-15,16-7-1 16,15-11-1-16,7-7 1 15,13-16-2-15,2-2-9 16,9-22 3-16,-6-13-16 16,-5-9 8-16,-15-5 10 15,-14 5-5-15,-10-1 11 16,-13 2 1-16,-8 1 1 16,-8-4 27-16,-18 7-4 15,-10-1-10-15,-9 9 0 0,4 11-12 16,-4 6-2-1,5 12-6-15,4 2-17 0,12 0-4 16,3 14-38-16,6 8-167 16,4 4-360-16</inkml:trace>
  <inkml:trace contextRef="#ctx0" brushRef="#br0" timeOffset="-164801.29">935 14946 828 0,'0'0'120'0,"0"0"38"15,0 0-22-15,0 0-25 16,0 0-29-16,0 0-34 16,-3-3-14-16,3 8-20 15,0 9-13-15,5 12 13 16,0 3 0-16,4 5 1 16,-7-1-4-16,3 3-7 15,-2-4 0-15,2-10-4 16,1-5 3-16,4-8-8 15,-5-9 2-15,9 0-17 0,1-11-6 16,6-18-6 0,0-7 32-16,5-1-1 0,-8 7-16 15,-2 4 17-15,-1 8 2 16,-9 10 3-16,-1 5 10 16,0 3-9-16,-5 0 7 15,5 0 9-15,0 17-10 16,4 1 8-16,1 4-11 15,2-2-9-15,2-6 0 16,7-3-18-16,3-5-45 16,7-6-97-16,3-3-194 15,3-20-616-15</inkml:trace>
  <inkml:trace contextRef="#ctx0" brushRef="#br0" timeOffset="-159737.43">1635 15008 927 0,'0'0'244'0,"0"0"-197"16,0 0 69-16,0 0-13 16,0 0-30-16,0 0-30 15,0 0-16-15,-42-8-10 0,32 5 2 16,0 3 8-1,-6 0-18-15,1 0-4 0,-4 3 2 16,-2 14-7-16,2 5 0 16,-2 12 0-16,6 3 1 15,5 3-5-15,10-1 4 16,0 1-4-16,15-10 2 16,14-5-3-16,2-7-7 15,6-16-3-15,2-2-6 16,1-8-18-16,-4-23-1 15,-10-5 13-15,-12-4 24 16,-9 1 3-16,-5 5 4 0,-4 8 18 16,-16 6 18-16,-1 11 5 15,-5 7-13-15,-3 2-5 16,13 0-26-16,1 6-1 16,5-1-9-16,10-2-22 15,0-3-50-15,15 0-78 16,11-3-225-16</inkml:trace>
  <inkml:trace contextRef="#ctx0" brushRef="#br0" timeOffset="-159455.5">1883 14711 890 0,'0'0'328'0,"0"0"-328"0,0 0 130 15,0 0-23-15,0 0-50 16,0 0-29-16,0 20-22 16,3 15 13-16,2 15-4 15,-5 7-8-15,6 13 6 16,-6 0-12-16,0 4 7 16,5-3-8-16,0-12-1 15,5-11-2-15,-1-17-7 16,-2-15-15-16,-2-10-23 15,-2-6-68-15,-3-8-161 0,0-23-508 16</inkml:trace>
  <inkml:trace contextRef="#ctx0" brushRef="#br0" timeOffset="-159295.46">1750 15047 927 0,'0'0'299'16,"0"0"-286"-16,0 0 5 15,0 0 45-15,0 0-23 16,112 26-40-16,-67-26-18 16,1 0-50-16,4 0-4 15,-5-3-112-15,2-2-352 16</inkml:trace>
  <inkml:trace contextRef="#ctx0" brushRef="#br0" timeOffset="-158889.83">2315 14997 1048 0,'0'0'111'0,"0"0"-87"15,0 0 125-15,-95-3-68 16,70 3-30-16,-1 11-17 16,2 9-4-16,-2 8-15 15,12 3 3-15,2 3 13 16,7 2-26-16,5 1 3 15,0-9-4-15,7-2-2 16,12-14-4-16,1-4 2 0,15-8-17 16,-4-6 2-16,5-20-13 15,-2-4 18-15,-3-10-1 16,-6 3-4-16,-10 7 15 16,-5 4 0-16,-4 13 1 15,-6 7 26-15,0 6 1 16,0 0 20-16,0 0-3 15,0 10-19-15,0 13-16 16,0 9-10-16,0-2 0 16,0 1-1-16,5-8 1 15,5-10-5-15,4-7-22 16,1-6-27-16,8-14-44 16,6-28-109-16,0-9-134 15</inkml:trace>
  <inkml:trace contextRef="#ctx0" brushRef="#br0" timeOffset="-158663.06">2594 14627 1141 0,'0'0'180'15,"0"0"-112"-15,0 0 60 16,0 0-44-16,0 0-49 16,0 0-25-16,0 62 1 15,0-3-7-15,11 15 7 16,-6-1-9-16,3 4 1 15,3-4-6-15,-4-8-5 16,1-12-9-16,3-11-11 16,-6-16-35-16,0-14-19 0,0-12-68 15,-5-6-123-15,0-22-108 16</inkml:trace>
  <inkml:trace contextRef="#ctx0" brushRef="#br0" timeOffset="-158504.03">2388 14907 980 0,'0'0'251'0,"0"0"-232"16,0 0 66-16,0 0-57 15,0 0-21-15,0 0-7 16,99 16-6-16,-57-13-50 16,8 0-21-16,1 0-161 15,-6-1-290-15</inkml:trace>
  <inkml:trace contextRef="#ctx0" brushRef="#br0" timeOffset="-158312.52">3013 14982 1152 0,'0'0'155'15,"0"0"-106"-15,0 75 62 16,0-42-52-16,0 1-29 15,0 2-23-15,0-7-7 16,7-9-12-16,1-18-63 0,3-2-167 16,-1-22-483-16</inkml:trace>
  <inkml:trace contextRef="#ctx0" brushRef="#br0" timeOffset="-158168.6">2978 14715 1342 0,'0'0'94'0,"0"0"-73"16,0 0-21-16,0 0-5 15,0 0-114-15,0 0-165 16</inkml:trace>
  <inkml:trace contextRef="#ctx0" brushRef="#br0" timeOffset="-157809.22">3216 15031 1060 0,'0'0'37'15,"0"0"82"-15,0 0-28 16,0 0-54-16,95-4 15 16,-69-4-23-16,0-3-23 15,-6 3 8-15,-4-1-13 16,-3 4 2-16,-11 1 0 15,-2-1-1-15,0 0 1 0,-2-7 12 16,-13 0-14 0,-4 4-2-16,-2 0 0 0,-3 5 1 15,2 3 22-15,-2 0 8 16,-2 17 28-16,0 14-11 16,7 11-12-16,4 12 3 15,9 7-19-15,6 2-9 16,11-3 2-16,20-13-10 15,14-13-4-15,10-20-1 16,12-14-29-16,7-25-18 16,2-29-42-16,-6-14-216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43:08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10248 7986 247 0,'0'0'787'0,"0"0"-787"16,0 0 138-16,0 0-10 16,0 0-47-16,0 0-32 15,0 0-26-15,0 0 17 16,-21 3 1-16,21-3-5 15,0 0 6-15,0 0-14 0,0 0-1 16,0 0-14-16,0 0-11 16,16 0 8-16,8 0-2 15,12 0 5-15,9 3-4 16,6 0-8-16,4-3 5 16,2 2-1-16,4 4-3 15,-6-6 1-15,0 3-3 16,-3-3 0-16,-3 0-1 15,-4 0 3-15,7 0-2 16,-4 0 0-16,-6 0 2 16,-3 0-2-16,-3 0 0 15,-5 0 0-15,-1 0-2 16,-5 0 4-16,1 0-2 16,-7-3 0-16,-3 3 0 0,-4 0 0 15,-4 0 0-15,-2 0 0 16,-6 0-2-16,0 0 4 15,0 0-2-15,0 0 0 16,0 0-12-16,0 0-15 16,0 0-36-16,0 0-58 15,-11 0-285-15</inkml:trace>
  <inkml:trace contextRef="#ctx0" brushRef="#br0" timeOffset="7140.6">9474 9479 986 0,'0'0'127'15,"0"0"-117"-15,0 0 52 0,0 0 33 16,0 0-21-16,0 0-37 16,0 0-16-16,-12 0 8 15,12 0-14-15,0 0 8 16,0 0 1-16,0 0 0 16,0 0 2-16,0 0-5 15,0 0-2-15,0 0 2 16,-3 0-7-16,3-5-1 15,-5-6 2-15,-1 5-14 16,1-12 1-16,0 4-2 16,5-2 0-16,-5-4-2 15,5-3 2-15,0 3-1 0,0-2-2 16,0 5 3-16,0 0 0 16,0 6-2-16,0-1 2 15,0 4 1-15,0 0 1 16,0 2 0-16,0-2-1 15,0 2 0-15,0 0 4 16,0 0-4-16,0 1-1 16,5 2 1-16,-5 0 2 15,0 1-3-15,5 2 0 16,-5-6 2-16,0 6-1 16,5 0-1-16,-5-6 0 15,11 4-2-15,-3-4 2 16,4 0-1-16,4 4 1 0,3-4 0 15,-4 2-2-15,10 2 2 16,-3 0-1-16,2 2-1 16,7 0 4-16,0 0-3 15,7 0 1-15,-2 0 0 16,5 0 0-16,-1 0 0 16,7 0 0-16,-8 0 2 15,8 0-1-15,-8 0-1 16,3 2 0-16,-3 0 2 15,-3 2-3-15,-6-4 1 16,4 0 0-16,-11 0-1 16,1 0 4-16,-9 0-3 15,1 0 0-15,-8 0 1 16,-1-4-4-16,-3 4 3 0,1 0 0 16,-3 0 0-16,-2 0 2 15,8 0-3-15,-3 0 1 16,6-2 0-16,4 2-2 15,1-2 2-15,-3 2 0 16,3-4 0-16,-11 4 2 16,5-2-2-16,-10 2 0 15,0 0 0-15,0 0 1 16,0 0-1-16,0 0 0 16,0 0 5-16,0 0-5 15,0 0 4-15,0 0-2 16,0 0-1-16,0 0 3 15,0 0-4-15,0 0-2 0,0 2 0 16,0 10-2-16,0 4 4 16,0 7 4-16,0 3-3 15,0-4 8-15,0 4-8 16,0-1 0-16,0 3 3 16,0 0-2-16,0 3 0 15,0-3 1-15,0-2-3 16,0-1 7-16,0-7-7 15,0-4 0-15,0-8-1 16,0-4 1-16,0-2 0 16,0 0-2-16,0 0-9 15,0 0-5-15,0-6-28 0,-5-5-65 16,-10 2-279-16</inkml:trace>
  <inkml:trace contextRef="#ctx0" brushRef="#br0" timeOffset="27453.23">10096 10032 1129 0,'0'0'0'16,"0"0"0"-16,0 0 76 16,0 0 0-16,0 0-43 15,0 0-24-15,0 0 4 16,-2 0 27-16,2 0 0 15,0 0-1-15,0-2-3 16,6-12-18-16,11-6-3 0,7-3-8 16,10-8-6-1,3-3 5-15,7-2-6 0,-2-4 0 16,4-3 3-16,9-1-1 16,6-5-2-16,4-4 0 15,6-7 0-15,5-5 0 16,-6 1-2-16,2 2-3 15,-3 6 3-15,-12 7-12 16,-7 9 6-16,-8 12 7 16,-13 6 2-16,-9 3 1 15,-4 7 1-15,-2 0-1 16,-7 4 10-16,-2 2-9 16,-2 4 0-16,-3 2-3 15,0 0-2-15,0 0-5 0,0 0-28 16,0 0-55-1,-15 11-90-15,-9 6-413 0</inkml:trace>
  <inkml:trace contextRef="#ctx0" brushRef="#br0" timeOffset="28096.7">10039 9993 614 0,'0'0'220'0,"0"0"-197"16,0 0 65-16,0 0 87 15,0 0-79-15,0 0-36 0,2-17 0 16,1 14-11-16,3-3-12 15,-1 0-4-15,5-4-4 16,-5-2 2-16,6 4-19 16,-6 2-1-16,-2 3 8 15,-3 3-10-15,0 0 8 16,0 0 0-16,0 9-8 16,-8 7 17-16,-8 10-12 15,-3 5-6-15,4 1 1 16,-1-2-8-16,6-4 5 15,3-7-2-15,7-1-4 16,0-2 4-16,0-7-4 0,10-1-1 16,8-2-2-1,6-3 4-15,10-3-1 0,-1 0 2 16,6-6-1-16,-2-8 3 16,-8 2-4-16,-3 2 0 15,-2-2-1-15,-9 1 1 16,4 0-12-16,-3-4-63 15,-11-5-132-15,-5 6-944 16</inkml:trace>
  <inkml:trace contextRef="#ctx0" brushRef="#br0" timeOffset="30899.58">11581 8692 1089 0,'0'0'25'0,"0"0"32"15,0 0 83-15,0 0-42 16,0 0-35-16,0 0-25 16,0 0-9-16,-19-28-4 15,17 28 2-15,2 0-7 0,0 0 2 16,0 0-6 0,0 0-11-16,-3 17 2 0,3 8-2 15,-5 12 4-15,-2 5 0 16,-2 1-9-1,-1-4 2-15,5-3-2 0,0-7 0 16,5-7-5-16,0-4-14 16,0-10-21-16,0-2-7 15,0-4-49-15,0-2-41 16,0 0-95-16,0-12-141 16</inkml:trace>
  <inkml:trace contextRef="#ctx0" brushRef="#br0" timeOffset="31153.98">11400 8602 468 0,'0'0'813'0,"0"0"-810"0,0 0 21 15,0 0 68-15,0 0-67 16,0 0-19-16,26 0 15 15,3 5 4-15,2 4 14 16,9-3-21-16,0-4-6 16,1-2 0-16,5 0-10 15,8 0-2-15,-8 0 0 16,1-8-32-16,-13-1-44 0,-10 4-139 16,-18 2-542-1</inkml:trace>
  <inkml:trace contextRef="#ctx0" brushRef="#br0" timeOffset="31509.53">11345 9115 971 0,'0'0'0'16,"0"0"36"-16,0 0-36 15,0 0 145-15,0 0-40 16,105 3-42-16,-60-3-21 15,-4-9 2-15,1 4-26 16,-5 0-3-16,-9 1-15 16,-7 4-25-16,-7 0-81 15,-14 12-120-15,0 7-43 16,-6 4-544-16</inkml:trace>
  <inkml:trace contextRef="#ctx0" brushRef="#br0" timeOffset="32075.39">11926 8935 1069 0,'0'0'214'0,"0"0"-196"0,0 0-8 15,0 0 54-15,0 0-26 16,0 84-24-16,0-64-5 15,0-6 12-15,0 0-12 16,3-2-1-16,-1-6 0 16,1-4-8-16,2-2 0 15,-3 0-4-15,7 0-3 16,-2 0 7-16,6-8-8 0,3-12 3 16,3 3 0-1,1-3-3-15,-4 6 3 0,-6 2 5 16,1 8 0-16,-6-2 6 15,3 6 5-15,-8 0 6 16,0 0-4-16,2 0-11 16,3 2 2-16,-1 12 14 15,3 3 1-15,1 0-2 16,-1-6-14-16,2 7-2 16,1-10-1-16,0-2-6 15,6 0-18-15,-1-6-40 16,4 0-60-16,2-6-132 15,-5-8-88-15,3-6-355 0</inkml:trace>
  <inkml:trace contextRef="#ctx0" brushRef="#br0" timeOffset="32348.08">12365 8650 1051 0,'0'0'13'15,"0"0"45"-15,0 0 112 16,0 0-98-16,0 0-69 16,0 0 5-16,0 73 19 15,0-25 7-15,0-1-18 16,0 4-3-16,0-5 2 16,0 2-14-16,0-11 1 0,0-7-2 15,5-7-12-15,5-9-14 16,-5-2-46-16,1-12-15 15,-3 0-62-15,-3-4-72 16,0-15 60-16,0-7-466 16</inkml:trace>
  <inkml:trace contextRef="#ctx0" brushRef="#br0" timeOffset="32494.81">12258 8869 916 0,'0'0'153'15,"0"0"-36"-15,0 0 98 16,0 0-111-16,0 0-77 15,0 0-27-15,12-13 3 16,26 10-4-16,5 0 1 0,10-3-4 16,-6 4-30-16,5-2-95 15,-9 4-215-15</inkml:trace>
  <inkml:trace contextRef="#ctx0" brushRef="#br0" timeOffset="33652.58">13721 10024 633 0,'0'0'315'0,"0"0"-272"16,0 0 128-16,0 0-47 0,0 0-53 16,0 0-32-16,39-43-20 15,-8 13-5-15,4-7-1 16,6-5-11-16,4-4 9 15,1-5-4-15,4-5-4 16,0-3 5-16,5-8-8 16,0-4 11-16,6-2-2 15,-4 2-4-15,5 9 5 16,-7 11-4-16,-11 3-4 16,-2 9 9-16,-8 5-7 15,-3 3 11-15,-1 7-1 16,-5 2-11-16,-4 11 12 15,-5 0-14-15,-6 5 3 16,-5 3-1-16,-5 3-3 16,0 0 0-16,0 0-14 0,-2 0-69 15,-13 9-37-15,-6 5-112 16,-8 6-305-16</inkml:trace>
  <inkml:trace contextRef="#ctx0" brushRef="#br0" timeOffset="34132.22">13836 9688 1189 0,'0'0'53'0,"0"0"-50"16,0 0 97-16,0 0-31 15,0 0-40-15,0 0-13 16,0 0-8-16,0 0 3 15,0 0 7-15,0 0 13 16,0 14 12-16,-5 3-10 0,-6 9-14 16,-4 2 5-1,-4 8-9-15,2-1 0 0,-7-1 1 16,8-6-7-16,1-3-1 16,6-11-4-16,9-2-3 15,0-10-2-15,0 0-2 16,0 2-2-16,16-4 3 15,8 0-2-15,10 0 4 16,2-14 0-16,4 0-1 16,1-4-2-16,-1 5-30 15,-2-7-45-15,-9 6-142 16,-8 0-587-16</inkml:trace>
  <inkml:trace contextRef="#ctx0" brushRef="#br0" timeOffset="35602.92">15409 8446 739 0,'0'0'163'0,"0"0"-92"15,0 0 131-15,0 0-79 16,0 0-58-16,0 0-18 16,0-2-13-16,0 2-10 15,0 0 5-15,0 0-2 16,0 0 5-16,0 0 1 16,0 2-22-16,0 12 1 0,-6 6-8 15,0 8-4-15,-3 3 10 16,2 3-9-16,-2 6 0 15,4-1 7-15,0 4-7 16,-3-1 11-16,1-3-4 16,1-1-6-16,3-8 6 15,3-5-8-15,0-5 0 16,0-8 0-16,0-4 1 16,3-2-1-16,3-4 0 15,-1 2 1-15,-3-4-2 16,6 5 1-16,2-2 0 15,4 3 0-15,7-4 3 16,0 4-1-16,4-3-2 0,6 0 2 16,0 0 0-1,4-3-2-15,-6 0 0 0,-3 0-1 16,-7 0 2-16,-7 0-1 16,-3 0 0-16,-9 0 0 15,1 0-2-15,-1 0 2 16,0 0-5-16,0 0-12 15,0 0-31-15,4 0-52 16,-2 0-123-16,6-6-800 16</inkml:trace>
  <inkml:trace contextRef="#ctx0" brushRef="#br0" timeOffset="35894.61">15900 8743 1223 0,'0'0'60'16,"0"0"-21"-16,0 0-15 15,0 0 28-15,0 0-28 16,0 0-13-16,3 47 16 15,2-19 7-15,-5 1-14 16,0 2-7-16,0-6-3 16,0-2-10-16,0-9-3 0,0-5-9 15,0-9-54-15,0 0-79 16,0-6-203-16,5-16-301 16</inkml:trace>
  <inkml:trace contextRef="#ctx0" brushRef="#br0" timeOffset="36036.71">15927 8610 967 0,'0'0'194'15,"0"0"-193"-15,0 0 49 0,0 0-37 16,0 0-13 0,0 0-31-16,23-11-102 0,-3 11-186 15</inkml:trace>
  <inkml:trace contextRef="#ctx0" brushRef="#br0" timeOffset="36476.41">16222 8672 1053 0,'0'0'19'15,"0"0"55"-15,0 0 71 16,0 0-60-16,0 0-42 15,0 0-26-15,0 0 15 16,0 0 5-16,0 0 7 0,-14 0-5 16,-2 0-13-16,1 0 2 15,-2 3-13-15,-2 3-5 16,5 2 3-16,2-2-13 16,7 2 1-16,1 0-2 15,4 4-5-15,0 0 2 16,9 4-4-16,6 1-7 15,6-6-1-15,0 6-14 16,-1-3 12-16,-4 0 7 16,-2 4-5-16,-4 1 13 15,-6-2 3-15,-4 2 0 16,0-3 7-16,0-6 4 0,-4 2 5 16,-6-7 4-1,-4 1-5-15,-2 2 1 0,-1-5-11 16,-2 0-5-16,4 0 0 15,1-3-3-15,7 0-23 16,-2 0-32-16,8 0-90 16,1-6-157-16</inkml:trace>
  <inkml:trace contextRef="#ctx0" brushRef="#br0" timeOffset="36815.89">16520 8449 1254 0,'0'0'30'0,"0"0"-30"15,0 0 106-15,0 0-79 16,0 0-7-16,0 0-10 15,-42 62 6-15,39-30 7 16,1 7-6-16,-1 1 11 16,1 2 7-16,-1 3-13 15,-3-3 2-15,6-5-17 16,0-7-7-16,0-4 0 16,0-9-1-16,4-9-17 0,6-4-39 15,2-4-70-15,-1 0-100 16,-3-15-130-16,-8-5-390 15</inkml:trace>
  <inkml:trace contextRef="#ctx0" brushRef="#br0" timeOffset="37005.11">16382 8678 971 0,'0'0'146'16,"0"0"-39"-16,0 0 45 15,0 0-83-15,0 0-30 16,0 0-36-16,12-14 4 15,14 8 4-15,3 6-9 16,11 0-2-16,-9 0 0 0,3 0-26 16,-6 0-39-1,-4 0-89-15,5 0-139 0,-6 0-414 16</inkml:trace>
  <inkml:trace contextRef="#ctx0" brushRef="#br0" timeOffset="37609.64">17150 8342 1084 0,'0'0'26'16,"0"0"92"-16,0 0 4 15,0 0-44-15,0 0-25 16,0 0-28-16,-55-14 10 16,41 14-15-16,-6 0-1 15,6 0 9-15,-9 3-13 16,5 5 4-16,-3 0-10 16,5-2 3-16,8-3 6 15,6 0-17-15,2-1 1 16,0-2-2-16,0 10-3 15,0 4-1-15,0 11 4 0,0 5 0 16,0 8 5 0,0-2-5-16,0 1 2 0,0 2 0 15,0-3 1 1,0 4-3-16,0 0 0 0,0-3 1 16,0 2 0-16,0-3-1 15,-5-1 0-15,0-1 2 16,-1-6 1-16,1-3 0 15,-3-5 1-15,3-6-3 16,3-8-1-16,-2 0-1 16,4-6-1-16,0 0 2 15,0 0-10-15,0 0 2 16,6 0-1-16,7 0 3 16,8 0 2-16,0 0 1 0,8-10 3 15,-1 2 0-15,1-3-14 16,0 6 0-16,-7-4 11 15,-3 6-3-15,-5 0 1 16,-7 3-18-16,2 0-43 16,-4 0-75-16,-3 0-174 15</inkml:trace>
  <inkml:trace contextRef="#ctx0" brushRef="#br0" timeOffset="38098.99">17505 8497 1056 0,'0'0'202'16,"0"0"-140"-16,0 0 71 15,0 0-76-15,0 0-26 16,0 0-12-16,-10 85 7 16,5-49 4-16,-1 2-17 15,6 1 1-15,-5-11-8 16,5 0-4-16,0-8-4 15,0-6-1-15,0-9-27 0,0-1-48 16,0-4-129 0,2-9-300-16</inkml:trace>
  <inkml:trace contextRef="#ctx0" brushRef="#br0" timeOffset="38334.83">17293 8415 989 0,'0'0'300'16,"0"0"-297"-16,0 0 79 15,0 0-11-15,0 0-18 16,0 0-5-16,91-14-22 16,-51 14-20-16,-4 0 2 0,0 0-6 15,2 0 0 1,-5 0-4-16,2 0-11 0,-6 0-83 15,-9 0-153-15,-7 0-429 16</inkml:trace>
  <inkml:trace contextRef="#ctx0" brushRef="#br0" timeOffset="38846.61">17350 8833 857 0,'0'0'29'16,"0"0"73"-16,0 0 66 16,0 0-75-16,0 0-17 15,0 0 2-15,0 0-22 16,5 17-9-16,9-17-4 16,7 0-14-16,3 0-13 15,2 0-15-15,3 0-1 16,-3 0 0-16,0 8-11 15,-2 1-55-15,-2-1-62 0,-1-2-169 16,-2-4-777 0</inkml:trace>
  <inkml:trace contextRef="#ctx0" brushRef="#br0" timeOffset="39319.6">17805 8745 999 0,'0'0'96'0,"0"0"27"0,0 0 12 15,0 0-47-15,0 0-56 16,0 0-19-16,10 20 29 15,-1-6-24-15,-4 3-6 16,0-3-5-16,0-2-3 16,-1-4-2-16,-3-5 0 15,3 0-3-15,-4-1 1 16,2-2-5-16,3 0 3 16,5 0-20-16,9-14 7 15,-2-2 1-15,6-2-19 16,-3-1-1-16,-2 5 20 15,-8 2 14-15,-1 2 1 16,-4 6 17-16,-5 2 27 0,0 2-3 16,0 0-18-1,5 0-2-15,-5 0-11 0,10 8-5 16,1 4 14-16,2 2-19 16,3-6-1-16,1 0-5 15,2-5-38-15,5-3-39 16,2 0-94-16,0-17-302 15</inkml:trace>
  <inkml:trace contextRef="#ctx0" brushRef="#br0" timeOffset="39568.75">18349 8336 136 0,'0'0'1094'16,"0"0"-1091"-16,0 0 41 15,0 0 35-15,0 0 6 16,0 0-40-16,0 110-25 16,0-68 1-16,0 1-7 15,-3 2-3-15,3 3 2 16,0-6-10-16,0 1-1 16,0-13-2-16,5-4-10 15,9-6-26-15,-4-11-31 16,5-4-90-16,-4-5-101 15,-3 0-319-15</inkml:trace>
  <inkml:trace contextRef="#ctx0" brushRef="#br0" timeOffset="39755.75">18249 8599 583 0,'0'0'610'0,"0"0"-574"0,0 0-36 16,0 0 77-16,90-14-34 16,-45 11-43-16,-2 3-11 15,0-3-77-15,-7 3-148 16,-2-6-171-16</inkml:trace>
  <inkml:trace contextRef="#ctx0" brushRef="#br0" timeOffset="40489.56">18800 8223 943 0,'0'0'374'0,"0"0"-320"0,0 0 74 16,0 0-58-16,0 0-53 15,0 0-10-15,30-6 2 16,-6 10-3-16,2 4 2 15,0-2-6-15,-2-1 3 16,-4-2-5-16,-2-3 3 16,-5 3-3-16,-2-3 0 15,-6 0 0-15,-2 0 3 16,-3 0-2-16,0 0 15 0,0 0 24 16,0 0-13-16,0 0-3 15,0 3-10-15,0 2-10 16,0 4-4-16,0 8 4 15,0 9-3-15,-3 4 4 16,3 1-5-16,0 1 3 16,0 4-3-16,0-5 0 15,8 6 0-15,-1-1 0 16,4 1 0-16,-3 3 0 16,-1 2 1-16,4-3-3 15,-3-1 2-15,-3 1 0 16,0-3-1-16,6-2 0 0,-6-3 1 15,-2-5 0 1,3-6-2-16,-5 2 0 16,-1-5-1-16,0-3-1 0,0-2 3 15,-1-6-4-15,-10 2 5 16,-3-6 1-16,-1-2 4 16,-1 0 5-16,-4 0-6 15,-1 0-2-15,-1 0 1 16,1-2-3-16,4-2 0 15,-7 2-3-15,8 0-16 16,-4 2-6-16,1 0-48 16,-2 0-92-16,2 0-162 15,2 0-510-15</inkml:trace>
  <inkml:trace contextRef="#ctx0" brushRef="#br0" timeOffset="45563.67">9545 10661 569 0,'0'0'179'0,"0"0"-19"16,0 0 19-16,0 0-26 16,0 0-40-16,0 0-40 15,0 0-34-15,-2 0-14 16,2 0 1-16,0 0-7 16,0 0 4-16,0 0-8 15,0 0-7-15,0 0 0 16,11 0-8-16,6 0 2 15,7 0 0-15,5 0-1 16,2 0 1-16,-5 0-1 16,8-2-1-16,-8 0 0 15,0-4 0-15,-5 6 0 16,-6 0-1-16,-1 0-6 0,-9 0-2 16,6 0 1-16,-11 0-9 15,5 0-23-15,-5 0-23 16,5 0-69-16,-2 0-377 15</inkml:trace>
  <inkml:trace contextRef="#ctx0" brushRef="#br0" timeOffset="46575.42">12694 10696 297 0,'0'0'1062'0,"0"0"-1060"16,0 0 65-16,0 0 43 16,0 0-48-16,0 0-28 15,0 0-13-15,-10 0-7 16,18 0 1-16,9 0-5 16,7 0 12-16,7 0-10 0,0 0-8 15,-1 0 6 1,1 0-3-16,0 0-5 15,3 0 1-15,-3 0-3 0,4 0 0 16,-6 0 0-16,-7-3-1 16,-3 3 1-16,-8-3 0 15,2 3 0-15,-7 0-1 16,-5 0 1-16,3 0 0 16,-4 0 0-16,0 0 1 15,0 0-2-15,0 0-18 16,0 0-28-16,0 0-44 15,-14 0-382-15</inkml:trace>
  <inkml:trace contextRef="#ctx0" brushRef="#br0" timeOffset="53268.7">10212 12079 52 0,'0'0'354'0,"0"0"-263"0,0 0 45 16,0 0 44 0,0 0-64-16,0 0-31 0,0 0 3 15,-11 0-5-15,11 0-3 16,0 0-19-16,0 0-7 16,0 0-12-16,-3 0 1 15,3 0 5-15,-2 0-9 16,2 0-12-16,0 0-1 15,0 0-5-15,0 0 2 16,0 0-5-16,0 0-10 16,0 0-1-16,0 0-3 15,0 0-4-15,0 0 3 16,0 0-3-16,0 0-1 0,0 0-1 16,10 0 2-16,15 0 1 15,0 0 0-15,1 0-1 16,3-4 2-16,2 2-2 15,-5 2 0-15,9 0 0 16,-8 0 2-16,3 0-2 16,-5 0 0-16,0 0 0 15,-5 0-1-15,-1 0 1 16,-7 0 0-16,-1 0 0 16,-3 0 1-16,-3 0-1 15,-3 0 0-15,2 0 2 16,1 0-2-16,0 0 1 0,0 0-1 15,0 0 0 1,4 0 0-16,-4 0 0 0,-3 0 0 16,1 0 0-16,-3 0 1 15,0 0 0-15,0 0 2 16,0 0 4-16,0 0-1 16,0 0 4-16,0 0-3 15,0 0 0-15,0 0-2 16,0 0-4-16,0 0-1 15,0 0 0-15,0 0-1 16,0 0 0-16,0 0-7 16,0 0-8-16,0 0 2 15,0 0-11-15,0 0-2 16,0 0-6-16,0 0 2 0,0 0 10 16,0 0 6-16,0 0 9 15,0 0 4-15,0 0 3 16,0 0-1-16,0 0 7 15,0 0 2-15,0 0 9 16,0 0 3-16,0 0 1 16,0 0 6-16,0 0-6 15,0 0-1-15,0 0-5 16,0 0-10-16,0 0-4 16,0 0-2-16,0 0 1 15,0 0-1-15,0 0 1 16,0 0-1-16,0 0 0 15,0 0 1-15,0 0 3 0,0 0 1 16,0 0-1 0,0 0 1-16,0 0-5 0,0 0-1 15,0 0-8-15,0 0-27 16,0 0-63-16,-14 0-387 16</inkml:trace>
  <inkml:trace contextRef="#ctx0" brushRef="#br0" timeOffset="56429.64">10995 11009 224 0,'0'0'981'15,"0"0"-978"-15,0 0 44 16,0 0 97-16,0 0-65 15,0 0-38-15,0 0-8 16,-5 0 5-16,5 0-1 16,0 0-7-16,0 0 2 15,0 0-15-15,0 0-17 16,5 0 5-16,14 0-5 16,7 0 6-16,5 0-4 15,4 0-2-15,1 0 3 0,9 2-3 16,-4 4 1-1,0-2-1-15,7 4 0 0,-1-6 0 16,3 2 0 0,2-4 2-16,-2 5-2 0,1-2 0 15,3 3 2-15,-3-1-3 16,6-2 2-16,-3 2 0 16,-3 1-1-16,-4-3 0 15,-4 0-3-15,0-3 2 16,2 0 1-16,-1 0-1 15,1 0 1-15,-3 0 0 16,-3 2 0-16,-8 4 0 16,4-3 2-16,-8 6-2 15,-3-1 0-15,6 4 1 0,-10-2 2 16,1 2 2 0,0 2-1-16,-1-3-4 0,-1 3 2 15,2 0-2-15,-2 4 0 16,-4-2 4-16,6 4-4 15,-5-3 2-15,3-3-2 16,-7 4 0-16,-2-8-1 16,-1-1 1-16,-4-3 0 15,-4-1-1-15,3-5 1 16,-2 3 0-16,-2-3-4 16,0 0 1-16,0 0 3 15,0 0 0-15,0 0 0 16,0 0 1-16,0 0 1 0,0 0-3 15,0 0 1-15,0 0 0 16,0 0-1-16,0 0-3 16,0 0-2-16,0 0 5 15,0 0 0-15,0 0 1 16,0 0 0-16,0 0 0 16,0 0-1-16,0 0-1 15,0 0-3-15,0 0 3 16,0 0-6-16,0 0-2 15,0 0-2-15,-6 0-6 16,1 0-1-16,0-6 12 16,-2 1-2-16,-1-4 8 15,-8 4 2-15,1-3 4 16,-1-2-1-16,1 2 0 0,-1 6 4 16,2-4-7-16,4 2 3 15,10 4 11-15,0-2-13 16,0 2 3-16,0 0-2 15,0 0-3-15,0 0 6 16,0 0 0-16,0 0-6 16,0 8 0-16,0 6 1 15,5 9-1-15,5-6 0 16,1 3 2-16,4-7-2 16,1 3 0-16,3-6 0 15,0-1 2-15,-2-4 0 16,-2-2-2-16,-1-3 0 15,-3 0-3-15,2 0 3 16,-6-5 0-16,2-7 1 0,-4-2 3 16,0-2-4-16,-3-2 1 15,1 2-1-15,-3 1 1 16,0-1-3-16,0 2 2 16,0 2 0-16,0 0 2 15,0 4-1-15,0 3-1 16,0-1 2-16,0 0 0 15,0 1 4-15,0 2-6 16,-3 0 0-16,3 3 0 16,0-3 0-16,0 3 0 15,0 0 0-15,0 0-3 16,0 0 0-16,0 0-6 16,0 0-13-16,0 0-16 0,0 0-30 15,-2 3-124-15,-1 8-447 16</inkml:trace>
  <inkml:trace contextRef="#ctx0" brushRef="#br0" timeOffset="58268.95">10721 12736 952 0,'0'0'192'0,"0"0"-172"0,0 0 41 16,0 0 62-16,0 0-49 15,0 0-12-15,0 0 5 16,0 0-21-16,0 0-13 15,0 0-8-15,6 0-12 16,14 0 1-16,11 0-3 16,9 3-1-16,6-1-3 15,4 2-1-15,2 2 4 16,1-4-6-16,3 4-4 16,0-4 4-16,5-2-3 15,-1 0 1-15,2 0-2 16,-2 0 3-16,1 0-3 15,-1-2 0-15,-5-4 0 16,-8-2 3-16,3-1-2 0,-4 4-1 16,-6 2 0-16,-4 3 1 15,-10 0 1-15,-2 0-2 16,-9 0 1-16,-1 0 2 16,-4 3-2-16,-3-1-1 15,-2-2 0-15,1 3 0 16,-1-3-1-16,-2 3 1 15,-1-3-3-15,1 0 3 16,3 2-7-16,-5-2 3 16,3 0-6-16,6 0-4 0,0 0-8 15,-1 0-12 1,-2 0-34-16,-2 4-95 0,-5 4-200 16</inkml:trace>
  <inkml:trace contextRef="#ctx0" brushRef="#br0" timeOffset="60676.49">11243 14096 925 0,'0'0'33'15,"0"0"22"-15,0 0 87 16,0 0-33-16,0 0-43 16,0 0-25-16,0 6-5 15,9-3 8-15,8-3-7 16,7 0-16-16,7 0-14 0,4 0 6 15,10 0 4 1,1 0-4-16,6 0 3 0,-2 0-12 16,0 0-1-16,12 0 3 15,3 0-2-15,1 0 1 16,3-3-5-16,-4-5 0 16,-3 0-2-16,9-4-1 15,-1 0-2-15,3 4 4 16,-4 2 1-16,-4 6 1 15,-8 0-1-15,-2 0 1 16,0 6 1-16,-5 6-2 16,-3-4 1-16,4 0-1 15,-3-4 1-15,-1-4-1 16,3 0 0-16,-5 0-9 0,-2 0 7 16,0 0-6-16,-5 0 8 15,-6 0-2-15,-4 0 2 16,-4 0 0-16,2 4 4 15,-2 2-4-15,-7 3 3 16,2-4-3-16,0 1 0 16,-3-3-1-16,-1 3 2 15,-4-6-1-15,-5 0 0 16,-2 0-2-16,1 0 1 16,-5 0-29-16,0 2-63 15,0 1-75-15,5 0-138 16,-5 0-607-16</inkml:trace>
  <inkml:trace contextRef="#ctx0" brushRef="#br0" timeOffset="65856.52">4212 16148 1076 0,'0'0'104'16,"0"0"-102"-16,0 0 75 16,0 0 24-16,0 0-17 15,0 0-30-15,0 0-26 0,10 0-4 16,-10 0-15-1,0 0 3-15,5 0-2 0,0 0-9 16,6 0 17-16,4 0-7 16,1 0-1-16,8 0 5 15,-3 3-11-15,8-3 3 16,-3 0 1-16,10 0-7 16,3 0 8-16,1 0-9 15,-4-6 0-15,4 4 8 16,-9-1-5-16,0 0 4 15,-7 3-1-15,2 0-3 16,3 0 8-16,2 0-8 16,0 0-2-16,4 0 4 15,1 0-4-15,0 0-1 0,-2 0 0 16,6 0 3 0,-4 0-3-16,-1 0 0 0,-10 0 0 15,7 0 6-15,-1 0-5 16,-2 0 1-16,7 3-2 15,-7-3 2-15,2 3-1 16,0-1-1-16,4 1 0 16,-1-3-1-16,2 3 2 15,1-3-1-15,-3 3 0 16,6-1 2-16,-4 2-3 16,3-4 1-16,-2 2 0 0,-6-2-1 15,3 3 3 1,-3 2-2-16,0-1 0 0,-2-2 2 15,11 4-4-15,-9-4 2 16,9-2 0-16,-9 0-2 16,8 0 4-16,-6 0-2 15,1 0 0-15,1 0 1 16,-4 0-1-16,3 0 0 16,-8 0 0-16,0 6-1 15,5-2 3-15,-7-2-2 16,7-2 0-16,0 0 1 15,-7 4-3-15,11-4 2 16,-4 0 0-16,-2 2-2 16,2 0 5-16,0 4-3 0,0-3 0 15,-2 3 3-15,7-3-6 16,1-3 3-16,6 0 0 16,-5 0-4-16,6 0-1 15,1 0 4-15,-4 0 0 16,-1 0 0-16,-5 0-2 15,-4 0 2-15,0 0 1 16,0-3-3-16,3 3 3 16,-3-3 0-16,3 0 0 15,1 0-4-15,1 1 3 16,4-2-2-16,-4 0 3 16,4 0-2-16,-4-2 1 15,0 0-5-15,0 2 0 16,-1-6-6-16,-1 5 7 15,-3 2-3-15,-2 1 8 0,-3 2-4 16,-5 0 6-16,8 0-2 16,-3 0 0-16,0 0 1 15,3 0 0-15,-3 0-1 16,-5 0 0-16,10 0-1 16,-7 0 1-16,-4-4 0 15,4 2 0-15,-3-1 2 16,-5 0 3-16,-1 0 0 15,6 1-3-15,-2-1 6 16,-4 3-7-16,1-3 2 0,4-3 1 16,-4 4-2-1,5-4 1-15,-2 0-3 0,-4 0 0 16,-1 0-2-16,-4 4 4 16,-8 2-2-16,3-2 0 15,-5 2 2-15,0 0-3 16,0 0 1-16,0 0-4 15,0 0 2-15,0 0-15 16,0 0 1-16,-7 0-29 16,-22 0-116-16,-2 16-1178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8:45:19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13634 10216 1161 0,'0'0'155'0,"0"0"-149"16,0 0 30-16,0 0 50 15,0 0-37-15,0 0-27 16,0 0 0-16,0 0-6 16,9-8-1-16,-7 8 0 15,-2 0-11-15,0 0 6 0,0 0 4 16,3 0-4-16,-3 0 0 15,5 0-9-15,0 0 1 16,11 0 6-16,5-4 3 16,5 2 4-16,3 2-2 15,7-3-6-15,4 0 4 16,4 0-7-16,3 0-2 16,3 3 2-16,0 0-2 15,-4 0-1-15,1 0-1 16,1 0 3-16,-5 0-4 15,11 0 1-15,-5 0 0 16,3 0 0-16,3 0 0 16,-3 0 0-16,0 0 0 0,6 0 0 15,-6 0-1 1,3 0 1-16,0 3 0 0,-5 0-2 16,-3 3 4-16,3-4-2 15,-4 2 0-15,1-4 1 16,1 0-3-16,2 0 2 15,-2 0 0-15,2 0-2 16,-5 0 1-16,0 0 1 16,-9 0 0-16,5 2 0 15,-7 4 0-15,8-4 0 16,1 2 0-16,3-4 1 16,6 0 0-16,-2 0-1 15,5 0 0-15,-3 0 0 0,-2 0-2 16,-5 0 2-16,-1 0 0 15,-2 0-2-15,-6 0 2 16,5 0 0-16,-1 6 0 16,1-6 0-16,4 0 0 15,0 0 0-15,5 0 0 16,-4-10 0-16,4 2 0 16,2 0-1-16,-4 2 0 15,-1-2 2-15,-6 5-3 16,4-3 2-16,-6 3 0 15,3 1-1-15,4 2-4 16,-1-3 3-16,2 3 0 16,1 0-1-16,-2 0 2 15,-4 0 1-15,-8 0 0 0,2 0-3 16,-5 0 4-16,2-3-1 16,0 3 0-16,1-3 0 15,2 0-2-15,2 0 2 16,0 1 0-16,-3 2-2 15,-6 0-1-15,-2 0 2 16,-8 0 0-16,0 0 0 16,-7 0 1-16,2 0 0 15,2 0 0-15,-6 0-1 16,5 0 2-16,-1 0-1 16,-3 0 0-16,1 0 1 15,-4 0-2-15,-1 2 1 0,2 1 0 16,-4-3-1-1,-5 3 0-15,5-3 0 0,-1 0-8 16,-4 0-28-16,0 0-44 16,0 0-150-16,-4 0-809 15</inkml:trace>
  <inkml:trace contextRef="#ctx0" brushRef="#br0" timeOffset="12297.11">5769 11090 834 0,'0'0'80'0,"0"0"-69"16,0 0 64-16,0 0 18 15,0 0 1-15,0 0-38 16,0 0-24-16,0 0 11 16,0-5-13-16,0 5-1 15,0 0 22-15,0 0-17 16,0 0-10-16,0 0-5 15,0 0-12-15,0 0 1 0,0 0-8 16,0 0 0 0,0 0-3-16,0 0-2 0,0 15 2 15,0 1 2-15,0 4 2 16,0-3 0-16,-5 3-1 16,5 0 0-16,0-6 1 15,0-3 0-15,0 0-1 16,0-5 0-16,0-1 0 15,0 1-2-15,0-4 2 16,0-2-1-16,0 4-2 16,0-2-1-16,8 2 4 15,3-2 0-15,1 0 3 0,3 2-6 16,4-4 3 0,5 0 0-16,4 0 0 0,-4 0 3 15,7 0-3-15,-5 0 1 16,-2 0 1-16,2 0 6 15,0 0-5-15,-2 0 3 16,2 0 12-16,0 0-18 16,-2 2 4-16,1 2 0 15,5-2 0-15,-4 4 3 16,8-4-5-16,-3-2-1 16,0 0 8-16,-2 4-8 15,-3 2 4-15,-2-4 2 16,-1 1-1-16,1 5 1 15,2-2-1-15,-1 0-5 16,5-1 4-16,1 1-4 0,3-3-1 16,1-1 3-1,3 2-3-15,1-4 3 0,-3 0-3 16,4 0 0-16,-9 5-2 16,3-5 5-16,-4 5-3 15,-4-1 0-15,5-2 0 16,-2 4-1-16,2-6 1 15,5 2 0-15,4-2-3 16,1 0 4-16,-1 0-1 16,6 0 0-16,-11 0 1 15,4 0-2-15,-8 0 1 16,0 0 0-16,-1 0-1 0,1 0 4 16,0 0-3-1,-2 0 0-15,2 0 0 0,-2 0 1 16,2 0-1-16,0 4 0 15,4-4-1-15,1 0 2 16,3 0-1-16,3 0 0 16,-3 0 3-16,1 0-5 15,-4 0 2-15,0 0 0 16,-1 0 0-16,-1 0 2 16,-3 0-2-16,11 0 0 15,-8 0 3-15,6 0-3 16,-4 0 0-16,3 0 0 15,-2 0-1-15,-1 0-1 16,0-4 2-16,-2 4-1 16,-3 0 2-16,-1 0-2 0,4 0 1 15,-6-2 0-15,4 2-1 16,1-4 2-16,-4 4-1 16,8-2 1-16,-3 0-1 15,1 2 0-15,-4 0 0 16,0 0 0-16,0 0-1 15,-7 0 2-15,5 0-1 16,-3 0 0-16,0 0 1 16,3 0-2-16,7 0 1 15,-1 0 0-15,1 0-2 16,3 0-3-16,-6 0-7 16,1 0 7-16,1 0-7 15,-4 0 5-15,3 0 0 0,-6 0 7 16,1 2-1-16,-3 4-2 15,0-4 3-15,-2 4-2 16,0 0 1-16,-3-4 0 16,0 2 1-16,4-2-4 15,-1 2 3-15,-3-2-13 16,0-2 5-16,-2 3-3 16,-4-3-3-16,-3 0 11 15,2 0-7-15,-4 0 7 16,6 0 2-16,-6 0-6 15,1 0 0-15,-1 0 3 16,-1 0-1-16,1 0 4 0,0 0-9 16,-1 0 1-1,-2-5 7-15,1-1 2 0,-1-2 1 16,-3-2 0-16,1 0 0 16,-3-4 1-16,1 2-1 15,-1-2 0-15,1 0 0 16,-3-1 4-16,2 1-4 15,-2 0 2-15,0 3-1 16,0-3 7-16,0 3-5 16,0 2 0-16,0 1-2 15,0 2-1-15,0 4 0 16,0 2-2-16,0 0-19 16,-5 0-67-16,-6 14-94 0,-6 0-134 15</inkml:trace>
  <inkml:trace contextRef="#ctx0" brushRef="#br0" timeOffset="20040.52">11338 7885 4 0,'0'0'28'0,"0"0"7"16,0 0 56-16,0 0-55 16,0 0-13-16,0 0-1 15,0 0-4-15,0 0-18 16,-5 5-8-16,5-2-67 16,0-3-87-16</inkml:trace>
  <inkml:trace contextRef="#ctx0" brushRef="#br0" timeOffset="20328.74">11338 7885 342 0,'-3'8'0'15,"6"-8"-40"-15,-3 0 40 0,0 0 0 16,0 0-43-16,0 0 43 15,0 0 103-15,0 0 99 16,0 0-16-16,0 0-46 16,0 0-33-16,0 0-25 15,0 0-39-15,0 0-22 16,0 0 7-16,0 0-2 16,0 0-8-16,0 0-18 0,0 0-7 15,0 0-23 1,5 0-66-16,0 0-86 0,2 0-491 15</inkml:trace>
  <inkml:trace contextRef="#ctx0" brushRef="#br0" timeOffset="22624.21">11330 7950 775 0,'0'0'147'15,"0"0"-136"-15,0 0 58 16,0 0 27-16,0 0-42 16,0 0-41-16,0 0 1 15,0 0-7-15,0 2 12 16,0 4 20-16,0 0 21 16,-6 2-7-16,-1 3-28 15,-1 7-13-15,-2-2 10 16,-1 7-8-16,3 0-1 15,-4 2-4-15,-2 3 4 16,-3 3 2-16,-2 3 2 16,0 0-7-16,-2 0 3 15,-1-3-9-15,-8 5 8 0,6-1 1 16,-12-5-7 0,2 4-1-16,-13-5-3 0,2-1 0 15,-1 3 9-15,-4-3-10 16,3-2 8-16,-8-1-8 15,5 0 0-15,-7-2 1 16,-3-1-2-16,-4-2 1 16,2-3 1-16,5 0-2 15,2-2 3-15,0-1 5 16,4 2-4-16,-3 1-2 16,-1-3-2-16,3 0 0 15,2 0 3-15,-5 0-3 0,4-2 0 16,-6-1 5-1,-2 0-2-15,2 0 7 0,-3-2-7 16,8 2 1-16,-3 1 3 16,-5 0-4-16,0 1-2 15,-1-2 1-15,-4 4-1 16,5-4-1-16,-2 2 0 16,10 3 0-16,2-6 1 15,0 4 2-15,9-2 3 16,-2-1-6-16,0 0 0 15,-1 4 4-15,-2-1-4 16,1-4 0-16,4 2 5 16,-4 2-4-16,0-3-1 15,2 7 0-15,-2-4 2 16,1 2-2-16,2 2 0 0,-3 1 0 16,9-2 2-16,-8 2-2 15,9-1 3-15,-1-1 1 16,1-3-2-16,-1 0 6 15,-3 2-4-15,-3 2-2 16,-4 2 0-16,-4 2-1 16,0 3-2-16,10 1 0 15,4 0 1-15,10-4 0 16,-3-5 0-16,-2 3 2 16,7 0-2-16,-4-1 0 15,-1-2 2-15,-2 2-1 16,-3 5-1-16,4 1 0 0,-1 0-1 15,0 4 1-15,0-4-2 16,5 0 2-16,2-6 0 16,0 5 0-16,3-5 1 15,1 1 0-15,1-3-1 16,2 6 0-16,-4-3 0 16,2 2 2-16,-2-3-1 15,2 5-1-15,4-5 1 16,-6-2-2-16,6 2 1 15,1 5 0-15,-3-4 3 16,-2 4-2-16,-2 2 3 16,-3-1 0-16,3 1-1 15,1-4 2-15,4-5-5 0,6-1 1 16,-1 0-3 0,1-6 4-16,0 8-2 0,-1-7 0 15,3 0 0-15,-3 0 0 16,6-3 0-16,-3 2 0 15,3-8 0-15,-1 4 1 16,6-4-1-16,-1 2 0 16,1-4 0-16,0 0 1 15,0 0-1-15,0 0 0 16,0 0 1-16,0 0 0 16,0 0-1-16,0 0 1 15,0 0-1-15,0 0-1 0,0 0-7 16,0-4 5-16,0-6 3 15,0-10-12-15,0 0 7 16,0-3 3-16,10-3 0 16,-5 1 2-16,5 0 0 15,1 2 0-15,3 3 2 16,-7 6-2-16,-2 0 0 16,0 3 2-16,-2 3-2 15,-1 5 2-15,1 3-2 16,-3 0 0-16,0 0 0 15,0 0 1-15,0 0-1 16,0 0 0-16,0 0-3 16,0 3 3-16,0 5 4 15,0-2-1-15,0 5 3 16,-3 1-3-16,-4 4 1 0,-7 4-1 16,4 3-1-16,0 2 4 15,-1 4-5-15,6-5 1 16,0 2 3-16,2-1-5 15,1-5 4-15,2 0-4 16,0-9 0-16,0-5-1 16,0-4 0-16,0 2-2 15,2-4 3-15,6 0-4 16,8 0 4-16,10-6 0 16,3-11 0-16,5-5 3 15,-1-4-2-15,-4 3-1 16,2 1 2-16,-5 4-2 0,-7 4 0 15,2 4-1 1,-8 1-2-16,-6 9-31 0,-7 0-74 16,-7 13-304-16</inkml:trace>
  <inkml:trace contextRef="#ctx0" brushRef="#br0" timeOffset="24604.14">12132 7958 872 0,'0'0'167'15,"0"0"-125"-15,0 0 115 16,0 0-32-16,0 0-43 16,0 0-31-16,0 0-21 15,0 0 0-15,0 0-3 16,0 0-1-16,0 0-3 15,0 0-10-15,0 0-1 16,0 0-8-16,0 0-2 16,16 0-2-16,4 0 0 0,11 0 10 15,7 6 1-15,0-4-11 16,5-2 8-16,-1 0-2 16,8 0 0-1,-4 0 3-15,4 0-8 0,5 0 3 16,0 0 2-16,2 0-5 15,3 0 1-15,2 0 0 16,2 0-1-16,2 0 2 16,1 0-3-16,-2 0 0 15,6 0 0-15,-4 0 0 16,-3 0 0-16,-2 0 0 16,-7 0 2-16,2 0-4 15,-4 0 2-15,-6 0 0 0,-6 0 0 16,-6 0 0-16,-4 0 0 15,-6 0 1-15,3 0 2 16,-7 0-3-16,-1 0 0 16,-4 0 0-16,3 0-2 15,-9 0 3-15,2 0-1 16,-2 0 0-16,4 0 1 16,-3 0-4-16,-1 0 3 15,5 0-4-15,-1 0 2 16,-7 0-5-16,2 0 6 15,-4 0-1-15,-3 0 1 16,-2 0 0-16,0 0 1 16,0 0 0-16,0-5 4 15,0-4 0-15,0 3 2 0,0-4-3 16,0-4-1 0,-2 2 9-16,-7-2-9 0,2 0 1 15,-1 3 2-15,1-1-3 16,-2 4 5-16,4 2 3 15,0 4-6-15,5 2 8 16,-5 0 1-16,5 0-8 16,0 0 2-16,0 0-7 15,0 0-2-15,0 0-5 16,5 0-4-16,9 8 7 16,6 6 1-16,6 0 2 15,0 0 0-15,0 0-1 0,0 1 2 16,-4-1 0-1,-1 0-2-15,-4 0 1 0,-7 0-2 16,-1-3 2-16,-4-3-1 16,-5 4 2-16,0-4 0 15,0 4 3-15,0 4 2 16,-5 2 17-16,-9-5-5 16,-3 5-6-16,-4-4 2 15,2-2-9-15,4-4-3 16,5-3-1-16,-1 1-5 15,1-6-27-15,0 0-55 16,-4 0-65-16,-2-6-996 0</inkml:trace>
  <inkml:trace contextRef="#ctx0" brushRef="#br0" timeOffset="26452.68">12663 8288 755 0,'0'0'20'16,"0"0"-11"-16,0 0 81 16,0 0 68-16,0 0 19 15,0 0-66-15,15-36-24 16,-15 36 3-16,0 0-32 16,0 0-23-16,0 0-13 15,0 2-11-15,0 18-3 0,-5 6 1 16,-5 7-4-16,-4 7 3 15,-1 2-6-15,-3 3 1 16,-6 1 6-16,0 5-2 16,2-4 5-16,-8 5-7 15,-1-7 3-15,-3-1 7 16,-2-1-8-16,-9-1 2 16,0-3-7-16,-5-1 1 15,-1-2-1-15,-1-3-1 16,-2 2-1-16,3-4 4 15,4-4-2-15,-3 3 3 16,-5 0-5-16,-2 1 1 16,-8-3 0-16,1 7-1 15,2-5 0-15,2 2-1 16,0-1 1-16,3-1 0 16,-2-1 1-16,2-4 0 0,11-2 4 15,1-1-3-15,0-4-1 16,4-2 2-16,0-1-3 15,3-1 2-15,1-4-2 16,6 0 1-16,0-5 1 16,-3 0-2-16,3 1 1 15,-9 3-3-15,4-1 2 16,-9 0 0-16,1 4 0 16,-3 0 1-16,1-4-1 0,1 0 0 15,0-2 0 1,4 0 2-16,-4-4-2 0,5 4 0 15,-1-4-1-15,0 2 2 16,1 1-1-16,-5-2 0 16,-5 5 0-16,-1 1-2 15,-5 2 0-15,0 0 2 16,0 1 0-16,-4 4 0 16,5-1 1-16,-5 2 0 15,3 0-1-15,2-3 0 16,0 2 2-16,5-1-2 15,3-1 1-15,8 0 1 16,2-2-2-16,12-4 0 16,-5 0 1-16,4 6-1 15,-3 0 0-15,2 4 0 0,-3-2 0 16,-1 1 1-16,2 3 2 16,-2-3-3-16,0 0 2 15,2 0-2-15,3-1 0 16,0 2 0-16,2-4 0 15,0 3 0-15,1 0 0 16,4 0 1-16,-1-3-1 16,6 6 6-16,-1-6-4 15,-1 0-2-15,6 3 0 16,-6-3 1-16,11-4 1 16,-5 6-2-16,1-6 2 15,2 4 2-15,-1 1-1 16,1 5 0-16,-2 0 0 15,4-4-3-15,-5-2 2 0,10-2-2 16,-6-1 1-16,1-5-1 16,0 2 1-16,0 0 2 15,1-2-3-15,-1 0 1 16,4-4-1-16,-3 2 0 16,2-2 0-16,2-2 0 15,0 0-2-15,0 0 1 16,0 0-1-16,0 0-3 15,0 0-1-15,0-2-2 16,0-12-1-16,-3-1-15 16,-2-2 4-16,3 3 18 15,2 0-1-15,-3-3 3 16,1 5 1-16,2 2-1 0,-4 1 0 16,4 6 3-16,0 0-3 15,0 0 6-15,0 3-3 16,-1 0 2-16,1 0 4 15,0 0-7-15,0 0-2 16,-4 0 0-16,4 0 0 16,-1 0 0-16,1 6-1 15,0 6 1-15,-4 10 4 16,-1 4-3-16,5-1 2 16,0-3-2-16,0-2 0 0,0 0-1 15,0-6 0 1,0-3 0-16,0-3-3 0,0-4 3 15,9-4-1-15,-3 0 0 16,8 0-2-16,3 0 3 16,8-14 0-16,9-6 0 15,-3 3 3-15,0 3-3 16,-10 0-1-16,-2 8-1 16,-4 0-3-16,-5 4-6 15,1 2-12-15,-1 0-20 16,-1 0-66-16,-9 0-293 15</inkml:trace>
  <inkml:trace contextRef="#ctx0" brushRef="#br0" timeOffset="36219.17">3500 11729 685 0,'0'0'209'0,"0"0"-191"15,0 0 11-15,0 0 144 16,0 0-34-16,0 0-30 16,0 0-45-16,-15 2 2 15,15-2-14-15,0 0-14 0,0 0 4 16,0 0-17-16,0 0-11 16,0 0-4-16,0 0-10 15,0 0 0-15,15-2-1 16,15-6 2-16,1-4-1 15,8 0 0-15,-3 4 0 16,4 0-2-16,1 2 3 16,-1 0-1-16,-4 6 0 15,-1 0 3-15,-4 0-5 16,-7 0 2-16,-9 0-4 16,-10 0 2-16,1 0-19 15,-6 0 2-15,0 0 4 16,0 0-12-16,0 0-26 15,-11 0-119-15,-3 0-326 0</inkml:trace>
  <inkml:trace contextRef="#ctx0" brushRef="#br0" timeOffset="36618.48">3666 12567 1122 0,'0'0'140'16,"0"0"-137"-16,0 0 18 16,0 0 82-16,0 0-58 15,0 0 5-15,67 0-18 16,-28 0-17-16,1-6-9 15,0-2 3-15,-4-4-9 0,5-1 0 16,-5-1-25-16,2 0-82 16,-12 2-185-16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17-3-2021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55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Moore”s</a:t>
            </a:r>
            <a:r>
              <a:rPr lang="en-US"/>
              <a:t> law states “processing power for computer will double every two years” – http://www.mooreslaw.org/</a:t>
            </a:r>
          </a:p>
          <a:p>
            <a:r>
              <a:rPr lang="en-US"/>
              <a:t>In other words: Moore’s law states that our CPU’s (with 1 logical core) doubles in speed every two years.</a:t>
            </a:r>
          </a:p>
          <a:p>
            <a:endParaRPr lang="en-US"/>
          </a:p>
          <a:p>
            <a:r>
              <a:rPr lang="en-US"/>
              <a:t>This was true for a long time, but Moore’s law has slowed down for some time now and is even starting to fall flat.</a:t>
            </a:r>
          </a:p>
          <a:p>
            <a:r>
              <a:rPr lang="en-US"/>
              <a:t>However, the cost of 1 logical core does keep falling. So we started to place multiple logical cores in a CPU. (2: Dual core, 4: Quad core, 8: Octo core, etc.)</a:t>
            </a:r>
          </a:p>
          <a:p>
            <a:r>
              <a:rPr lang="en-US"/>
              <a:t>If we want to keep scaling the performance of our programs, our programs will need to use multiple logical cores (-&gt; multithreading)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15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28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 vraag die we beantwoorden in de introductie.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97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19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41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9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 docent: </a:t>
            </a:r>
            <a:r>
              <a:rPr lang="en-US" dirty="0" err="1"/>
              <a:t>Slotjes</a:t>
            </a:r>
            <a:r>
              <a:rPr lang="en-US" dirty="0"/>
              <a:t> </a:t>
            </a:r>
            <a:r>
              <a:rPr lang="en-US" dirty="0" err="1"/>
              <a:t>tekenen</a:t>
            </a:r>
            <a:r>
              <a:rPr lang="en-US" dirty="0"/>
              <a:t> op whiteboard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74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ADS or previous projects.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vector: Can be considered the Immutable equivalent of an array (Actually the immutable equivalent of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ArrayBuffer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Fast random access.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Range: Represents an integer sequence like 0, 1, 2, 3, 4, 5. Does not store the values, only the start, end and increment.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Stack, queue and priority queue are standard data structures.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11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33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types </a:t>
            </a:r>
            <a:br>
              <a:rPr lang="nl-NL" dirty="0"/>
            </a:br>
            <a:br>
              <a:rPr lang="nl-NL" dirty="0"/>
            </a:br>
            <a:r>
              <a:rPr lang="nl-NL" dirty="0" err="1">
                <a:latin typeface="Verdana"/>
                <a:ea typeface="Verdana"/>
                <a:cs typeface="Verdana"/>
              </a:rPr>
              <a:t>Lecture</a:t>
            </a:r>
            <a:r>
              <a:rPr lang="nl-NL" dirty="0">
                <a:latin typeface="Verdana"/>
                <a:ea typeface="Verdana"/>
                <a:cs typeface="Verdana"/>
              </a:rPr>
              <a:t> 2 Part 1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sz="1600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5070-1163-4703-9C5C-33424D40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collections: List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C6177-A490-46B3-8F18-70D6DB62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1676533"/>
            <a:ext cx="9264000" cy="3877200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endParaRPr lang="en-US" dirty="0"/>
          </a:p>
          <a:p>
            <a:r>
              <a:rPr lang="en-US" dirty="0"/>
              <a:t>A list is a recursive collection. A list is either:</a:t>
            </a:r>
          </a:p>
          <a:p>
            <a:pPr lvl="1" fontAlgn="ctr"/>
            <a:r>
              <a:rPr lang="en-US" dirty="0"/>
              <a:t>Nil. Represents an empty list (or think of it as the end of a list)</a:t>
            </a:r>
          </a:p>
          <a:p>
            <a:pPr lvl="1" fontAlgn="ctr"/>
            <a:r>
              <a:rPr lang="en-US" dirty="0"/>
              <a:t>An element followed by a List. The element is also referred to as the head and the remaining List as the tail.</a:t>
            </a:r>
          </a:p>
          <a:p>
            <a:pPr lvl="1" fontAlgn="ctr"/>
            <a:endParaRPr lang="en-US" dirty="0"/>
          </a:p>
          <a:p>
            <a:pPr fontAlgn="ctr"/>
            <a:r>
              <a:rPr lang="en-US" dirty="0"/>
              <a:t>You could see a List as the immutable version of a LinkedList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41EF9D-AA12-42BF-BA3C-6B52C31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A60A3C-F695-40E6-9374-6DA321259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28644EA-1101-4F8F-9671-3D445A20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9" y="3761041"/>
            <a:ext cx="9264001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List(4, 2)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myList.tail.head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myList.tail.tail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List(2)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myList.tail.tail.tail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nl-NL" altLang="nl-NL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b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myList.tail.tail.tail.tail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76167625-9B78-4473-9724-F3434CFAB6A0}"/>
                  </a:ext>
                </a:extLst>
              </p14:cNvPr>
              <p14:cNvContentPartPr/>
              <p14:nvPr/>
            </p14:nvContentPartPr>
            <p14:xfrm>
              <a:off x="335520" y="3456360"/>
              <a:ext cx="6018120" cy="28296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76167625-9B78-4473-9724-F3434CFAB6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160" y="3447000"/>
                <a:ext cx="6036840" cy="28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88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3ADB2-6F98-4F98-B21E-C49571A6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collections: List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23241B-625D-4836-98A1-C9F07874C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20" y="1730710"/>
            <a:ext cx="9264000" cy="3877200"/>
          </a:xfrm>
        </p:spPr>
        <p:txBody>
          <a:bodyPr/>
          <a:lstStyle/>
          <a:p>
            <a:r>
              <a:rPr lang="en-US" dirty="0"/>
              <a:t>Lists can be constructed by defining the head and the tail</a:t>
            </a:r>
          </a:p>
          <a:p>
            <a:endParaRPr lang="en-US" dirty="0"/>
          </a:p>
          <a:p>
            <a:r>
              <a:rPr lang="en-US" dirty="0"/>
              <a:t>:: is called the ‘cons operator’ (now you can Google it…)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0BC92B-E22B-47C2-946D-85580A4C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2ADF86-35B8-497D-858C-EE5DFF000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502F68-4397-4D3B-932F-96809DA6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136" y="2560021"/>
            <a:ext cx="1005916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myEmptyList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myEmptyList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operator ::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new List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myEmptyList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 is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empty list is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List(2)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myNewerList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 is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List(2) is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myNewerList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List(4, 2)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myNewestList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myNewerList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 is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List(4, 2) is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myNewestList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List(8, 4, 2)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:: is right-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associative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constructed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 hand end.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List(8, 4, 2)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F9E2ECE5-318C-4EBF-8DE2-920916E46317}"/>
                  </a:ext>
                </a:extLst>
              </p14:cNvPr>
              <p14:cNvContentPartPr/>
              <p14:nvPr/>
            </p14:nvContentPartPr>
            <p14:xfrm>
              <a:off x="1516320" y="2874960"/>
              <a:ext cx="5357520" cy="296532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F9E2ECE5-318C-4EBF-8DE2-920916E46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960" y="2865600"/>
                <a:ext cx="5376240" cy="29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CC4D-DF10-4538-A7D1-20155879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collections: List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2AF808-66D0-4559-9E7E-4011EE5E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 also allows us to initialize a list with List(</a:t>
            </a:r>
            <a:r>
              <a:rPr lang="en-US" i="1"/>
              <a:t>el1</a:t>
            </a:r>
            <a:r>
              <a:rPr lang="en-US"/>
              <a:t>, </a:t>
            </a:r>
            <a:r>
              <a:rPr lang="en-US" i="1"/>
              <a:t>el2</a:t>
            </a:r>
            <a:r>
              <a:rPr lang="en-US"/>
              <a:t>, </a:t>
            </a:r>
            <a:r>
              <a:rPr lang="en-US" i="1"/>
              <a:t>el3, …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head &amp; tail of a list can be deconstructed into separate variables</a:t>
            </a:r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ED2B-F54D-4B56-B114-42CB5130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CF8889F-0D6A-4A89-ADF5-3A414B5D1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9CEF1F-19EC-4F17-A6FF-2BCEE3AB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9" y="2539709"/>
            <a:ext cx="820712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B9228F-5F2D-4DC5-A4C8-129A256A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67" y="3736186"/>
            <a:ext cx="824525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List(4,6,8)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CAB9A712-BE71-41B5-BACA-75248298F765}"/>
                  </a:ext>
                </a:extLst>
              </p14:cNvPr>
              <p14:cNvContentPartPr/>
              <p14:nvPr/>
            </p14:nvContentPartPr>
            <p14:xfrm>
              <a:off x="1254600" y="2823480"/>
              <a:ext cx="5031000" cy="170100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CAB9A712-BE71-41B5-BACA-75248298F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240" y="2814120"/>
                <a:ext cx="5049720" cy="17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79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C5070-1163-4703-9C5C-33424D40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collections: Set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C6177-A490-46B3-8F18-70D6DB62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distinct elements. Elements in a set have no particular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Scala …</a:t>
            </a:r>
          </a:p>
          <a:p>
            <a:pPr lvl="1"/>
            <a:r>
              <a:rPr lang="en-US" dirty="0"/>
              <a:t>the default Set implementation is a HashSet.</a:t>
            </a:r>
          </a:p>
          <a:p>
            <a:pPr lvl="1"/>
            <a:r>
              <a:rPr lang="en-US" dirty="0"/>
              <a:t>every object has a </a:t>
            </a:r>
            <a:r>
              <a:rPr lang="en-US" dirty="0" err="1"/>
              <a:t>hashCode</a:t>
            </a:r>
            <a:r>
              <a:rPr lang="en-US" dirty="0"/>
              <a:t>() </a:t>
            </a:r>
            <a:r>
              <a:rPr lang="en-US" dirty="0" err="1"/>
              <a:t>methode</a:t>
            </a:r>
            <a:r>
              <a:rPr lang="en-US" dirty="0"/>
              <a:t> just as in Java. (</a:t>
            </a:r>
            <a:r>
              <a:rPr lang="en-US" dirty="0" err="1"/>
              <a:t>GetHashCode</a:t>
            </a:r>
            <a:r>
              <a:rPr lang="en-US" dirty="0"/>
              <a:t>() in C#)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41EF9D-AA12-42BF-BA3C-6B52C31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A60A3C-F695-40E6-9374-6DA321259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4C1C4B-C2EB-45E4-BE0B-A198DDA2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635931"/>
            <a:ext cx="779833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kumimoji="0" lang="nl-NL" altLang="nl-N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301CAE0C-5FF9-4D8B-8F9B-355752040414}"/>
                  </a:ext>
                </a:extLst>
              </p14:cNvPr>
              <p14:cNvContentPartPr/>
              <p14:nvPr/>
            </p14:nvContentPartPr>
            <p14:xfrm>
              <a:off x="1498320" y="2944080"/>
              <a:ext cx="4602240" cy="108936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301CAE0C-5FF9-4D8B-8F9B-3557520404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960" y="2934720"/>
                <a:ext cx="4620960" cy="11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84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B4F8-DB31-4FBE-B049-38D7CD8A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collections: Map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E4584-816E-4EEB-A1DB-5F4DCE38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consists of pairs of keys and values. The key of a pair has to be unique, otherwise you overwrite the associated value.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DC87F-4143-4AC3-A020-623C45E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F9F3D9-E596-4DE2-9A8D-C6462088F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045F2D-E006-4BDA-8761-7CE74137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190" y="2724164"/>
            <a:ext cx="913324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"Bart"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Map(Bob -&gt; 27, Rob -&gt; 35, Bart -&gt; 23)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Map(Bob -&gt; 27, Rob -&gt; 42)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B00C99A5-2843-4ECB-81DE-1CA1E48C5576}"/>
                  </a:ext>
                </a:extLst>
              </p14:cNvPr>
              <p14:cNvContentPartPr/>
              <p14:nvPr/>
            </p14:nvContentPartPr>
            <p14:xfrm>
              <a:off x="826560" y="2943000"/>
              <a:ext cx="8210880" cy="244368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B00C99A5-2843-4ECB-81DE-1CA1E48C5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200" y="2933640"/>
                <a:ext cx="8229600" cy="24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08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CEE3E-D580-4304-903F-02BD4FEE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data collection: Tuples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56013C-642C-4824-B141-24CA3BA6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tuple is a value that contains a fixed number of elements, each with a distinct type.</a:t>
            </a:r>
          </a:p>
          <a:p>
            <a:endParaRPr lang="en-US"/>
          </a:p>
          <a:p>
            <a:r>
              <a:rPr lang="en-US"/>
              <a:t>Tuples are immutable.</a:t>
            </a:r>
          </a:p>
          <a:p>
            <a:endParaRPr lang="en-US"/>
          </a:p>
          <a:p>
            <a:r>
              <a:rPr lang="en-US"/>
              <a:t>Can be handy for returning multiple values from a function</a:t>
            </a:r>
          </a:p>
          <a:p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544E58-6534-4B29-B630-F08F81A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C9458E-3ED3-445F-8C94-D56B8250C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CE35DE-CD58-4B8C-B8D7-D5BD45BD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3552110"/>
            <a:ext cx="98517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"Sugar"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altLang="nl-NL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Type: (String, Int)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(ingredient._1)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Sugar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(ingredient._2)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25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ingredient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Sugar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25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9F6E14C7-BD45-4D80-B1FF-F9AFC123F36C}"/>
                  </a:ext>
                </a:extLst>
              </p14:cNvPr>
              <p14:cNvContentPartPr/>
              <p14:nvPr/>
            </p14:nvContentPartPr>
            <p14:xfrm>
              <a:off x="2465640" y="3847320"/>
              <a:ext cx="6205320" cy="138852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9F6E14C7-BD45-4D80-B1FF-F9AFC123F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280" y="3837960"/>
                <a:ext cx="6224040" cy="14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60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would</a:t>
            </a:r>
            <a:r>
              <a:rPr lang="nl-NL">
                <a:latin typeface="Verdana"/>
                <a:ea typeface="Verdana"/>
                <a:cs typeface="Verdana"/>
              </a:rPr>
              <a:t> we want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types?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If an immutable data object is in a valid state, it will always remain in a valid state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You can safely pass them around without the concern that the state might be altered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There is no need to create a copy of an immutable object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Easier to test</a:t>
            </a:r>
          </a:p>
          <a:p>
            <a:pPr marL="0" indent="0">
              <a:buNone/>
            </a:pPr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Thread-safe</a:t>
            </a:r>
            <a:endParaRPr lang="nl-NL" dirty="0">
              <a:latin typeface="Verdana"/>
              <a:ea typeface="Verdana"/>
              <a:cs typeface="Verdana"/>
            </a:endParaRPr>
          </a:p>
          <a:p>
            <a:pPr marL="359705" lvl="1" indent="-179705"/>
            <a:r>
              <a:rPr lang="nl-NL" dirty="0" err="1">
                <a:latin typeface="Verdana"/>
                <a:ea typeface="Verdana"/>
                <a:cs typeface="Verdana"/>
              </a:rPr>
              <a:t>You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can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safely</a:t>
            </a:r>
            <a:r>
              <a:rPr lang="nl-NL" dirty="0">
                <a:latin typeface="Verdana"/>
                <a:ea typeface="Verdana"/>
                <a:cs typeface="Verdana"/>
              </a:rPr>
              <a:t> share a </a:t>
            </a:r>
            <a:r>
              <a:rPr lang="nl-NL" dirty="0" err="1">
                <a:latin typeface="Verdana"/>
                <a:ea typeface="Verdana"/>
                <a:cs typeface="Verdana"/>
              </a:rPr>
              <a:t>reference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an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type,</a:t>
            </a:r>
            <a:r>
              <a:rPr lang="nl-NL" b="1" dirty="0">
                <a:latin typeface="Verdana"/>
                <a:ea typeface="Verdana"/>
                <a:cs typeface="Verdana"/>
              </a:rPr>
              <a:t> </a:t>
            </a:r>
            <a:r>
              <a:rPr lang="nl-NL" dirty="0">
                <a:latin typeface="Verdana"/>
                <a:ea typeface="Verdana"/>
                <a:cs typeface="Verdana"/>
              </a:rPr>
              <a:t>even in a </a:t>
            </a:r>
            <a:r>
              <a:rPr lang="nl-NL" dirty="0" err="1">
                <a:latin typeface="Verdana"/>
                <a:ea typeface="Verdana"/>
                <a:cs typeface="Verdana"/>
              </a:rPr>
              <a:t>multithreaded</a:t>
            </a:r>
            <a:r>
              <a:rPr lang="nl-NL" dirty="0">
                <a:latin typeface="Verdana"/>
                <a:ea typeface="Verdana"/>
                <a:cs typeface="Verdana"/>
              </a:rPr>
              <a:t> program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T</a:t>
            </a:r>
            <a:r>
              <a:rPr lang="nl-NL" dirty="0">
                <a:latin typeface="Verdana"/>
                <a:ea typeface="Verdana"/>
                <a:cs typeface="Verdana"/>
              </a:rPr>
              <a:t>hey are </a:t>
            </a:r>
            <a:r>
              <a:rPr lang="nl-NL" dirty="0" err="1"/>
              <a:t>inherently</a:t>
            </a:r>
            <a:r>
              <a:rPr lang="nl-NL" dirty="0">
                <a:latin typeface="Verdana"/>
                <a:ea typeface="Verdana"/>
                <a:cs typeface="Verdana"/>
              </a:rPr>
              <a:t> thread-safe</a:t>
            </a:r>
          </a:p>
          <a:p>
            <a:pPr marL="359705" lvl="1" indent="-179705"/>
            <a:r>
              <a:rPr lang="en-US" dirty="0">
                <a:latin typeface="Verdana"/>
                <a:ea typeface="Verdana"/>
                <a:cs typeface="Verdana"/>
              </a:rPr>
              <a:t>T</a:t>
            </a:r>
            <a:r>
              <a:rPr lang="nl-NL" dirty="0" err="1">
                <a:latin typeface="Verdana"/>
                <a:ea typeface="Verdana"/>
                <a:cs typeface="Verdana"/>
              </a:rPr>
              <a:t>hread</a:t>
            </a:r>
            <a:r>
              <a:rPr lang="nl-NL" dirty="0">
                <a:latin typeface="Verdana"/>
                <a:ea typeface="Verdana"/>
                <a:cs typeface="Verdana"/>
              </a:rPr>
              <a:t>-safe: </a:t>
            </a:r>
            <a:r>
              <a:rPr lang="nl-NL" dirty="0" err="1">
                <a:latin typeface="Verdana"/>
                <a:ea typeface="Verdana"/>
                <a:cs typeface="Verdana"/>
              </a:rPr>
              <a:t>Two</a:t>
            </a:r>
            <a:r>
              <a:rPr lang="nl-NL" dirty="0">
                <a:latin typeface="Verdana"/>
                <a:ea typeface="Verdana"/>
                <a:cs typeface="Verdana"/>
              </a:rPr>
              <a:t> or more </a:t>
            </a:r>
            <a:r>
              <a:rPr lang="nl-NL" dirty="0" err="1">
                <a:latin typeface="Verdana"/>
                <a:ea typeface="Verdana"/>
                <a:cs typeface="Verdana"/>
              </a:rPr>
              <a:t>threads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working</a:t>
            </a:r>
            <a:r>
              <a:rPr lang="nl-NL" dirty="0">
                <a:latin typeface="Verdana"/>
                <a:ea typeface="Verdana"/>
                <a:cs typeface="Verdana"/>
              </a:rPr>
              <a:t> on a shared resources or object must </a:t>
            </a:r>
            <a:r>
              <a:rPr lang="nl-NL" dirty="0" err="1">
                <a:latin typeface="Verdana"/>
                <a:ea typeface="Verdana"/>
                <a:cs typeface="Verdana"/>
              </a:rPr>
              <a:t>not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override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the</a:t>
            </a:r>
            <a:r>
              <a:rPr lang="nl-NL" dirty="0">
                <a:latin typeface="Verdana"/>
                <a:ea typeface="Verdana"/>
                <a:cs typeface="Verdana"/>
              </a:rPr>
              <a:t> changes </a:t>
            </a:r>
            <a:r>
              <a:rPr lang="nl-NL" dirty="0" err="1">
                <a:latin typeface="Verdana"/>
                <a:ea typeface="Verdana"/>
                <a:cs typeface="Verdana"/>
              </a:rPr>
              <a:t>done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by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the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other</a:t>
            </a:r>
            <a:r>
              <a:rPr lang="nl-NL" dirty="0">
                <a:latin typeface="Verdana"/>
                <a:ea typeface="Verdana"/>
                <a:cs typeface="Verdana"/>
              </a:rPr>
              <a:t> thread</a:t>
            </a:r>
          </a:p>
          <a:p>
            <a:pPr marL="359705" lvl="1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0DDDC844-90A7-452E-8708-4D7C90F2D1C1}"/>
                  </a:ext>
                </a:extLst>
              </p14:cNvPr>
              <p14:cNvContentPartPr/>
              <p14:nvPr/>
            </p14:nvContentPartPr>
            <p14:xfrm>
              <a:off x="1268640" y="2382120"/>
              <a:ext cx="9486000" cy="328716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0DDDC844-90A7-452E-8708-4D7C90F2D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9280" y="2372760"/>
                <a:ext cx="9504720" cy="33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39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R</a:t>
            </a:r>
            <a:r>
              <a:rPr lang="nl-NL" dirty="0">
                <a:latin typeface="Verdana"/>
                <a:ea typeface="Verdana"/>
                <a:cs typeface="Verdana"/>
              </a:rPr>
              <a:t>ace </a:t>
            </a:r>
            <a:r>
              <a:rPr lang="nl-NL" dirty="0" err="1">
                <a:latin typeface="Verdana"/>
                <a:ea typeface="Verdana"/>
                <a:cs typeface="Verdana"/>
              </a:rPr>
              <a:t>conditions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3779209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Problem with mutable data. Think of the problems with databases and their ACID properties.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Suppose we have two threads, both trying to increment the counter.</a:t>
            </a:r>
          </a:p>
          <a:p>
            <a:pPr marL="0" indent="0">
              <a:buNone/>
            </a:pPr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F05D36-CF0E-42F1-B01A-9C252447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04" y="4278213"/>
            <a:ext cx="364299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counter +=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2FEB0D9-3D6E-489E-B8C6-E8C37369F865}"/>
              </a:ext>
            </a:extLst>
          </p:cNvPr>
          <p:cNvSpPr/>
          <p:nvPr/>
        </p:nvSpPr>
        <p:spPr>
          <a:xfrm>
            <a:off x="8221632" y="1585608"/>
            <a:ext cx="1798009" cy="53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DC40E19-562C-4684-9D5F-0C5052DB6B7D}"/>
              </a:ext>
            </a:extLst>
          </p:cNvPr>
          <p:cNvSpPr/>
          <p:nvPr/>
        </p:nvSpPr>
        <p:spPr>
          <a:xfrm>
            <a:off x="6186791" y="1585607"/>
            <a:ext cx="1798009" cy="5383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9EB1633-4A10-4284-B0C0-DFC9485FDD9D}"/>
              </a:ext>
            </a:extLst>
          </p:cNvPr>
          <p:cNvSpPr/>
          <p:nvPr/>
        </p:nvSpPr>
        <p:spPr>
          <a:xfrm>
            <a:off x="10308807" y="1585606"/>
            <a:ext cx="1798009" cy="5383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  <a:endParaRPr lang="nl-NL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6BF6F1C1-2BEF-4851-8480-443A6540102F}"/>
              </a:ext>
            </a:extLst>
          </p:cNvPr>
          <p:cNvCxnSpPr/>
          <p:nvPr/>
        </p:nvCxnSpPr>
        <p:spPr>
          <a:xfrm>
            <a:off x="5914521" y="2049641"/>
            <a:ext cx="0" cy="38521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E5E3ABA-8B45-455A-BB41-2A63C5A94349}"/>
              </a:ext>
            </a:extLst>
          </p:cNvPr>
          <p:cNvSpPr txBox="1"/>
          <p:nvPr/>
        </p:nvSpPr>
        <p:spPr>
          <a:xfrm>
            <a:off x="5516314" y="6056668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nl-NL" dirty="0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48E0A602-2428-4C5E-830D-90A40FE98EB5}"/>
              </a:ext>
            </a:extLst>
          </p:cNvPr>
          <p:cNvCxnSpPr>
            <a:stCxn id="9" idx="2"/>
          </p:cNvCxnSpPr>
          <p:nvPr/>
        </p:nvCxnSpPr>
        <p:spPr>
          <a:xfrm flipH="1">
            <a:off x="7085795" y="2123998"/>
            <a:ext cx="1" cy="3777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EFB7877-69AA-49E5-9FAA-E33DF46A1A20}"/>
              </a:ext>
            </a:extLst>
          </p:cNvPr>
          <p:cNvCxnSpPr/>
          <p:nvPr/>
        </p:nvCxnSpPr>
        <p:spPr>
          <a:xfrm flipH="1">
            <a:off x="9156073" y="2123998"/>
            <a:ext cx="1" cy="37777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5D52DA94-D491-4D33-96D5-92901EA7AA37}"/>
              </a:ext>
            </a:extLst>
          </p:cNvPr>
          <p:cNvCxnSpPr/>
          <p:nvPr/>
        </p:nvCxnSpPr>
        <p:spPr>
          <a:xfrm flipH="1">
            <a:off x="11207810" y="2123997"/>
            <a:ext cx="1" cy="3777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7C44ADFF-AE77-4ACE-BCD5-1C8A862F9512}"/>
              </a:ext>
            </a:extLst>
          </p:cNvPr>
          <p:cNvCxnSpPr/>
          <p:nvPr/>
        </p:nvCxnSpPr>
        <p:spPr>
          <a:xfrm flipH="1">
            <a:off x="7118764" y="2684206"/>
            <a:ext cx="1952920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98093E48-E9A8-47DC-BD02-B331FB74C593}"/>
              </a:ext>
            </a:extLst>
          </p:cNvPr>
          <p:cNvCxnSpPr/>
          <p:nvPr/>
        </p:nvCxnSpPr>
        <p:spPr>
          <a:xfrm flipH="1">
            <a:off x="9205233" y="3092244"/>
            <a:ext cx="1952920" cy="0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F26056E9-1E22-4060-8ED0-16CB30CC3A40}"/>
              </a:ext>
            </a:extLst>
          </p:cNvPr>
          <p:cNvCxnSpPr/>
          <p:nvPr/>
        </p:nvCxnSpPr>
        <p:spPr>
          <a:xfrm flipH="1">
            <a:off x="7148260" y="4511918"/>
            <a:ext cx="1952920" cy="0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52016E6-3683-40CD-9AEB-EA39F90AD6FA}"/>
              </a:ext>
            </a:extLst>
          </p:cNvPr>
          <p:cNvCxnSpPr/>
          <p:nvPr/>
        </p:nvCxnSpPr>
        <p:spPr>
          <a:xfrm flipH="1">
            <a:off x="9195297" y="4842386"/>
            <a:ext cx="1952920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DB781F59-64CB-4A73-A1B3-A7C4F2727E5D}"/>
              </a:ext>
            </a:extLst>
          </p:cNvPr>
          <p:cNvSpPr txBox="1"/>
          <p:nvPr/>
        </p:nvSpPr>
        <p:spPr>
          <a:xfrm>
            <a:off x="7727145" y="4090333"/>
            <a:ext cx="95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27CE4BC-EC20-4E74-AC49-A0308F8EDE34}"/>
              </a:ext>
            </a:extLst>
          </p:cNvPr>
          <p:cNvSpPr txBox="1"/>
          <p:nvPr/>
        </p:nvSpPr>
        <p:spPr>
          <a:xfrm>
            <a:off x="9835602" y="2684206"/>
            <a:ext cx="95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0</a:t>
            </a:r>
            <a:endParaRPr lang="nl-NL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879E032-428C-4CFB-AAF0-3948E79D8AFF}"/>
              </a:ext>
            </a:extLst>
          </p:cNvPr>
          <p:cNvSpPr txBox="1"/>
          <p:nvPr/>
        </p:nvSpPr>
        <p:spPr>
          <a:xfrm>
            <a:off x="7727145" y="2306062"/>
            <a:ext cx="8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0</a:t>
            </a:r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08C9608-84D3-43AB-BEFA-2D5F1C3A6AE8}"/>
              </a:ext>
            </a:extLst>
          </p:cNvPr>
          <p:cNvSpPr txBox="1"/>
          <p:nvPr/>
        </p:nvSpPr>
        <p:spPr>
          <a:xfrm>
            <a:off x="9835602" y="4435085"/>
            <a:ext cx="95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8C31F2C3-9FB0-4661-BAD9-FB2337814520}"/>
              </a:ext>
            </a:extLst>
          </p:cNvPr>
          <p:cNvSpPr txBox="1"/>
          <p:nvPr/>
        </p:nvSpPr>
        <p:spPr>
          <a:xfrm rot="5400000">
            <a:off x="6064547" y="3491432"/>
            <a:ext cx="15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+ 1 = 1</a:t>
            </a:r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09F2B3C3-9EE1-49B8-8673-B5DD5296F7D6}"/>
              </a:ext>
            </a:extLst>
          </p:cNvPr>
          <p:cNvSpPr txBox="1"/>
          <p:nvPr/>
        </p:nvSpPr>
        <p:spPr>
          <a:xfrm rot="5400000">
            <a:off x="10635174" y="3918706"/>
            <a:ext cx="15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+ 1 = 1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8DFF0D8-ECEA-4364-8B0A-E4C90C96C632}"/>
              </a:ext>
            </a:extLst>
          </p:cNvPr>
          <p:cNvSpPr txBox="1"/>
          <p:nvPr/>
        </p:nvSpPr>
        <p:spPr>
          <a:xfrm>
            <a:off x="8221632" y="6056668"/>
            <a:ext cx="248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== 1 ?!</a:t>
            </a:r>
            <a:endParaRPr lang="nl-NL" dirty="0"/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3F390094-4E1D-42AC-BFFB-67287FD3814F}"/>
              </a:ext>
            </a:extLst>
          </p:cNvPr>
          <p:cNvCxnSpPr>
            <a:cxnSpLocks/>
          </p:cNvCxnSpPr>
          <p:nvPr/>
        </p:nvCxnSpPr>
        <p:spPr>
          <a:xfrm flipV="1">
            <a:off x="3877723" y="3559278"/>
            <a:ext cx="2670561" cy="1596057"/>
          </a:xfrm>
          <a:prstGeom prst="straightConnector1">
            <a:avLst/>
          </a:prstGeom>
          <a:ln w="63500">
            <a:solidFill>
              <a:srgbClr val="0066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5774A806-0AE2-4D66-A27A-54F991480F1F}"/>
                  </a:ext>
                </a:extLst>
              </p14:cNvPr>
              <p14:cNvContentPartPr/>
              <p14:nvPr/>
            </p14:nvContentPartPr>
            <p14:xfrm>
              <a:off x="1441080" y="1060200"/>
              <a:ext cx="9916560" cy="49730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5774A806-0AE2-4D66-A27A-54F991480F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1720" y="1050840"/>
                <a:ext cx="9935280" cy="49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12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do we want </a:t>
            </a:r>
            <a:r>
              <a:rPr lang="nl-NL" err="1">
                <a:latin typeface="Verdana"/>
                <a:ea typeface="Verdana"/>
                <a:cs typeface="Verdana"/>
              </a:rPr>
              <a:t>multithreaded</a:t>
            </a:r>
            <a:r>
              <a:rPr lang="nl-NL">
                <a:latin typeface="Verdana"/>
                <a:ea typeface="Verdana"/>
                <a:cs typeface="Verdana"/>
              </a:rPr>
              <a:t> programs?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</p:txBody>
      </p:sp>
      <p:pic>
        <p:nvPicPr>
          <p:cNvPr id="1028" name="Picture 4" descr="Image result for moore law microprocessor 2018">
            <a:extLst>
              <a:ext uri="{FF2B5EF4-FFF2-40B4-BE49-F238E27FC236}">
                <a16:creationId xmlns:a16="http://schemas.microsoft.com/office/drawing/2014/main" id="{45262CCE-67BB-4A6B-BB00-310802F1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39" y="1699200"/>
            <a:ext cx="7099087" cy="44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FD0894EB-A060-4F10-A486-A9003652FFA8}"/>
                  </a:ext>
                </a:extLst>
              </p14:cNvPr>
              <p14:cNvContentPartPr/>
              <p14:nvPr/>
            </p14:nvContentPartPr>
            <p14:xfrm>
              <a:off x="3421440" y="1915920"/>
              <a:ext cx="8585280" cy="390996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FD0894EB-A060-4F10-A486-A9003652F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080" y="1906560"/>
                <a:ext cx="8604000" cy="39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47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Achieved g</a:t>
            </a:r>
            <a:r>
              <a:rPr lang="nl-NL" dirty="0" err="1">
                <a:latin typeface="Verdana"/>
                <a:ea typeface="Verdana"/>
                <a:cs typeface="Verdana"/>
              </a:rPr>
              <a:t>oal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this</a:t>
            </a:r>
            <a:r>
              <a:rPr lang="nl-NL" dirty="0">
                <a:latin typeface="Verdana"/>
                <a:ea typeface="Verdana"/>
                <a:cs typeface="Verdana"/>
              </a:rPr>
              <a:t> part?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1: </a:t>
            </a:r>
            <a:r>
              <a:rPr lang="nl-NL" dirty="0" err="1">
                <a:latin typeface="Verdana"/>
                <a:ea typeface="Verdana"/>
                <a:cs typeface="Verdana"/>
              </a:rPr>
              <a:t>Learn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what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types are.</a:t>
            </a:r>
            <a:endParaRPr lang="nl-NL" dirty="0"/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2: Understand </a:t>
            </a:r>
            <a:r>
              <a:rPr lang="nl-NL" dirty="0" err="1">
                <a:latin typeface="Verdana"/>
                <a:ea typeface="Verdana"/>
                <a:cs typeface="Verdana"/>
              </a:rPr>
              <a:t>why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you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would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use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them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r>
              <a:rPr lang="nl-NL" dirty="0" err="1">
                <a:latin typeface="Verdana"/>
                <a:ea typeface="Verdana"/>
                <a:cs typeface="Verdana"/>
              </a:rPr>
              <a:t>Why</a:t>
            </a:r>
            <a:r>
              <a:rPr lang="nl-NL" dirty="0">
                <a:latin typeface="Verdana"/>
                <a:ea typeface="Verdana"/>
                <a:cs typeface="Verdana"/>
              </a:rPr>
              <a:t> these goals: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</a:t>
            </a:r>
            <a:r>
              <a:rPr lang="nl-NL" dirty="0" err="1">
                <a:latin typeface="Verdana"/>
                <a:ea typeface="Verdana"/>
                <a:cs typeface="Verdana"/>
              </a:rPr>
              <a:t>makes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possible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write</a:t>
            </a:r>
            <a:r>
              <a:rPr lang="nl-NL" dirty="0">
                <a:latin typeface="Verdana"/>
                <a:ea typeface="Verdana"/>
                <a:cs typeface="Verdana"/>
              </a:rPr>
              <a:t> pure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r>
              <a:rPr lang="nl-NL" dirty="0">
                <a:latin typeface="Verdana"/>
                <a:ea typeface="Verdana"/>
                <a:cs typeface="Verdana"/>
              </a:rPr>
              <a:t>, </a:t>
            </a:r>
            <a:r>
              <a:rPr lang="nl-NL" dirty="0" err="1">
                <a:latin typeface="Verdana"/>
                <a:ea typeface="Verdana"/>
                <a:cs typeface="Verdana"/>
              </a:rPr>
              <a:t>enabling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you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benefit </a:t>
            </a:r>
            <a:r>
              <a:rPr lang="nl-NL" dirty="0" err="1">
                <a:latin typeface="Verdana"/>
                <a:ea typeface="Verdana"/>
                <a:cs typeface="Verdana"/>
              </a:rPr>
              <a:t>from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the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advantages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functional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programming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77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  <a:cs typeface="Verdana"/>
              </a:rPr>
              <a:t>G</a:t>
            </a:r>
            <a:r>
              <a:rPr lang="nl-NL" dirty="0" err="1">
                <a:latin typeface="Verdana"/>
                <a:ea typeface="Verdana"/>
                <a:cs typeface="Verdana"/>
              </a:rPr>
              <a:t>oal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this</a:t>
            </a:r>
            <a:r>
              <a:rPr lang="nl-NL" dirty="0">
                <a:latin typeface="Verdana"/>
                <a:ea typeface="Verdana"/>
                <a:cs typeface="Verdana"/>
              </a:rPr>
              <a:t> part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1: </a:t>
            </a:r>
            <a:r>
              <a:rPr lang="nl-NL" dirty="0" err="1">
                <a:latin typeface="Verdana"/>
                <a:ea typeface="Verdana"/>
                <a:cs typeface="Verdana"/>
              </a:rPr>
              <a:t>Learn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what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types are.</a:t>
            </a:r>
            <a:endParaRPr lang="nl-NL" dirty="0"/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dirty="0">
                <a:latin typeface="Verdana"/>
                <a:ea typeface="Verdana"/>
                <a:cs typeface="Verdana"/>
              </a:rPr>
              <a:t>Goal 2: Understand </a:t>
            </a:r>
            <a:r>
              <a:rPr lang="nl-NL" dirty="0" err="1">
                <a:latin typeface="Verdana"/>
                <a:ea typeface="Verdana"/>
                <a:cs typeface="Verdana"/>
              </a:rPr>
              <a:t>why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you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would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use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them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179705" indent="-179705"/>
            <a:endParaRPr lang="nl-NL" dirty="0"/>
          </a:p>
          <a:p>
            <a:pPr marL="179705" indent="-179705"/>
            <a:r>
              <a:rPr lang="nl-NL" dirty="0" err="1">
                <a:latin typeface="Verdana"/>
                <a:ea typeface="Verdana"/>
                <a:cs typeface="Verdana"/>
              </a:rPr>
              <a:t>Why</a:t>
            </a:r>
            <a:r>
              <a:rPr lang="nl-NL" dirty="0">
                <a:latin typeface="Verdana"/>
                <a:ea typeface="Verdana"/>
                <a:cs typeface="Verdana"/>
              </a:rPr>
              <a:t> these goals: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</a:t>
            </a:r>
            <a:r>
              <a:rPr lang="nl-NL" dirty="0" err="1">
                <a:latin typeface="Verdana"/>
                <a:ea typeface="Verdana"/>
                <a:cs typeface="Verdana"/>
              </a:rPr>
              <a:t>makes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possible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write</a:t>
            </a:r>
            <a:r>
              <a:rPr lang="nl-NL" dirty="0">
                <a:latin typeface="Verdana"/>
                <a:ea typeface="Verdana"/>
                <a:cs typeface="Verdana"/>
              </a:rPr>
              <a:t> pure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functions</a:t>
            </a:r>
            <a:r>
              <a:rPr lang="nl-NL" dirty="0">
                <a:latin typeface="Verdana"/>
                <a:ea typeface="Verdana"/>
                <a:cs typeface="Verdana"/>
              </a:rPr>
              <a:t>, </a:t>
            </a:r>
            <a:r>
              <a:rPr lang="nl-NL" dirty="0" err="1">
                <a:latin typeface="Verdana"/>
                <a:ea typeface="Verdana"/>
                <a:cs typeface="Verdana"/>
              </a:rPr>
              <a:t>enabling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you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to</a:t>
            </a:r>
            <a:r>
              <a:rPr lang="nl-NL" dirty="0">
                <a:latin typeface="Verdana"/>
                <a:ea typeface="Verdana"/>
                <a:cs typeface="Verdana"/>
              </a:rPr>
              <a:t> benefit </a:t>
            </a:r>
            <a:r>
              <a:rPr lang="nl-NL" dirty="0" err="1">
                <a:latin typeface="Verdana"/>
                <a:ea typeface="Verdana"/>
                <a:cs typeface="Verdana"/>
              </a:rPr>
              <a:t>from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the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advantages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functional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programming</a:t>
            </a:r>
            <a:r>
              <a:rPr lang="nl-NL" dirty="0">
                <a:latin typeface="Verdana"/>
                <a:ea typeface="Verdana"/>
                <a:cs typeface="Verdana"/>
              </a:rPr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8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R</a:t>
            </a:r>
            <a:r>
              <a:rPr lang="nl-NL" err="1">
                <a:latin typeface="Verdana"/>
                <a:ea typeface="Verdana"/>
                <a:cs typeface="Verdana"/>
              </a:rPr>
              <a:t>eminder</a:t>
            </a:r>
            <a:r>
              <a:rPr lang="nl-NL">
                <a:latin typeface="Verdana"/>
                <a:ea typeface="Verdana"/>
                <a:cs typeface="Verdana"/>
              </a:rPr>
              <a:t>: </a:t>
            </a:r>
            <a:r>
              <a:rPr lang="nl-NL" err="1">
                <a:latin typeface="Verdana"/>
                <a:ea typeface="Verdana"/>
                <a:cs typeface="Verdana"/>
              </a:rPr>
              <a:t>Functional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programming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dirty="0" err="1">
                <a:latin typeface="Verdana"/>
                <a:ea typeface="Verdana"/>
                <a:cs typeface="Verdana"/>
              </a:rPr>
              <a:t>Exercise</a:t>
            </a:r>
            <a:r>
              <a:rPr lang="nl-NL" dirty="0">
                <a:latin typeface="Verdana"/>
                <a:ea typeface="Verdana"/>
                <a:cs typeface="Verdana"/>
              </a:rPr>
              <a:t>: </a:t>
            </a:r>
            <a:r>
              <a:rPr lang="nl-NL" dirty="0" err="1">
                <a:latin typeface="Verdana"/>
                <a:ea typeface="Verdana"/>
                <a:cs typeface="Verdana"/>
              </a:rPr>
              <a:t>What</a:t>
            </a:r>
            <a:r>
              <a:rPr lang="nl-NL" dirty="0">
                <a:latin typeface="Verdana"/>
                <a:ea typeface="Verdana"/>
                <a:cs typeface="Verdana"/>
              </a:rPr>
              <a:t> do </a:t>
            </a:r>
            <a:r>
              <a:rPr lang="nl-NL" dirty="0" err="1">
                <a:latin typeface="Verdana"/>
                <a:ea typeface="Verdana"/>
                <a:cs typeface="Verdana"/>
              </a:rPr>
              <a:t>you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remember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about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functional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programming</a:t>
            </a:r>
            <a:r>
              <a:rPr lang="nl-NL" dirty="0">
                <a:latin typeface="Verdana"/>
                <a:ea typeface="Verdana"/>
                <a:cs typeface="Verdana"/>
              </a:rPr>
              <a:t>?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C09FA3AA-D407-431D-9D99-31B29CBA7205}"/>
                  </a:ext>
                </a:extLst>
              </p14:cNvPr>
              <p14:cNvContentPartPr/>
              <p14:nvPr/>
            </p14:nvContentPartPr>
            <p14:xfrm>
              <a:off x="1691280" y="2591640"/>
              <a:ext cx="7722720" cy="43920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C09FA3AA-D407-431D-9D99-31B29CBA72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1920" y="2582280"/>
                <a:ext cx="7741440" cy="4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3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What</a:t>
            </a:r>
            <a:r>
              <a:rPr lang="nl-NL">
                <a:latin typeface="Verdana"/>
                <a:ea typeface="Verdana"/>
                <a:cs typeface="Verdana"/>
              </a:rPr>
              <a:t> are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types?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9264000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An immutable object is an object whose state cannot be modified after it is created</a:t>
            </a:r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9F4E61-5D2B-4D87-A917-A729D0BC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92" y="2664369"/>
            <a:ext cx="4202350" cy="11196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+=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kumimoji="0" lang="nl-NL" altLang="nl-NL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0500CAA-B2C9-413B-9E99-EBF9CF8FA000}"/>
                  </a:ext>
                </a:extLst>
              </p14:cNvPr>
              <p14:cNvContentPartPr/>
              <p14:nvPr/>
            </p14:nvContentPartPr>
            <p14:xfrm>
              <a:off x="1315800" y="2924640"/>
              <a:ext cx="983520" cy="73908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0500CAA-B2C9-413B-9E99-EBF9CF8FA0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440" y="2915280"/>
                <a:ext cx="1002240" cy="7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3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Verdana"/>
                <a:ea typeface="Verdana"/>
                <a:cs typeface="Verdana"/>
              </a:rPr>
              <a:t>How do we </a:t>
            </a:r>
            <a:r>
              <a:rPr lang="nl-NL" err="1">
                <a:latin typeface="Verdana"/>
                <a:ea typeface="Verdana"/>
                <a:cs typeface="Verdana"/>
              </a:rPr>
              <a:t>use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immutable</a:t>
            </a:r>
            <a:r>
              <a:rPr lang="nl-NL">
                <a:latin typeface="Verdana"/>
                <a:ea typeface="Verdana"/>
                <a:cs typeface="Verdana"/>
              </a:rPr>
              <a:t> data types?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Y</a:t>
            </a:r>
            <a:r>
              <a:rPr lang="nl-NL" dirty="0" err="1">
                <a:latin typeface="Verdana"/>
                <a:ea typeface="Verdana"/>
                <a:cs typeface="Verdana"/>
              </a:rPr>
              <a:t>ou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may</a:t>
            </a:r>
            <a:r>
              <a:rPr lang="nl-NL" dirty="0">
                <a:latin typeface="Verdana"/>
                <a:ea typeface="Verdana"/>
                <a:cs typeface="Verdana"/>
              </a:rPr>
              <a:t> wonder:</a:t>
            </a:r>
          </a:p>
          <a:p>
            <a:pPr marL="359410" lvl="1" indent="-179705"/>
            <a:r>
              <a:rPr lang="nl-NL" dirty="0">
                <a:latin typeface="Verdana"/>
                <a:ea typeface="Verdana"/>
                <a:cs typeface="Verdana"/>
              </a:rPr>
              <a:t> How </a:t>
            </a:r>
            <a:r>
              <a:rPr lang="nl-NL" dirty="0" err="1">
                <a:latin typeface="Verdana"/>
                <a:ea typeface="Verdana"/>
                <a:cs typeface="Verdana"/>
              </a:rPr>
              <a:t>can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data types </a:t>
            </a:r>
            <a:r>
              <a:rPr lang="nl-NL" dirty="0" err="1">
                <a:latin typeface="Verdana"/>
                <a:ea typeface="Verdana"/>
                <a:cs typeface="Verdana"/>
              </a:rPr>
              <a:t>be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useful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if</a:t>
            </a:r>
            <a:r>
              <a:rPr lang="nl-NL" dirty="0">
                <a:latin typeface="Verdana"/>
                <a:ea typeface="Verdana"/>
                <a:cs typeface="Verdana"/>
              </a:rPr>
              <a:t> we </a:t>
            </a:r>
            <a:r>
              <a:rPr lang="nl-NL" dirty="0" err="1">
                <a:latin typeface="Verdana"/>
                <a:ea typeface="Verdana"/>
                <a:cs typeface="Verdana"/>
              </a:rPr>
              <a:t>cannot</a:t>
            </a:r>
            <a:r>
              <a:rPr lang="nl-NL" dirty="0">
                <a:latin typeface="Verdana"/>
                <a:ea typeface="Verdana"/>
                <a:cs typeface="Verdana"/>
              </a:rPr>
              <a:t> change </a:t>
            </a:r>
            <a:r>
              <a:rPr lang="nl-NL" dirty="0" err="1">
                <a:latin typeface="Verdana"/>
                <a:ea typeface="Verdana"/>
                <a:cs typeface="Verdana"/>
              </a:rPr>
              <a:t>their</a:t>
            </a:r>
            <a:r>
              <a:rPr lang="nl-NL" dirty="0">
                <a:latin typeface="Verdana"/>
                <a:ea typeface="Verdana"/>
                <a:cs typeface="Verdana"/>
              </a:rPr>
              <a:t> state?</a:t>
            </a:r>
          </a:p>
          <a:p>
            <a:pPr marL="179705" indent="-179705"/>
            <a:endParaRPr lang="en-US" dirty="0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 dirty="0">
                <a:latin typeface="Verdana"/>
                <a:ea typeface="Verdana"/>
                <a:cs typeface="Verdana"/>
              </a:rPr>
              <a:t>L</a:t>
            </a:r>
            <a:r>
              <a:rPr lang="nl-NL" dirty="0">
                <a:latin typeface="Verdana"/>
                <a:ea typeface="Verdana"/>
                <a:cs typeface="Verdana"/>
              </a:rPr>
              <a:t>et take a look at </a:t>
            </a:r>
            <a:r>
              <a:rPr lang="nl-NL" dirty="0" err="1">
                <a:latin typeface="Verdana"/>
                <a:ea typeface="Verdana"/>
                <a:cs typeface="Verdana"/>
              </a:rPr>
              <a:t>an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example</a:t>
            </a:r>
            <a:r>
              <a:rPr lang="nl-NL" dirty="0">
                <a:latin typeface="Verdana"/>
                <a:ea typeface="Verdana"/>
                <a:cs typeface="Verdana"/>
              </a:rPr>
              <a:t> of </a:t>
            </a:r>
            <a:r>
              <a:rPr lang="nl-NL" dirty="0" err="1">
                <a:latin typeface="Verdana"/>
                <a:ea typeface="Verdana"/>
                <a:cs typeface="Verdana"/>
              </a:rPr>
              <a:t>an</a:t>
            </a:r>
            <a:r>
              <a:rPr lang="nl-NL" dirty="0">
                <a:latin typeface="Verdana"/>
                <a:ea typeface="Verdana"/>
                <a:cs typeface="Verdana"/>
              </a:rPr>
              <a:t> </a:t>
            </a:r>
            <a:r>
              <a:rPr lang="nl-NL" dirty="0" err="1">
                <a:latin typeface="Verdana"/>
                <a:ea typeface="Verdana"/>
                <a:cs typeface="Verdana"/>
              </a:rPr>
              <a:t>immutable</a:t>
            </a:r>
            <a:r>
              <a:rPr lang="nl-NL" dirty="0">
                <a:latin typeface="Verdana"/>
                <a:ea typeface="Verdana"/>
                <a:cs typeface="Verdana"/>
              </a:rPr>
              <a:t> map</a:t>
            </a:r>
          </a:p>
          <a:p>
            <a:pPr marL="359410" lvl="1" indent="-179705"/>
            <a:endParaRPr lang="en-US" dirty="0"/>
          </a:p>
          <a:p>
            <a:pPr marL="359410" lvl="1" indent="-179705"/>
            <a:endParaRPr lang="en-US" dirty="0"/>
          </a:p>
          <a:p>
            <a:pPr marL="359410" lvl="1" indent="-179705"/>
            <a:endParaRPr lang="en-US" dirty="0"/>
          </a:p>
          <a:p>
            <a:pPr marL="179705" indent="-179705"/>
            <a:endParaRPr lang="en-US" dirty="0"/>
          </a:p>
          <a:p>
            <a:pPr marL="179705" indent="-179705"/>
            <a:r>
              <a:rPr lang="en-US" dirty="0"/>
              <a:t>Scala</a:t>
            </a:r>
          </a:p>
          <a:p>
            <a:pPr marL="359410" lvl="1" indent="-179705"/>
            <a:r>
              <a:rPr lang="en-US" dirty="0"/>
              <a:t>Has immutable and mutable collections</a:t>
            </a:r>
          </a:p>
          <a:p>
            <a:pPr marL="359410" lvl="1" indent="-179705"/>
            <a:r>
              <a:rPr lang="en-US" dirty="0" err="1"/>
              <a:t>scala.collection.immutable</a:t>
            </a:r>
            <a:r>
              <a:rPr lang="en-US" dirty="0"/>
              <a:t> (Default)</a:t>
            </a:r>
          </a:p>
          <a:p>
            <a:pPr marL="359410" lvl="1" indent="-179705"/>
            <a:r>
              <a:rPr lang="en-US" dirty="0" err="1"/>
              <a:t>scala.collection.mutable</a:t>
            </a:r>
            <a:endParaRPr lang="en-US" dirty="0"/>
          </a:p>
          <a:p>
            <a:pPr marL="179705" indent="-179705"/>
            <a:endParaRPr lang="nl-NL" dirty="0">
              <a:latin typeface="Verdana"/>
              <a:ea typeface="Verdana"/>
              <a:cs typeface="Verdan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EBD4A2-CC64-4AAF-94EE-75C91B3F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4" y="3182036"/>
            <a:ext cx="90801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myUpdatedMap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F1B50828-294E-46EA-99EA-F0D80D4E062A}"/>
                  </a:ext>
                </a:extLst>
              </p14:cNvPr>
              <p14:cNvContentPartPr/>
              <p14:nvPr/>
            </p14:nvContentPartPr>
            <p14:xfrm>
              <a:off x="2342160" y="3025440"/>
              <a:ext cx="4856760" cy="16963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F1B50828-294E-46EA-99EA-F0D80D4E06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800" y="3016080"/>
                <a:ext cx="4875480" cy="17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97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CDA3-CC44-45C6-BFBB-810F466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Immutable objects </a:t>
            </a:r>
            <a:br>
              <a:rPr lang="en-US" sz="2400"/>
            </a:br>
            <a:r>
              <a:rPr lang="en-US" sz="2400"/>
              <a:t>VS immutable references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A5B438-C2FE-46FE-89F3-A20D444C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distinction!</a:t>
            </a:r>
          </a:p>
          <a:p>
            <a:pPr lvl="1"/>
            <a:endParaRPr lang="en-US" dirty="0"/>
          </a:p>
          <a:p>
            <a:r>
              <a:rPr lang="en-US" dirty="0"/>
              <a:t>An immutable map with a mutable reference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mutable map with an immutable 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immutable map with an immutable reference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186610-4284-447F-A67F-D5C68DAA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0B240B-225B-4D69-8D81-A0D5796D9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D04AD7-9613-4048-AF53-1622ED9D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2944174"/>
            <a:ext cx="845616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myImmutableMap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myImmutableMap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C4DC1A-98F8-443F-99AE-1895EA07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3883251"/>
            <a:ext cx="845616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myMutableMap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myMutableMap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myMutableMap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myMutableMap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altLang="nl-NL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scala.collection.mutable.Map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altLang="nl-NL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20027DD-2166-4044-9669-06E267FD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9" y="5382603"/>
            <a:ext cx="845616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myImmutableMap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myImmutableMap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myImmutableMap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Map(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"Rob"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839A940E-2C5D-43CB-B892-44E74649F3C2}"/>
                  </a:ext>
                </a:extLst>
              </p14:cNvPr>
              <p14:cNvContentPartPr/>
              <p14:nvPr/>
            </p14:nvContentPartPr>
            <p14:xfrm>
              <a:off x="1108080" y="2671200"/>
              <a:ext cx="5612760" cy="356112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839A940E-2C5D-43CB-B892-44E74649F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720" y="2661840"/>
                <a:ext cx="5631480" cy="35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91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36F42-E532-4A11-9114-71DD4409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85A2B-E6A1-476D-9BC7-398EFE37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Exercise: Which data structures do you remember?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1: Don’t use Google / </a:t>
            </a:r>
            <a:r>
              <a:rPr lang="en-US" dirty="0" err="1"/>
              <a:t>StackOverflow</a:t>
            </a:r>
            <a:r>
              <a:rPr lang="en-US" dirty="0"/>
              <a:t>! Write down all data structures you remember.</a:t>
            </a:r>
          </a:p>
          <a:p>
            <a:endParaRPr lang="en-US" dirty="0"/>
          </a:p>
          <a:p>
            <a:r>
              <a:rPr lang="en-US" dirty="0"/>
              <a:t>Step 2: Everyone stand up!</a:t>
            </a:r>
          </a:p>
          <a:p>
            <a:endParaRPr lang="en-US" dirty="0"/>
          </a:p>
          <a:p>
            <a:r>
              <a:rPr lang="en-US" dirty="0"/>
              <a:t>Step 3: First person shares one data structure with the class. If you had it on your list, keep standing. If you didn’t, sit down.</a:t>
            </a:r>
          </a:p>
          <a:p>
            <a:endParaRPr lang="en-US" dirty="0"/>
          </a:p>
          <a:p>
            <a:r>
              <a:rPr lang="en-US" dirty="0"/>
              <a:t>Step 4: Repeat until one person is left standing.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ADFB4-9DA0-4AC8-8614-2881E96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2C3D0E8-385D-4CB9-B331-94DDF0605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4C450DBD-F2C0-42AC-BB46-88E99F7EB53B}"/>
                  </a:ext>
                </a:extLst>
              </p14:cNvPr>
              <p14:cNvContentPartPr/>
              <p14:nvPr/>
            </p14:nvContentPartPr>
            <p14:xfrm>
              <a:off x="1606680" y="793080"/>
              <a:ext cx="10194120" cy="50533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4C450DBD-F2C0-42AC-BB46-88E99F7EB5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7320" y="783720"/>
                <a:ext cx="10212840" cy="50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48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cala sequences">
            <a:extLst>
              <a:ext uri="{FF2B5EF4-FFF2-40B4-BE49-F238E27FC236}">
                <a16:creationId xmlns:a16="http://schemas.microsoft.com/office/drawing/2014/main" id="{D5E8AA61-471A-426F-A3A1-E771715C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09" y="2408389"/>
            <a:ext cx="6162197" cy="401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936F42-E532-4A11-9114-71DD4409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85A2B-E6A1-476D-9BC7-398EFE37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Sequences in Scala: Collections where elements have an ordering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ADFB4-9DA0-4AC8-8614-2881E96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2C3D0E8-385D-4CB9-B331-94DDF0605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D46BB4E-5F04-43BE-9FF8-429ED5DCD6FD}"/>
                  </a:ext>
                </a:extLst>
              </p14:cNvPr>
              <p14:cNvContentPartPr/>
              <p14:nvPr/>
            </p14:nvContentPartPr>
            <p14:xfrm>
              <a:off x="2073240" y="3782520"/>
              <a:ext cx="5666400" cy="26449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D46BB4E-5F04-43BE-9FF8-429ED5DCD6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3880" y="3773160"/>
                <a:ext cx="5685120" cy="26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731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scala sequences">
            <a:extLst>
              <a:ext uri="{FF2B5EF4-FFF2-40B4-BE49-F238E27FC236}">
                <a16:creationId xmlns:a16="http://schemas.microsoft.com/office/drawing/2014/main" id="{8B2F6F9A-E64B-40BC-BC21-712610EF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179" y="1592170"/>
            <a:ext cx="4245883" cy="27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F06006-D6FF-460A-AEDA-5D8D7ADC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collections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AF641E-6EAB-44FA-8933-414C83CD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vector: </a:t>
            </a:r>
          </a:p>
          <a:p>
            <a:pPr lvl="1"/>
            <a:r>
              <a:rPr lang="en-US" dirty="0"/>
              <a:t> Can be considered the Immutable equivalent of an array </a:t>
            </a:r>
          </a:p>
          <a:p>
            <a:pPr marL="180000" lvl="1" indent="0">
              <a:buNone/>
            </a:pPr>
            <a:r>
              <a:rPr lang="en-US" dirty="0"/>
              <a:t>  (Actually, the immutable equivalent of an </a:t>
            </a:r>
            <a:r>
              <a:rPr lang="en-US" dirty="0" err="1"/>
              <a:t>ArrayBuffer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 Fast random access</a:t>
            </a:r>
          </a:p>
          <a:p>
            <a:pPr lvl="1"/>
            <a:endParaRPr lang="en-US" dirty="0"/>
          </a:p>
          <a:p>
            <a:r>
              <a:rPr lang="en-US" dirty="0"/>
              <a:t>Range: </a:t>
            </a:r>
          </a:p>
          <a:p>
            <a:pPr lvl="2"/>
            <a:r>
              <a:rPr lang="en-US" dirty="0"/>
              <a:t>Represents an integer sequence like 0, 1, 2, 3, 4, 5</a:t>
            </a:r>
          </a:p>
          <a:p>
            <a:pPr lvl="2"/>
            <a:r>
              <a:rPr lang="en-US" dirty="0"/>
              <a:t>Does not store the values, only the start, end and increment.</a:t>
            </a:r>
          </a:p>
          <a:p>
            <a:pPr lvl="2"/>
            <a:endParaRPr lang="en-US" dirty="0"/>
          </a:p>
          <a:p>
            <a:r>
              <a:rPr lang="en-US" dirty="0"/>
              <a:t>Stack, queue and priority queue are standard data structures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F3E90B-BD18-45F4-9449-02E5096B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17 maart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0EEA4D-5CFD-4D43-BDFC-3C398EF93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546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76DE46-8991-4B3A-AB12-680A16224A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146B8A-3F8B-466A-9A74-1C21AFA273CB}"/>
</file>

<file path=customXml/itemProps3.xml><?xml version="1.0" encoding="utf-8"?>
<ds:datastoreItem xmlns:ds="http://schemas.openxmlformats.org/officeDocument/2006/customXml" ds:itemID="{9BE671F4-52E4-4A88-8625-1D473E667B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1681</Words>
  <Application>Microsoft Office PowerPoint</Application>
  <PresentationFormat>Breedbeeld</PresentationFormat>
  <Paragraphs>228</Paragraphs>
  <Slides>19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Kantoorthema</vt:lpstr>
      <vt:lpstr>Immutable data types   Lecture 2 Part 1   </vt:lpstr>
      <vt:lpstr>Goal of this part</vt:lpstr>
      <vt:lpstr>Reminder: Functional programming</vt:lpstr>
      <vt:lpstr>What are immutable data types?</vt:lpstr>
      <vt:lpstr>How do we use immutable data types?</vt:lpstr>
      <vt:lpstr>Immutable objects  VS immutable references</vt:lpstr>
      <vt:lpstr>Immutable collections</vt:lpstr>
      <vt:lpstr>Immutable collections</vt:lpstr>
      <vt:lpstr>Immutable collections</vt:lpstr>
      <vt:lpstr>Immutable collections: List</vt:lpstr>
      <vt:lpstr>Immutable collections: List</vt:lpstr>
      <vt:lpstr>Immutable collections: List</vt:lpstr>
      <vt:lpstr>Immutable collections: Set</vt:lpstr>
      <vt:lpstr>Immutable collections: Map</vt:lpstr>
      <vt:lpstr>Immutable data collection: Tuples</vt:lpstr>
      <vt:lpstr>Why would we want immutable data types?</vt:lpstr>
      <vt:lpstr>Race conditions</vt:lpstr>
      <vt:lpstr>Why do we want multithreaded programs?</vt:lpstr>
      <vt:lpstr>Achieved goal of this part?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36</cp:revision>
  <dcterms:created xsi:type="dcterms:W3CDTF">2017-12-16T12:13:22Z</dcterms:created>
  <dcterms:modified xsi:type="dcterms:W3CDTF">2021-03-17T16:08:33Z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