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7.xml" ContentType="application/vnd.openxmlformats-officedocument.presentationml.notesSlide+xml"/>
  <Override PartName="/ppt/ink/ink19.xml" ContentType="application/inkml+xml"/>
  <Override PartName="/ppt/notesSlides/notesSlide8.xml" ContentType="application/vnd.openxmlformats-officedocument.presentationml.notesSlide+xml"/>
  <Override PartName="/ppt/ink/ink20.xml" ContentType="application/inkml+xml"/>
  <Override PartName="/ppt/notesSlides/notesSlide9.xml" ContentType="application/vnd.openxmlformats-officedocument.presentationml.notesSlide+xml"/>
  <Override PartName="/ppt/ink/ink21.xml" ContentType="application/inkml+xml"/>
  <Override PartName="/ppt/notesSlides/notesSlide10.xml" ContentType="application/vnd.openxmlformats-officedocument.presentationml.notesSlide+xml"/>
  <Override PartName="/ppt/ink/ink2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3.xml" ContentType="application/inkml+xml"/>
  <Override PartName="/ppt/notesSlides/notesSlide13.xml" ContentType="application/vnd.openxmlformats-officedocument.presentationml.notesSlide+xml"/>
  <Override PartName="/ppt/ink/ink2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56" r:id="rId5"/>
    <p:sldId id="317" r:id="rId6"/>
    <p:sldId id="299" r:id="rId7"/>
    <p:sldId id="296" r:id="rId8"/>
    <p:sldId id="298" r:id="rId9"/>
    <p:sldId id="304" r:id="rId10"/>
    <p:sldId id="297" r:id="rId11"/>
    <p:sldId id="325" r:id="rId12"/>
    <p:sldId id="318" r:id="rId13"/>
    <p:sldId id="320" r:id="rId14"/>
    <p:sldId id="321" r:id="rId15"/>
    <p:sldId id="319" r:id="rId16"/>
    <p:sldId id="322" r:id="rId17"/>
    <p:sldId id="305" r:id="rId18"/>
    <p:sldId id="300" r:id="rId19"/>
    <p:sldId id="306" r:id="rId20"/>
    <p:sldId id="309" r:id="rId21"/>
    <p:sldId id="307" r:id="rId22"/>
    <p:sldId id="301" r:id="rId23"/>
    <p:sldId id="302" r:id="rId24"/>
    <p:sldId id="308" r:id="rId25"/>
    <p:sldId id="310" r:id="rId26"/>
    <p:sldId id="311" r:id="rId27"/>
    <p:sldId id="303" r:id="rId28"/>
    <p:sldId id="313" r:id="rId29"/>
    <p:sldId id="314" r:id="rId30"/>
    <p:sldId id="312" r:id="rId31"/>
    <p:sldId id="315" r:id="rId32"/>
    <p:sldId id="316" r:id="rId33"/>
    <p:sldId id="323" r:id="rId34"/>
  </p:sldIdLst>
  <p:sldSz cx="12192000" cy="6858000"/>
  <p:notesSz cx="6858000" cy="9144000"/>
  <p:custDataLst>
    <p:tags r:id="rId37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Van den Bulck" initials="AVdB" lastIdx="24" clrIdx="0">
    <p:extLst>
      <p:ext uri="{19B8F6BF-5375-455C-9EA6-DF929625EA0E}">
        <p15:presenceInfo xmlns:p15="http://schemas.microsoft.com/office/powerpoint/2012/main" userId="S-1-5-21-461633106-2859985408-2808935676-163007" providerId="AD"/>
      </p:ext>
    </p:extLst>
  </p:cmAuthor>
  <p:cmAuthor id="2" name="Dion Koeze" initials="DK" lastIdx="6" clrIdx="1">
    <p:extLst>
      <p:ext uri="{19B8F6BF-5375-455C-9EA6-DF929625EA0E}">
        <p15:presenceInfo xmlns:p15="http://schemas.microsoft.com/office/powerpoint/2012/main" userId="S::dj.koeze@avans.nl::e94ec3af-731d-432a-9784-b90f2ed5c7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7002B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55F34-4BC0-4F8C-9285-45DE4F8652BD}" v="1" dt="2021-03-17T10:12:42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ud Hermans" userId="a5050c9b-7842-4d9f-887f-79c664b0ca2a" providerId="ADAL" clId="{F9CD7401-F75C-4546-8BE8-9F9C4D0ABC49}"/>
    <pc:docChg chg="custSel modSld">
      <pc:chgData name="Ruud Hermans" userId="a5050c9b-7842-4d9f-887f-79c664b0ca2a" providerId="ADAL" clId="{F9CD7401-F75C-4546-8BE8-9F9C4D0ABC49}" dt="2021-03-16T12:39:48.790" v="0" actId="33524"/>
      <pc:docMkLst>
        <pc:docMk/>
      </pc:docMkLst>
      <pc:sldChg chg="modSp mod">
        <pc:chgData name="Ruud Hermans" userId="a5050c9b-7842-4d9f-887f-79c664b0ca2a" providerId="ADAL" clId="{F9CD7401-F75C-4546-8BE8-9F9C4D0ABC49}" dt="2021-03-16T12:39:48.790" v="0" actId="33524"/>
        <pc:sldMkLst>
          <pc:docMk/>
          <pc:sldMk cId="1343560845" sldId="319"/>
        </pc:sldMkLst>
        <pc:spChg chg="mod">
          <ac:chgData name="Ruud Hermans" userId="a5050c9b-7842-4d9f-887f-79c664b0ca2a" providerId="ADAL" clId="{F9CD7401-F75C-4546-8BE8-9F9C4D0ABC49}" dt="2021-03-16T12:39:48.790" v="0" actId="33524"/>
          <ac:spMkLst>
            <pc:docMk/>
            <pc:sldMk cId="1343560845" sldId="319"/>
            <ac:spMk id="3" creationId="{8F784738-4E2F-4AB0-BF71-FC4E197F3CB4}"/>
          </ac:spMkLst>
        </pc:spChg>
      </pc:sldChg>
    </pc:docChg>
  </pc:docChgLst>
  <pc:docChgLst>
    <pc:chgData name="Dion Koeze" userId="S::dj.koeze@avans.nl::e94ec3af-731d-432a-9784-b90f2ed5c7cb" providerId="AD" clId="Web-{C6F5A01F-8D88-7DE0-215F-35DAFAD51408}"/>
    <pc:docChg chg="addSld modSld">
      <pc:chgData name="Dion Koeze" userId="S::dj.koeze@avans.nl::e94ec3af-731d-432a-9784-b90f2ed5c7cb" providerId="AD" clId="Web-{C6F5A01F-8D88-7DE0-215F-35DAFAD51408}" dt="2019-03-17T18:14:41.855" v="22"/>
      <pc:docMkLst>
        <pc:docMk/>
      </pc:docMkLst>
      <pc:sldChg chg="addSp delSp modSp new">
        <pc:chgData name="Dion Koeze" userId="S::dj.koeze@avans.nl::e94ec3af-731d-432a-9784-b90f2ed5c7cb" providerId="AD" clId="Web-{C6F5A01F-8D88-7DE0-215F-35DAFAD51408}" dt="2019-03-17T18:14:41.855" v="22"/>
        <pc:sldMkLst>
          <pc:docMk/>
          <pc:sldMk cId="1494294683" sldId="324"/>
        </pc:sldMkLst>
        <pc:spChg chg="add del mod">
          <ac:chgData name="Dion Koeze" userId="S::dj.koeze@avans.nl::e94ec3af-731d-432a-9784-b90f2ed5c7cb" providerId="AD" clId="Web-{C6F5A01F-8D88-7DE0-215F-35DAFAD51408}" dt="2019-03-17T18:14:37.761" v="19" actId="20577"/>
          <ac:spMkLst>
            <pc:docMk/>
            <pc:sldMk cId="1494294683" sldId="324"/>
            <ac:spMk id="3" creationId="{D0F051FA-85A0-4BCE-9593-A1593C8902C0}"/>
          </ac:spMkLst>
        </pc:spChg>
        <pc:picChg chg="add del mod ord">
          <ac:chgData name="Dion Koeze" userId="S::dj.koeze@avans.nl::e94ec3af-731d-432a-9784-b90f2ed5c7cb" providerId="AD" clId="Web-{C6F5A01F-8D88-7DE0-215F-35DAFAD51408}" dt="2019-03-17T18:14:33.448" v="2"/>
          <ac:picMkLst>
            <pc:docMk/>
            <pc:sldMk cId="1494294683" sldId="324"/>
            <ac:picMk id="6" creationId="{AEC1691A-26B4-4803-8FFB-A6641C8CB5E5}"/>
          </ac:picMkLst>
        </pc:picChg>
        <pc:picChg chg="add mod">
          <ac:chgData name="Dion Koeze" userId="S::dj.koeze@avans.nl::e94ec3af-731d-432a-9784-b90f2ed5c7cb" providerId="AD" clId="Web-{C6F5A01F-8D88-7DE0-215F-35DAFAD51408}" dt="2019-03-17T18:14:41.855" v="22"/>
          <ac:picMkLst>
            <pc:docMk/>
            <pc:sldMk cId="1494294683" sldId="324"/>
            <ac:picMk id="8" creationId="{A2FDB1E0-3A3C-497B-8111-E5749AF1AA6C}"/>
          </ac:picMkLst>
        </pc:picChg>
      </pc:sldChg>
    </pc:docChg>
  </pc:docChgLst>
  <pc:docChgLst>
    <pc:chgData name="Alexander Van den Bulck" userId="0b244803-43c8-4fd7-85fd-708016c2e607" providerId="ADAL" clId="{D72964D0-A472-4EA5-A54A-571B04398F7D}"/>
    <pc:docChg chg="undo redo custSel addSld delSld modSld">
      <pc:chgData name="Alexander Van den Bulck" userId="0b244803-43c8-4fd7-85fd-708016c2e607" providerId="ADAL" clId="{D72964D0-A472-4EA5-A54A-571B04398F7D}" dt="2020-02-13T13:17:36.910" v="177" actId="2696"/>
      <pc:docMkLst>
        <pc:docMk/>
      </pc:docMkLst>
      <pc:sldChg chg="addSp delSp modSp">
        <pc:chgData name="Alexander Van den Bulck" userId="0b244803-43c8-4fd7-85fd-708016c2e607" providerId="ADAL" clId="{D72964D0-A472-4EA5-A54A-571B04398F7D}" dt="2020-02-13T13:15:53.561" v="135" actId="478"/>
        <pc:sldMkLst>
          <pc:docMk/>
          <pc:sldMk cId="2786737621" sldId="297"/>
        </pc:sldMkLst>
        <pc:spChg chg="del">
          <ac:chgData name="Alexander Van den Bulck" userId="0b244803-43c8-4fd7-85fd-708016c2e607" providerId="ADAL" clId="{D72964D0-A472-4EA5-A54A-571B04398F7D}" dt="2020-02-13T13:15:43.217" v="130" actId="478"/>
          <ac:spMkLst>
            <pc:docMk/>
            <pc:sldMk cId="2786737621" sldId="297"/>
            <ac:spMk id="3" creationId="{6486A3C6-E0C9-4D1F-99C0-3732FFBD57DB}"/>
          </ac:spMkLst>
        </pc:spChg>
        <pc:spChg chg="add del mod">
          <ac:chgData name="Alexander Van den Bulck" userId="0b244803-43c8-4fd7-85fd-708016c2e607" providerId="ADAL" clId="{D72964D0-A472-4EA5-A54A-571B04398F7D}" dt="2020-02-13T13:15:53.561" v="135" actId="478"/>
          <ac:spMkLst>
            <pc:docMk/>
            <pc:sldMk cId="2786737621" sldId="297"/>
            <ac:spMk id="8" creationId="{B167518B-BD64-473D-9F4E-71F580A6F9D9}"/>
          </ac:spMkLst>
        </pc:spChg>
        <pc:picChg chg="add del mod">
          <ac:chgData name="Alexander Van den Bulck" userId="0b244803-43c8-4fd7-85fd-708016c2e607" providerId="ADAL" clId="{D72964D0-A472-4EA5-A54A-571B04398F7D}" dt="2020-02-13T13:15:29.513" v="128" actId="478"/>
          <ac:picMkLst>
            <pc:docMk/>
            <pc:sldMk cId="2786737621" sldId="297"/>
            <ac:picMk id="6" creationId="{3FE65FE4-5BFC-47FE-8ABD-D3A724B8E725}"/>
          </ac:picMkLst>
        </pc:picChg>
        <pc:picChg chg="add mod">
          <ac:chgData name="Alexander Van den Bulck" userId="0b244803-43c8-4fd7-85fd-708016c2e607" providerId="ADAL" clId="{D72964D0-A472-4EA5-A54A-571B04398F7D}" dt="2020-02-13T13:15:48.803" v="134" actId="1076"/>
          <ac:picMkLst>
            <pc:docMk/>
            <pc:sldMk cId="2786737621" sldId="297"/>
            <ac:picMk id="9" creationId="{F7196DE8-9631-4576-AC15-761D2A52D6EA}"/>
          </ac:picMkLst>
        </pc:picChg>
      </pc:sldChg>
      <pc:sldChg chg="modSp">
        <pc:chgData name="Alexander Van den Bulck" userId="0b244803-43c8-4fd7-85fd-708016c2e607" providerId="ADAL" clId="{D72964D0-A472-4EA5-A54A-571B04398F7D}" dt="2020-02-13T13:10:21.500" v="99" actId="20577"/>
        <pc:sldMkLst>
          <pc:docMk/>
          <pc:sldMk cId="1042077099" sldId="298"/>
        </pc:sldMkLst>
        <pc:spChg chg="mod">
          <ac:chgData name="Alexander Van den Bulck" userId="0b244803-43c8-4fd7-85fd-708016c2e607" providerId="ADAL" clId="{D72964D0-A472-4EA5-A54A-571B04398F7D}" dt="2020-02-13T13:10:21.500" v="99" actId="20577"/>
          <ac:spMkLst>
            <pc:docMk/>
            <pc:sldMk cId="1042077099" sldId="298"/>
            <ac:spMk id="3" creationId="{1440C8CD-96FB-4EFF-AB5C-A6852234C4A9}"/>
          </ac:spMkLst>
        </pc:spChg>
      </pc:sldChg>
      <pc:sldChg chg="addSp delSp modSp">
        <pc:chgData name="Alexander Van den Bulck" userId="0b244803-43c8-4fd7-85fd-708016c2e607" providerId="ADAL" clId="{D72964D0-A472-4EA5-A54A-571B04398F7D}" dt="2020-02-13T13:12:18.420" v="120" actId="20577"/>
        <pc:sldMkLst>
          <pc:docMk/>
          <pc:sldMk cId="4172061682" sldId="299"/>
        </pc:sldMkLst>
        <pc:spChg chg="mod">
          <ac:chgData name="Alexander Van den Bulck" userId="0b244803-43c8-4fd7-85fd-708016c2e607" providerId="ADAL" clId="{D72964D0-A472-4EA5-A54A-571B04398F7D}" dt="2020-02-13T13:04:39.140" v="91" actId="12"/>
          <ac:spMkLst>
            <pc:docMk/>
            <pc:sldMk cId="4172061682" sldId="299"/>
            <ac:spMk id="3" creationId="{09D2BC89-2F5B-4151-9B98-E284B09FADFD}"/>
          </ac:spMkLst>
        </pc:spChg>
        <pc:spChg chg="add del mod">
          <ac:chgData name="Alexander Van den Bulck" userId="0b244803-43c8-4fd7-85fd-708016c2e607" providerId="ADAL" clId="{D72964D0-A472-4EA5-A54A-571B04398F7D}" dt="2020-02-13T13:00:44.345" v="3"/>
          <ac:spMkLst>
            <pc:docMk/>
            <pc:sldMk cId="4172061682" sldId="299"/>
            <ac:spMk id="6" creationId="{36D4E025-2D21-415A-AC8D-F84E357E3836}"/>
          </ac:spMkLst>
        </pc:spChg>
        <pc:spChg chg="add mod">
          <ac:chgData name="Alexander Van den Bulck" userId="0b244803-43c8-4fd7-85fd-708016c2e607" providerId="ADAL" clId="{D72964D0-A472-4EA5-A54A-571B04398F7D}" dt="2020-02-13T13:12:18.420" v="120" actId="20577"/>
          <ac:spMkLst>
            <pc:docMk/>
            <pc:sldMk cId="4172061682" sldId="299"/>
            <ac:spMk id="7" creationId="{4A082812-AFD3-427B-8E2D-C5974802DEE8}"/>
          </ac:spMkLst>
        </pc:spChg>
        <pc:spChg chg="add del">
          <ac:chgData name="Alexander Van den Bulck" userId="0b244803-43c8-4fd7-85fd-708016c2e607" providerId="ADAL" clId="{D72964D0-A472-4EA5-A54A-571B04398F7D}" dt="2020-02-13T13:11:03.994" v="102"/>
          <ac:spMkLst>
            <pc:docMk/>
            <pc:sldMk cId="4172061682" sldId="299"/>
            <ac:spMk id="8" creationId="{E3A615B4-6470-4B92-AE70-3E96A0E8841E}"/>
          </ac:spMkLst>
        </pc:spChg>
        <pc:spChg chg="add">
          <ac:chgData name="Alexander Van den Bulck" userId="0b244803-43c8-4fd7-85fd-708016c2e607" providerId="ADAL" clId="{D72964D0-A472-4EA5-A54A-571B04398F7D}" dt="2020-02-13T13:11:05.172" v="103"/>
          <ac:spMkLst>
            <pc:docMk/>
            <pc:sldMk cId="4172061682" sldId="299"/>
            <ac:spMk id="9" creationId="{AF150A7D-5ED3-44F3-9FB2-023220AC5FBD}"/>
          </ac:spMkLst>
        </pc:spChg>
      </pc:sldChg>
      <pc:sldChg chg="del">
        <pc:chgData name="Alexander Van den Bulck" userId="0b244803-43c8-4fd7-85fd-708016c2e607" providerId="ADAL" clId="{D72964D0-A472-4EA5-A54A-571B04398F7D}" dt="2020-02-13T13:17:36.910" v="177" actId="2696"/>
        <pc:sldMkLst>
          <pc:docMk/>
          <pc:sldMk cId="1494294683" sldId="324"/>
        </pc:sldMkLst>
      </pc:sldChg>
      <pc:sldChg chg="addSp delSp modSp add">
        <pc:chgData name="Alexander Van den Bulck" userId="0b244803-43c8-4fd7-85fd-708016c2e607" providerId="ADAL" clId="{D72964D0-A472-4EA5-A54A-571B04398F7D}" dt="2020-02-13T13:17:35.519" v="176" actId="478"/>
        <pc:sldMkLst>
          <pc:docMk/>
          <pc:sldMk cId="188148174" sldId="325"/>
        </pc:sldMkLst>
        <pc:spChg chg="mod">
          <ac:chgData name="Alexander Van den Bulck" userId="0b244803-43c8-4fd7-85fd-708016c2e607" providerId="ADAL" clId="{D72964D0-A472-4EA5-A54A-571B04398F7D}" dt="2020-02-13T13:17:08.741" v="172" actId="20577"/>
          <ac:spMkLst>
            <pc:docMk/>
            <pc:sldMk cId="188148174" sldId="325"/>
            <ac:spMk id="3" creationId="{6486A3C6-E0C9-4D1F-99C0-3732FFBD57DB}"/>
          </ac:spMkLst>
        </pc:spChg>
        <pc:picChg chg="add del mod">
          <ac:chgData name="Alexander Van den Bulck" userId="0b244803-43c8-4fd7-85fd-708016c2e607" providerId="ADAL" clId="{D72964D0-A472-4EA5-A54A-571B04398F7D}" dt="2020-02-13T13:16:17.817" v="140"/>
          <ac:picMkLst>
            <pc:docMk/>
            <pc:sldMk cId="188148174" sldId="325"/>
            <ac:picMk id="6" creationId="{358098B2-90D5-48C2-8F62-2ECE08E9AF26}"/>
          </ac:picMkLst>
        </pc:picChg>
        <pc:picChg chg="add del mod">
          <ac:chgData name="Alexander Van den Bulck" userId="0b244803-43c8-4fd7-85fd-708016c2e607" providerId="ADAL" clId="{D72964D0-A472-4EA5-A54A-571B04398F7D}" dt="2020-02-13T13:17:35.519" v="176" actId="478"/>
          <ac:picMkLst>
            <pc:docMk/>
            <pc:sldMk cId="188148174" sldId="325"/>
            <ac:picMk id="7" creationId="{8993788B-0494-40A3-AD4E-66C284594C28}"/>
          </ac:picMkLst>
        </pc:picChg>
      </pc:sldChg>
    </pc:docChg>
  </pc:docChgLst>
  <pc:docChgLst>
    <pc:chgData name="Dion Koeze" userId="e94ec3af-731d-432a-9784-b90f2ed5c7cb" providerId="ADAL" clId="{33D55F34-4BC0-4F8C-9285-45DE4F8652BD}"/>
    <pc:docChg chg="modSld">
      <pc:chgData name="Dion Koeze" userId="e94ec3af-731d-432a-9784-b90f2ed5c7cb" providerId="ADAL" clId="{33D55F34-4BC0-4F8C-9285-45DE4F8652BD}" dt="2021-03-17T10:12:42.929" v="9"/>
      <pc:docMkLst>
        <pc:docMk/>
      </pc:docMkLst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2084844718" sldId="256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2084844718" sldId="256"/>
            <ac:inkMk id="2" creationId="{1D8637C4-327E-4C45-9F72-4DC8EA1FD01F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1254167142" sldId="296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1254167142" sldId="296"/>
            <ac:inkMk id="7" creationId="{33D9D27E-4850-4766-93BF-4E6B0D1B00E1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1042077099" sldId="298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1042077099" sldId="298"/>
            <ac:inkMk id="6" creationId="{126BA6DB-3F39-4B95-B0AA-8356DC0F6362}"/>
          </ac:inkMkLst>
        </pc:inkChg>
      </pc:sldChg>
      <pc:sldChg chg="addSp modSp">
        <pc:chgData name="Dion Koeze" userId="e94ec3af-731d-432a-9784-b90f2ed5c7cb" providerId="ADAL" clId="{33D55F34-4BC0-4F8C-9285-45DE4F8652BD}" dt="2021-03-17T10:12:42.929" v="9"/>
        <pc:sldMkLst>
          <pc:docMk/>
          <pc:sldMk cId="4172061682" sldId="299"/>
        </pc:sldMkLst>
        <pc:spChg chg="mod">
          <ac:chgData name="Dion Koeze" userId="e94ec3af-731d-432a-9784-b90f2ed5c7cb" providerId="ADAL" clId="{33D55F34-4BC0-4F8C-9285-45DE4F8652BD}" dt="2021-03-17T07:28:28.150" v="8" actId="20577"/>
          <ac:spMkLst>
            <pc:docMk/>
            <pc:sldMk cId="4172061682" sldId="299"/>
            <ac:spMk id="3" creationId="{09D2BC89-2F5B-4151-9B98-E284B09FADFD}"/>
          </ac:spMkLst>
        </pc:spChg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4172061682" sldId="299"/>
            <ac:inkMk id="6" creationId="{BEE382C8-F8A7-4F44-8A94-682FC988F6C9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383599227" sldId="300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383599227" sldId="300"/>
            <ac:inkMk id="9" creationId="{39731D0B-725D-4D8D-8F7B-682BB2C38DCF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2154125355" sldId="301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2154125355" sldId="301"/>
            <ac:inkMk id="6" creationId="{1054A6C5-3776-4C7E-877B-7CFE3CCE811B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1092104073" sldId="303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1092104073" sldId="303"/>
            <ac:inkMk id="6" creationId="{14E7DA80-C5BE-4FCC-B845-F941999C801E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1536565655" sldId="304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1536565655" sldId="304"/>
            <ac:inkMk id="7" creationId="{23D73F54-2598-41FA-A1EF-77B4F2020D3A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3440208998" sldId="305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3440208998" sldId="305"/>
            <ac:inkMk id="6" creationId="{D385D332-E655-4483-A5EB-DC70A1097F70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2783316842" sldId="307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2783316842" sldId="307"/>
            <ac:inkMk id="7" creationId="{2BCF2038-C156-4E24-B4DE-7953CBBAF83E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4210743745" sldId="308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4210743745" sldId="308"/>
            <ac:inkMk id="7" creationId="{EF16E59D-795E-45A7-A209-19E5DA475094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487253940" sldId="310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487253940" sldId="310"/>
            <ac:inkMk id="7" creationId="{465BBB2C-8D0B-479B-9C3A-619135E137FE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71250110" sldId="311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71250110" sldId="311"/>
            <ac:inkMk id="6" creationId="{89389898-04C0-4299-856D-FF0037DF4DE2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2289227239" sldId="312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2289227239" sldId="312"/>
            <ac:inkMk id="7" creationId="{DA7D9A82-E70C-4C5D-A655-B6BA43F64918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3579829849" sldId="313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3579829849" sldId="313"/>
            <ac:inkMk id="7" creationId="{460369F1-AFBA-49A1-9242-1DC379F74CE0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3976141273" sldId="314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3976141273" sldId="314"/>
            <ac:inkMk id="7" creationId="{E2812F93-C95A-4ED0-A501-5F4AA38E5D93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845007947" sldId="316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845007947" sldId="316"/>
            <ac:inkMk id="6" creationId="{EED3E10D-7B81-4FA8-9763-1DA94A192B71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1460385158" sldId="317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1460385158" sldId="317"/>
            <ac:inkMk id="3" creationId="{0AC70029-5D21-4C39-8FC6-E76EA5D142FA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1483704626" sldId="318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1483704626" sldId="318"/>
            <ac:inkMk id="7" creationId="{16003D2F-1652-48AC-AE8D-BE3FD1C177F5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1343560845" sldId="319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1343560845" sldId="319"/>
            <ac:inkMk id="8" creationId="{354802C8-AAE5-4243-839A-B368E1AEFC8A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1112311692" sldId="320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1112311692" sldId="320"/>
            <ac:inkMk id="6" creationId="{C2AA2B54-8846-484A-AEA9-F5533AA854D8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1038863332" sldId="322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1038863332" sldId="322"/>
            <ac:inkMk id="6" creationId="{3D77C1BA-AC0B-42BF-8C13-8486BC78AE4B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3564417582" sldId="323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3564417582" sldId="323"/>
            <ac:inkMk id="3" creationId="{5FBC27BD-2C45-4552-876C-FA84B7777D58}"/>
          </ac:inkMkLst>
        </pc:inkChg>
      </pc:sldChg>
      <pc:sldChg chg="addSp">
        <pc:chgData name="Dion Koeze" userId="e94ec3af-731d-432a-9784-b90f2ed5c7cb" providerId="ADAL" clId="{33D55F34-4BC0-4F8C-9285-45DE4F8652BD}" dt="2021-03-17T10:12:42.929" v="9"/>
        <pc:sldMkLst>
          <pc:docMk/>
          <pc:sldMk cId="188148174" sldId="325"/>
        </pc:sldMkLst>
        <pc:inkChg chg="add">
          <ac:chgData name="Dion Koeze" userId="e94ec3af-731d-432a-9784-b90f2ed5c7cb" providerId="ADAL" clId="{33D55F34-4BC0-4F8C-9285-45DE4F8652BD}" dt="2021-03-17T10:12:42.929" v="9"/>
          <ac:inkMkLst>
            <pc:docMk/>
            <pc:sldMk cId="188148174" sldId="325"/>
            <ac:inkMk id="6" creationId="{E9EB312A-DAAE-447C-98B4-BFD40B639B3D}"/>
          </ac:inkMkLst>
        </pc:inkChg>
      </pc:sldChg>
    </pc:docChg>
  </pc:docChgLst>
  <pc:docChgLst>
    <pc:chgData name="Alexander Van den Bulck" userId="0b244803-43c8-4fd7-85fd-708016c2e607" providerId="ADAL" clId="{8D32045F-B944-4788-A2C9-EE705F1DF981}"/>
    <pc:docChg chg="modSld">
      <pc:chgData name="Alexander Van den Bulck" userId="0b244803-43c8-4fd7-85fd-708016c2e607" providerId="ADAL" clId="{8D32045F-B944-4788-A2C9-EE705F1DF981}" dt="2020-03-10T09:41:09.174" v="29" actId="20577"/>
      <pc:docMkLst>
        <pc:docMk/>
      </pc:docMkLst>
      <pc:sldChg chg="modSp">
        <pc:chgData name="Alexander Van den Bulck" userId="0b244803-43c8-4fd7-85fd-708016c2e607" providerId="ADAL" clId="{8D32045F-B944-4788-A2C9-EE705F1DF981}" dt="2020-03-10T09:41:09.174" v="29" actId="20577"/>
        <pc:sldMkLst>
          <pc:docMk/>
          <pc:sldMk cId="1042077099" sldId="298"/>
        </pc:sldMkLst>
        <pc:spChg chg="mod">
          <ac:chgData name="Alexander Van den Bulck" userId="0b244803-43c8-4fd7-85fd-708016c2e607" providerId="ADAL" clId="{8D32045F-B944-4788-A2C9-EE705F1DF981}" dt="2020-03-10T09:41:09.174" v="29" actId="20577"/>
          <ac:spMkLst>
            <pc:docMk/>
            <pc:sldMk cId="1042077099" sldId="298"/>
            <ac:spMk id="3" creationId="{1440C8CD-96FB-4EFF-AB5C-A6852234C4A9}"/>
          </ac:spMkLst>
        </pc:spChg>
      </pc:sldChg>
      <pc:sldChg chg="delSp">
        <pc:chgData name="Alexander Van den Bulck" userId="0b244803-43c8-4fd7-85fd-708016c2e607" providerId="ADAL" clId="{8D32045F-B944-4788-A2C9-EE705F1DF981}" dt="2020-03-09T10:13:15.174" v="2" actId="478"/>
        <pc:sldMkLst>
          <pc:docMk/>
          <pc:sldMk cId="4172061682" sldId="299"/>
        </pc:sldMkLst>
        <pc:spChg chg="del">
          <ac:chgData name="Alexander Van den Bulck" userId="0b244803-43c8-4fd7-85fd-708016c2e607" providerId="ADAL" clId="{8D32045F-B944-4788-A2C9-EE705F1DF981}" dt="2020-03-09T10:13:15.174" v="2" actId="478"/>
          <ac:spMkLst>
            <pc:docMk/>
            <pc:sldMk cId="4172061682" sldId="299"/>
            <ac:spMk id="9" creationId="{AF150A7D-5ED3-44F3-9FB2-023220AC5FBD}"/>
          </ac:spMkLst>
        </pc:spChg>
      </pc:sldChg>
    </pc:docChg>
  </pc:docChgLst>
  <pc:docChgLst>
    <pc:chgData name="Dion Koeze" userId="S::dj.koeze@avans.nl::e94ec3af-731d-432a-9784-b90f2ed5c7cb" providerId="AD" clId="Web-{FD3591E5-C670-1B0B-7611-95037B728247}"/>
    <pc:docChg chg="modSld">
      <pc:chgData name="Dion Koeze" userId="S::dj.koeze@avans.nl::e94ec3af-731d-432a-9784-b90f2ed5c7cb" providerId="AD" clId="Web-{FD3591E5-C670-1B0B-7611-95037B728247}" dt="2019-03-18T13:13:15.919" v="19" actId="20577"/>
      <pc:docMkLst>
        <pc:docMk/>
      </pc:docMkLst>
      <pc:sldChg chg="modSp">
        <pc:chgData name="Dion Koeze" userId="S::dj.koeze@avans.nl::e94ec3af-731d-432a-9784-b90f2ed5c7cb" providerId="AD" clId="Web-{FD3591E5-C670-1B0B-7611-95037B728247}" dt="2019-03-18T13:12:15.497" v="10" actId="20577"/>
        <pc:sldMkLst>
          <pc:docMk/>
          <pc:sldMk cId="2783316842" sldId="307"/>
        </pc:sldMkLst>
        <pc:spChg chg="mod">
          <ac:chgData name="Dion Koeze" userId="S::dj.koeze@avans.nl::e94ec3af-731d-432a-9784-b90f2ed5c7cb" providerId="AD" clId="Web-{FD3591E5-C670-1B0B-7611-95037B728247}" dt="2019-03-18T13:12:15.497" v="10" actId="20577"/>
          <ac:spMkLst>
            <pc:docMk/>
            <pc:sldMk cId="2783316842" sldId="307"/>
            <ac:spMk id="6" creationId="{44AE43A6-1698-4796-B5DF-6325FF819CFC}"/>
          </ac:spMkLst>
        </pc:spChg>
      </pc:sldChg>
      <pc:sldChg chg="modSp">
        <pc:chgData name="Dion Koeze" userId="S::dj.koeze@avans.nl::e94ec3af-731d-432a-9784-b90f2ed5c7cb" providerId="AD" clId="Web-{FD3591E5-C670-1B0B-7611-95037B728247}" dt="2019-03-18T13:12:05.810" v="6" actId="20577"/>
        <pc:sldMkLst>
          <pc:docMk/>
          <pc:sldMk cId="1752011235" sldId="309"/>
        </pc:sldMkLst>
        <pc:spChg chg="mod">
          <ac:chgData name="Dion Koeze" userId="S::dj.koeze@avans.nl::e94ec3af-731d-432a-9784-b90f2ed5c7cb" providerId="AD" clId="Web-{FD3591E5-C670-1B0B-7611-95037B728247}" dt="2019-03-18T13:12:05.810" v="6" actId="20577"/>
          <ac:spMkLst>
            <pc:docMk/>
            <pc:sldMk cId="1752011235" sldId="309"/>
            <ac:spMk id="6" creationId="{42F4FE96-2881-4633-AF7C-B0EB0D4D989B}"/>
          </ac:spMkLst>
        </pc:spChg>
      </pc:sldChg>
      <pc:sldChg chg="modSp">
        <pc:chgData name="Dion Koeze" userId="S::dj.koeze@avans.nl::e94ec3af-731d-432a-9784-b90f2ed5c7cb" providerId="AD" clId="Web-{FD3591E5-C670-1B0B-7611-95037B728247}" dt="2019-03-18T13:13:13.715" v="17" actId="20577"/>
        <pc:sldMkLst>
          <pc:docMk/>
          <pc:sldMk cId="71250110" sldId="311"/>
        </pc:sldMkLst>
        <pc:spChg chg="mod">
          <ac:chgData name="Dion Koeze" userId="S::dj.koeze@avans.nl::e94ec3af-731d-432a-9784-b90f2ed5c7cb" providerId="AD" clId="Web-{FD3591E5-C670-1B0B-7611-95037B728247}" dt="2019-03-18T13:13:13.715" v="17" actId="20577"/>
          <ac:spMkLst>
            <pc:docMk/>
            <pc:sldMk cId="71250110" sldId="311"/>
            <ac:spMk id="7" creationId="{7DF3F763-9B33-41F4-AD0E-8B71F734C9EF}"/>
          </ac:spMkLst>
        </pc:spChg>
      </pc:sldChg>
    </pc:docChg>
  </pc:docChgLst>
  <pc:docChgLst>
    <pc:chgData name="Dion Koeze" userId="e94ec3af-731d-432a-9784-b90f2ed5c7cb" providerId="ADAL" clId="{F6E6BBDE-F996-4D2F-93B3-0276058F09C7}"/>
    <pc:docChg chg="undo custSel addSld modSld sldOrd">
      <pc:chgData name="Dion Koeze" userId="e94ec3af-731d-432a-9784-b90f2ed5c7cb" providerId="ADAL" clId="{F6E6BBDE-F996-4D2F-93B3-0276058F09C7}" dt="2019-03-12T20:44:54.828" v="2397" actId="14100"/>
      <pc:docMkLst>
        <pc:docMk/>
      </pc:docMkLst>
      <pc:sldChg chg="modSp">
        <pc:chgData name="Dion Koeze" userId="e94ec3af-731d-432a-9784-b90f2ed5c7cb" providerId="ADAL" clId="{F6E6BBDE-F996-4D2F-93B3-0276058F09C7}" dt="2019-03-12T20:07:26.772" v="2378" actId="20577"/>
        <pc:sldMkLst>
          <pc:docMk/>
          <pc:sldMk cId="1254167142" sldId="296"/>
        </pc:sldMkLst>
        <pc:spChg chg="mod">
          <ac:chgData name="Dion Koeze" userId="e94ec3af-731d-432a-9784-b90f2ed5c7cb" providerId="ADAL" clId="{F6E6BBDE-F996-4D2F-93B3-0276058F09C7}" dt="2019-03-12T20:07:26.772" v="2378" actId="20577"/>
          <ac:spMkLst>
            <pc:docMk/>
            <pc:sldMk cId="1254167142" sldId="296"/>
            <ac:spMk id="3" creationId="{6486A3C6-E0C9-4D1F-99C0-3732FFBD57DB}"/>
          </ac:spMkLst>
        </pc:spChg>
      </pc:sldChg>
      <pc:sldChg chg="modSp ord delCm">
        <pc:chgData name="Dion Koeze" userId="e94ec3af-731d-432a-9784-b90f2ed5c7cb" providerId="ADAL" clId="{F6E6BBDE-F996-4D2F-93B3-0276058F09C7}" dt="2019-03-12T20:01:41.580" v="2362" actId="14100"/>
        <pc:sldMkLst>
          <pc:docMk/>
          <pc:sldMk cId="2786737621" sldId="297"/>
        </pc:sldMkLst>
        <pc:spChg chg="mod">
          <ac:chgData name="Dion Koeze" userId="e94ec3af-731d-432a-9784-b90f2ed5c7cb" providerId="ADAL" clId="{F6E6BBDE-F996-4D2F-93B3-0276058F09C7}" dt="2019-03-12T20:00:26.730" v="2361" actId="20577"/>
          <ac:spMkLst>
            <pc:docMk/>
            <pc:sldMk cId="2786737621" sldId="297"/>
            <ac:spMk id="3" creationId="{6486A3C6-E0C9-4D1F-99C0-3732FFBD57DB}"/>
          </ac:spMkLst>
        </pc:spChg>
      </pc:sldChg>
      <pc:sldChg chg="modSp delCm modCm">
        <pc:chgData name="Dion Koeze" userId="e94ec3af-731d-432a-9784-b90f2ed5c7cb" providerId="ADAL" clId="{F6E6BBDE-F996-4D2F-93B3-0276058F09C7}" dt="2019-03-12T20:42:54.566" v="2380" actId="14100"/>
        <pc:sldMkLst>
          <pc:docMk/>
          <pc:sldMk cId="1536565655" sldId="304"/>
        </pc:sldMkLst>
        <pc:spChg chg="mod">
          <ac:chgData name="Dion Koeze" userId="e94ec3af-731d-432a-9784-b90f2ed5c7cb" providerId="ADAL" clId="{F6E6BBDE-F996-4D2F-93B3-0276058F09C7}" dt="2019-03-12T20:01:47.199" v="2363" actId="20577"/>
          <ac:spMkLst>
            <pc:docMk/>
            <pc:sldMk cId="1536565655" sldId="304"/>
            <ac:spMk id="2" creationId="{CE8E4BC8-51C9-4258-B15B-B613213C013C}"/>
          </ac:spMkLst>
        </pc:spChg>
        <pc:spChg chg="mod">
          <ac:chgData name="Dion Koeze" userId="e94ec3af-731d-432a-9784-b90f2ed5c7cb" providerId="ADAL" clId="{F6E6BBDE-F996-4D2F-93B3-0276058F09C7}" dt="2019-03-12T20:01:50.605" v="2364" actId="20577"/>
          <ac:spMkLst>
            <pc:docMk/>
            <pc:sldMk cId="1536565655" sldId="304"/>
            <ac:spMk id="3" creationId="{8F784738-4E2F-4AB0-BF71-FC4E197F3CB4}"/>
          </ac:spMkLst>
        </pc:spChg>
      </pc:sldChg>
      <pc:sldChg chg="modSp">
        <pc:chgData name="Dion Koeze" userId="e94ec3af-731d-432a-9784-b90f2ed5c7cb" providerId="ADAL" clId="{F6E6BBDE-F996-4D2F-93B3-0276058F09C7}" dt="2019-03-12T20:03:10.426" v="2376" actId="20577"/>
        <pc:sldMkLst>
          <pc:docMk/>
          <pc:sldMk cId="3440208998" sldId="305"/>
        </pc:sldMkLst>
        <pc:spChg chg="mod">
          <ac:chgData name="Dion Koeze" userId="e94ec3af-731d-432a-9784-b90f2ed5c7cb" providerId="ADAL" clId="{F6E6BBDE-F996-4D2F-93B3-0276058F09C7}" dt="2019-03-12T20:03:10.426" v="2376" actId="20577"/>
          <ac:spMkLst>
            <pc:docMk/>
            <pc:sldMk cId="3440208998" sldId="305"/>
            <ac:spMk id="3" creationId="{E6897830-5CE0-4504-AED6-E78970A13DCF}"/>
          </ac:spMkLst>
        </pc:spChg>
        <pc:spChg chg="mod">
          <ac:chgData name="Dion Koeze" userId="e94ec3af-731d-432a-9784-b90f2ed5c7cb" providerId="ADAL" clId="{F6E6BBDE-F996-4D2F-93B3-0276058F09C7}" dt="2019-03-12T19:55:54.572" v="1871" actId="1036"/>
          <ac:spMkLst>
            <pc:docMk/>
            <pc:sldMk cId="3440208998" sldId="305"/>
            <ac:spMk id="9" creationId="{B97485F6-62DF-4337-BD28-FF2F5A5806A2}"/>
          </ac:spMkLst>
        </pc:spChg>
        <pc:spChg chg="mod">
          <ac:chgData name="Dion Koeze" userId="e94ec3af-731d-432a-9784-b90f2ed5c7cb" providerId="ADAL" clId="{F6E6BBDE-F996-4D2F-93B3-0276058F09C7}" dt="2019-03-12T19:55:54.572" v="1871" actId="1036"/>
          <ac:spMkLst>
            <pc:docMk/>
            <pc:sldMk cId="3440208998" sldId="305"/>
            <ac:spMk id="10" creationId="{E3F14739-92EE-47AA-85BC-B753F6E6D203}"/>
          </ac:spMkLst>
        </pc:spChg>
        <pc:spChg chg="mod">
          <ac:chgData name="Dion Koeze" userId="e94ec3af-731d-432a-9784-b90f2ed5c7cb" providerId="ADAL" clId="{F6E6BBDE-F996-4D2F-93B3-0276058F09C7}" dt="2019-03-12T19:55:54.572" v="1871" actId="1036"/>
          <ac:spMkLst>
            <pc:docMk/>
            <pc:sldMk cId="3440208998" sldId="305"/>
            <ac:spMk id="11" creationId="{41D80138-3120-4ECE-AFEF-D35F69AB70E6}"/>
          </ac:spMkLst>
        </pc:spChg>
      </pc:sldChg>
      <pc:sldChg chg="delCm">
        <pc:chgData name="Dion Koeze" userId="e94ec3af-731d-432a-9784-b90f2ed5c7cb" providerId="ADAL" clId="{F6E6BBDE-F996-4D2F-93B3-0276058F09C7}" dt="2019-03-12T20:42:21.059" v="2379" actId="14100"/>
        <pc:sldMkLst>
          <pc:docMk/>
          <pc:sldMk cId="845007947" sldId="316"/>
        </pc:sldMkLst>
      </pc:sldChg>
      <pc:sldChg chg="modSp">
        <pc:chgData name="Dion Koeze" userId="e94ec3af-731d-432a-9784-b90f2ed5c7cb" providerId="ADAL" clId="{F6E6BBDE-F996-4D2F-93B3-0276058F09C7}" dt="2019-03-12T20:44:54.828" v="2397" actId="14100"/>
        <pc:sldMkLst>
          <pc:docMk/>
          <pc:sldMk cId="1483704626" sldId="318"/>
        </pc:sldMkLst>
        <pc:spChg chg="mod">
          <ac:chgData name="Dion Koeze" userId="e94ec3af-731d-432a-9784-b90f2ed5c7cb" providerId="ADAL" clId="{F6E6BBDE-F996-4D2F-93B3-0276058F09C7}" dt="2019-03-12T20:44:54.828" v="2397" actId="14100"/>
          <ac:spMkLst>
            <pc:docMk/>
            <pc:sldMk cId="1483704626" sldId="318"/>
            <ac:spMk id="8" creationId="{EC3E365B-D9C1-4CFF-8FCB-574C2CD88297}"/>
          </ac:spMkLst>
        </pc:spChg>
        <pc:spChg chg="mod">
          <ac:chgData name="Dion Koeze" userId="e94ec3af-731d-432a-9784-b90f2ed5c7cb" providerId="ADAL" clId="{F6E6BBDE-F996-4D2F-93B3-0276058F09C7}" dt="2019-03-12T20:44:22.119" v="2393" actId="1037"/>
          <ac:spMkLst>
            <pc:docMk/>
            <pc:sldMk cId="1483704626" sldId="318"/>
            <ac:spMk id="19" creationId="{66D24754-19A4-4F1A-BC7F-F00ED96487D5}"/>
          </ac:spMkLst>
        </pc:spChg>
        <pc:spChg chg="mod">
          <ac:chgData name="Dion Koeze" userId="e94ec3af-731d-432a-9784-b90f2ed5c7cb" providerId="ADAL" clId="{F6E6BBDE-F996-4D2F-93B3-0276058F09C7}" dt="2019-03-12T20:44:22.119" v="2393" actId="1037"/>
          <ac:spMkLst>
            <pc:docMk/>
            <pc:sldMk cId="1483704626" sldId="318"/>
            <ac:spMk id="20" creationId="{F045ED63-B5AA-4EDD-BE81-AA96C2C7C26D}"/>
          </ac:spMkLst>
        </pc:spChg>
        <pc:spChg chg="mod">
          <ac:chgData name="Dion Koeze" userId="e94ec3af-731d-432a-9784-b90f2ed5c7cb" providerId="ADAL" clId="{F6E6BBDE-F996-4D2F-93B3-0276058F09C7}" dt="2019-03-12T20:44:22.119" v="2393" actId="1037"/>
          <ac:spMkLst>
            <pc:docMk/>
            <pc:sldMk cId="1483704626" sldId="318"/>
            <ac:spMk id="21" creationId="{77E78D5F-C1CA-42E8-96CC-3EBEC90714E2}"/>
          </ac:spMkLst>
        </pc:spChg>
        <pc:picChg chg="mod">
          <ac:chgData name="Dion Koeze" userId="e94ec3af-731d-432a-9784-b90f2ed5c7cb" providerId="ADAL" clId="{F6E6BBDE-F996-4D2F-93B3-0276058F09C7}" dt="2019-03-12T20:44:22.119" v="2393" actId="1037"/>
          <ac:picMkLst>
            <pc:docMk/>
            <pc:sldMk cId="1483704626" sldId="318"/>
            <ac:picMk id="23" creationId="{1A28D4BE-E2E2-4390-B983-84305367D104}"/>
          </ac:picMkLst>
        </pc:picChg>
        <pc:picChg chg="mod">
          <ac:chgData name="Dion Koeze" userId="e94ec3af-731d-432a-9784-b90f2ed5c7cb" providerId="ADAL" clId="{F6E6BBDE-F996-4D2F-93B3-0276058F09C7}" dt="2019-03-12T20:44:22.119" v="2393" actId="1037"/>
          <ac:picMkLst>
            <pc:docMk/>
            <pc:sldMk cId="1483704626" sldId="318"/>
            <ac:picMk id="24" creationId="{99E97793-F6A2-4653-8EC8-B5D312E87729}"/>
          </ac:picMkLst>
        </pc:picChg>
      </pc:sldChg>
      <pc:sldChg chg="addSp modSp">
        <pc:chgData name="Dion Koeze" userId="e94ec3af-731d-432a-9784-b90f2ed5c7cb" providerId="ADAL" clId="{F6E6BBDE-F996-4D2F-93B3-0276058F09C7}" dt="2019-03-12T19:35:59.764" v="1696" actId="20577"/>
        <pc:sldMkLst>
          <pc:docMk/>
          <pc:sldMk cId="1343560845" sldId="319"/>
        </pc:sldMkLst>
        <pc:spChg chg="mod">
          <ac:chgData name="Dion Koeze" userId="e94ec3af-731d-432a-9784-b90f2ed5c7cb" providerId="ADAL" clId="{F6E6BBDE-F996-4D2F-93B3-0276058F09C7}" dt="2019-03-12T19:35:59.764" v="1696" actId="20577"/>
          <ac:spMkLst>
            <pc:docMk/>
            <pc:sldMk cId="1343560845" sldId="319"/>
            <ac:spMk id="3" creationId="{8F784738-4E2F-4AB0-BF71-FC4E197F3CB4}"/>
          </ac:spMkLst>
        </pc:spChg>
        <pc:spChg chg="add mod">
          <ac:chgData name="Dion Koeze" userId="e94ec3af-731d-432a-9784-b90f2ed5c7cb" providerId="ADAL" clId="{F6E6BBDE-F996-4D2F-93B3-0276058F09C7}" dt="2019-03-12T19:21:09.020" v="1207" actId="14100"/>
          <ac:spMkLst>
            <pc:docMk/>
            <pc:sldMk cId="1343560845" sldId="319"/>
            <ac:spMk id="6" creationId="{7A9A7591-A402-476E-AEB3-3438A838CB5D}"/>
          </ac:spMkLst>
        </pc:spChg>
        <pc:spChg chg="add mod">
          <ac:chgData name="Dion Koeze" userId="e94ec3af-731d-432a-9784-b90f2ed5c7cb" providerId="ADAL" clId="{F6E6BBDE-F996-4D2F-93B3-0276058F09C7}" dt="2019-03-12T19:21:00.936" v="1204" actId="1035"/>
          <ac:spMkLst>
            <pc:docMk/>
            <pc:sldMk cId="1343560845" sldId="319"/>
            <ac:spMk id="7" creationId="{C48E5A16-7BFD-4691-8851-A8EC82F13FAF}"/>
          </ac:spMkLst>
        </pc:spChg>
      </pc:sldChg>
      <pc:sldChg chg="addSp delSp modSp">
        <pc:chgData name="Dion Koeze" userId="e94ec3af-731d-432a-9784-b90f2ed5c7cb" providerId="ADAL" clId="{F6E6BBDE-F996-4D2F-93B3-0276058F09C7}" dt="2019-03-12T19:07:55.717" v="72" actId="1035"/>
        <pc:sldMkLst>
          <pc:docMk/>
          <pc:sldMk cId="1112311692" sldId="320"/>
        </pc:sldMkLst>
        <pc:spChg chg="mod">
          <ac:chgData name="Dion Koeze" userId="e94ec3af-731d-432a-9784-b90f2ed5c7cb" providerId="ADAL" clId="{F6E6BBDE-F996-4D2F-93B3-0276058F09C7}" dt="2019-03-12T19:07:46.424" v="56" actId="20577"/>
          <ac:spMkLst>
            <pc:docMk/>
            <pc:sldMk cId="1112311692" sldId="320"/>
            <ac:spMk id="3" creationId="{8F784738-4E2F-4AB0-BF71-FC4E197F3CB4}"/>
          </ac:spMkLst>
        </pc:spChg>
        <pc:spChg chg="add del mod">
          <ac:chgData name="Dion Koeze" userId="e94ec3af-731d-432a-9784-b90f2ed5c7cb" providerId="ADAL" clId="{F6E6BBDE-F996-4D2F-93B3-0276058F09C7}" dt="2019-03-12T19:07:24.439" v="54" actId="478"/>
          <ac:spMkLst>
            <pc:docMk/>
            <pc:sldMk cId="1112311692" sldId="320"/>
            <ac:spMk id="6" creationId="{15C4F370-4058-4CBB-BD01-B491E1030314}"/>
          </ac:spMkLst>
        </pc:spChg>
        <pc:spChg chg="add mod">
          <ac:chgData name="Dion Koeze" userId="e94ec3af-731d-432a-9784-b90f2ed5c7cb" providerId="ADAL" clId="{F6E6BBDE-F996-4D2F-93B3-0276058F09C7}" dt="2019-03-12T19:07:55.717" v="72" actId="1035"/>
          <ac:spMkLst>
            <pc:docMk/>
            <pc:sldMk cId="1112311692" sldId="320"/>
            <ac:spMk id="7" creationId="{4EC9F541-B48D-4B0C-BCE5-FBB7C631088F}"/>
          </ac:spMkLst>
        </pc:spChg>
      </pc:sldChg>
      <pc:sldChg chg="addSp delSp modSp">
        <pc:chgData name="Dion Koeze" userId="e94ec3af-731d-432a-9784-b90f2ed5c7cb" providerId="ADAL" clId="{F6E6BBDE-F996-4D2F-93B3-0276058F09C7}" dt="2019-03-12T20:44:41.242" v="2395" actId="14100"/>
        <pc:sldMkLst>
          <pc:docMk/>
          <pc:sldMk cId="3988510103" sldId="321"/>
        </pc:sldMkLst>
        <pc:spChg chg="mod">
          <ac:chgData name="Dion Koeze" userId="e94ec3af-731d-432a-9784-b90f2ed5c7cb" providerId="ADAL" clId="{F6E6BBDE-F996-4D2F-93B3-0276058F09C7}" dt="2019-03-12T19:11:14.339" v="522" actId="20577"/>
          <ac:spMkLst>
            <pc:docMk/>
            <pc:sldMk cId="3988510103" sldId="321"/>
            <ac:spMk id="3" creationId="{8F784738-4E2F-4AB0-BF71-FC4E197F3CB4}"/>
          </ac:spMkLst>
        </pc:spChg>
        <pc:spChg chg="add mod">
          <ac:chgData name="Dion Koeze" userId="e94ec3af-731d-432a-9784-b90f2ed5c7cb" providerId="ADAL" clId="{F6E6BBDE-F996-4D2F-93B3-0276058F09C7}" dt="2019-03-12T19:13:12.980" v="759" actId="1037"/>
          <ac:spMkLst>
            <pc:docMk/>
            <pc:sldMk cId="3988510103" sldId="321"/>
            <ac:spMk id="6" creationId="{B8FEA979-D741-4BB7-95D4-973857DD3A4D}"/>
          </ac:spMkLst>
        </pc:spChg>
        <pc:spChg chg="add mod">
          <ac:chgData name="Dion Koeze" userId="e94ec3af-731d-432a-9784-b90f2ed5c7cb" providerId="ADAL" clId="{F6E6BBDE-F996-4D2F-93B3-0276058F09C7}" dt="2019-03-12T19:13:12.980" v="759" actId="1037"/>
          <ac:spMkLst>
            <pc:docMk/>
            <pc:sldMk cId="3988510103" sldId="321"/>
            <ac:spMk id="7" creationId="{AC7D9DC0-7C8B-4D20-A64A-1538868488EA}"/>
          </ac:spMkLst>
        </pc:spChg>
        <pc:spChg chg="add mod">
          <ac:chgData name="Dion Koeze" userId="e94ec3af-731d-432a-9784-b90f2ed5c7cb" providerId="ADAL" clId="{F6E6BBDE-F996-4D2F-93B3-0276058F09C7}" dt="2019-03-12T19:13:12.980" v="759" actId="1037"/>
          <ac:spMkLst>
            <pc:docMk/>
            <pc:sldMk cId="3988510103" sldId="321"/>
            <ac:spMk id="8" creationId="{1EEF9336-2CBE-4E9F-B2BB-52CD166E5561}"/>
          </ac:spMkLst>
        </pc:spChg>
        <pc:spChg chg="add mod">
          <ac:chgData name="Dion Koeze" userId="e94ec3af-731d-432a-9784-b90f2ed5c7cb" providerId="ADAL" clId="{F6E6BBDE-F996-4D2F-93B3-0276058F09C7}" dt="2019-03-12T19:13:12.980" v="759" actId="1037"/>
          <ac:spMkLst>
            <pc:docMk/>
            <pc:sldMk cId="3988510103" sldId="321"/>
            <ac:spMk id="11" creationId="{5E7C2AAB-D856-4EEB-A117-96C2C4703C58}"/>
          </ac:spMkLst>
        </pc:spChg>
        <pc:spChg chg="add mod">
          <ac:chgData name="Dion Koeze" userId="e94ec3af-731d-432a-9784-b90f2ed5c7cb" providerId="ADAL" clId="{F6E6BBDE-F996-4D2F-93B3-0276058F09C7}" dt="2019-03-12T19:13:12.980" v="759" actId="1037"/>
          <ac:spMkLst>
            <pc:docMk/>
            <pc:sldMk cId="3988510103" sldId="321"/>
            <ac:spMk id="12" creationId="{DA27BAEB-31A6-4BCC-9BD6-EE23580195EC}"/>
          </ac:spMkLst>
        </pc:spChg>
        <pc:spChg chg="add mod">
          <ac:chgData name="Dion Koeze" userId="e94ec3af-731d-432a-9784-b90f2ed5c7cb" providerId="ADAL" clId="{F6E6BBDE-F996-4D2F-93B3-0276058F09C7}" dt="2019-03-12T19:13:12.980" v="759" actId="1037"/>
          <ac:spMkLst>
            <pc:docMk/>
            <pc:sldMk cId="3988510103" sldId="321"/>
            <ac:spMk id="13" creationId="{CCA01320-DDAD-418A-B95C-81BC0B9DC6DD}"/>
          </ac:spMkLst>
        </pc:spChg>
        <pc:spChg chg="add del mod">
          <ac:chgData name="Dion Koeze" userId="e94ec3af-731d-432a-9784-b90f2ed5c7cb" providerId="ADAL" clId="{F6E6BBDE-F996-4D2F-93B3-0276058F09C7}" dt="2019-03-12T19:11:45.226" v="578" actId="478"/>
          <ac:spMkLst>
            <pc:docMk/>
            <pc:sldMk cId="3988510103" sldId="321"/>
            <ac:spMk id="16" creationId="{4D1D13AC-976D-490A-8130-74321B542D9D}"/>
          </ac:spMkLst>
        </pc:spChg>
        <pc:spChg chg="add del mod">
          <ac:chgData name="Dion Koeze" userId="e94ec3af-731d-432a-9784-b90f2ed5c7cb" providerId="ADAL" clId="{F6E6BBDE-F996-4D2F-93B3-0276058F09C7}" dt="2019-03-12T19:11:45.226" v="578" actId="478"/>
          <ac:spMkLst>
            <pc:docMk/>
            <pc:sldMk cId="3988510103" sldId="321"/>
            <ac:spMk id="17" creationId="{71B5D973-39C4-4647-B7E1-8517F6DDA49C}"/>
          </ac:spMkLst>
        </pc:spChg>
        <pc:spChg chg="add mod">
          <ac:chgData name="Dion Koeze" userId="e94ec3af-731d-432a-9784-b90f2ed5c7cb" providerId="ADAL" clId="{F6E6BBDE-F996-4D2F-93B3-0276058F09C7}" dt="2019-03-12T19:13:12.980" v="759" actId="1037"/>
          <ac:spMkLst>
            <pc:docMk/>
            <pc:sldMk cId="3988510103" sldId="321"/>
            <ac:spMk id="18" creationId="{C63D1DDF-99BE-42D1-BA69-BD5208B00429}"/>
          </ac:spMkLst>
        </pc:spChg>
        <pc:spChg chg="add mod">
          <ac:chgData name="Dion Koeze" userId="e94ec3af-731d-432a-9784-b90f2ed5c7cb" providerId="ADAL" clId="{F6E6BBDE-F996-4D2F-93B3-0276058F09C7}" dt="2019-03-12T19:13:12.980" v="759" actId="1037"/>
          <ac:spMkLst>
            <pc:docMk/>
            <pc:sldMk cId="3988510103" sldId="321"/>
            <ac:spMk id="19" creationId="{7C6D9A04-8D6D-4E8F-89D2-D8121DFA4A92}"/>
          </ac:spMkLst>
        </pc:spChg>
        <pc:spChg chg="add mod">
          <ac:chgData name="Dion Koeze" userId="e94ec3af-731d-432a-9784-b90f2ed5c7cb" providerId="ADAL" clId="{F6E6BBDE-F996-4D2F-93B3-0276058F09C7}" dt="2019-03-12T19:13:12.980" v="759" actId="1037"/>
          <ac:spMkLst>
            <pc:docMk/>
            <pc:sldMk cId="3988510103" sldId="321"/>
            <ac:spMk id="20" creationId="{99C99A44-B041-44CC-9227-34E26F168A15}"/>
          </ac:spMkLst>
        </pc:spChg>
        <pc:spChg chg="add mod">
          <ac:chgData name="Dion Koeze" userId="e94ec3af-731d-432a-9784-b90f2ed5c7cb" providerId="ADAL" clId="{F6E6BBDE-F996-4D2F-93B3-0276058F09C7}" dt="2019-03-12T19:13:12.980" v="759" actId="1037"/>
          <ac:spMkLst>
            <pc:docMk/>
            <pc:sldMk cId="3988510103" sldId="321"/>
            <ac:spMk id="21" creationId="{A78D1CF9-DFDA-46E0-9AF1-0A090B294465}"/>
          </ac:spMkLst>
        </pc:spChg>
        <pc:spChg chg="add mod">
          <ac:chgData name="Dion Koeze" userId="e94ec3af-731d-432a-9784-b90f2ed5c7cb" providerId="ADAL" clId="{F6E6BBDE-F996-4D2F-93B3-0276058F09C7}" dt="2019-03-12T20:44:41.242" v="2395" actId="14100"/>
          <ac:spMkLst>
            <pc:docMk/>
            <pc:sldMk cId="3988510103" sldId="321"/>
            <ac:spMk id="22" creationId="{CE53672A-549C-43AA-BF2A-6C40ED3F1334}"/>
          </ac:spMkLst>
        </pc:spChg>
        <pc:spChg chg="add mod">
          <ac:chgData name="Dion Koeze" userId="e94ec3af-731d-432a-9784-b90f2ed5c7cb" providerId="ADAL" clId="{F6E6BBDE-F996-4D2F-93B3-0276058F09C7}" dt="2019-03-12T19:13:59.160" v="794" actId="1038"/>
          <ac:spMkLst>
            <pc:docMk/>
            <pc:sldMk cId="3988510103" sldId="321"/>
            <ac:spMk id="23" creationId="{20541A6A-8920-4165-9855-1F536A83F7C1}"/>
          </ac:spMkLst>
        </pc:spChg>
        <pc:spChg chg="add mod">
          <ac:chgData name="Dion Koeze" userId="e94ec3af-731d-432a-9784-b90f2ed5c7cb" providerId="ADAL" clId="{F6E6BBDE-F996-4D2F-93B3-0276058F09C7}" dt="2019-03-12T19:13:59.160" v="794" actId="1038"/>
          <ac:spMkLst>
            <pc:docMk/>
            <pc:sldMk cId="3988510103" sldId="321"/>
            <ac:spMk id="24" creationId="{CB31344C-B6E3-46CC-9791-0A9927954F3B}"/>
          </ac:spMkLst>
        </pc:spChg>
        <pc:spChg chg="add mod">
          <ac:chgData name="Dion Koeze" userId="e94ec3af-731d-432a-9784-b90f2ed5c7cb" providerId="ADAL" clId="{F6E6BBDE-F996-4D2F-93B3-0276058F09C7}" dt="2019-03-12T19:13:59.160" v="794" actId="1038"/>
          <ac:spMkLst>
            <pc:docMk/>
            <pc:sldMk cId="3988510103" sldId="321"/>
            <ac:spMk id="25" creationId="{635D7E8D-F553-4660-BA40-6A11D9799A2E}"/>
          </ac:spMkLst>
        </pc:spChg>
        <pc:spChg chg="add mod">
          <ac:chgData name="Dion Koeze" userId="e94ec3af-731d-432a-9784-b90f2ed5c7cb" providerId="ADAL" clId="{F6E6BBDE-F996-4D2F-93B3-0276058F09C7}" dt="2019-03-12T19:14:17.528" v="799" actId="1076"/>
          <ac:spMkLst>
            <pc:docMk/>
            <pc:sldMk cId="3988510103" sldId="321"/>
            <ac:spMk id="26" creationId="{8E7B0C1B-20E0-45F2-8823-306F062D6BED}"/>
          </ac:spMkLst>
        </pc:spChg>
        <pc:picChg chg="add mod">
          <ac:chgData name="Dion Koeze" userId="e94ec3af-731d-432a-9784-b90f2ed5c7cb" providerId="ADAL" clId="{F6E6BBDE-F996-4D2F-93B3-0276058F09C7}" dt="2019-03-12T19:13:12.980" v="759" actId="1037"/>
          <ac:picMkLst>
            <pc:docMk/>
            <pc:sldMk cId="3988510103" sldId="321"/>
            <ac:picMk id="9" creationId="{C37223B1-5BF7-414D-8890-C6FE3039E82F}"/>
          </ac:picMkLst>
        </pc:picChg>
        <pc:picChg chg="add mod">
          <ac:chgData name="Dion Koeze" userId="e94ec3af-731d-432a-9784-b90f2ed5c7cb" providerId="ADAL" clId="{F6E6BBDE-F996-4D2F-93B3-0276058F09C7}" dt="2019-03-12T19:13:12.980" v="759" actId="1037"/>
          <ac:picMkLst>
            <pc:docMk/>
            <pc:sldMk cId="3988510103" sldId="321"/>
            <ac:picMk id="10" creationId="{8330765A-F11E-4D6A-8280-E86B000A57A4}"/>
          </ac:picMkLst>
        </pc:picChg>
        <pc:picChg chg="add del mod">
          <ac:chgData name="Dion Koeze" userId="e94ec3af-731d-432a-9784-b90f2ed5c7cb" providerId="ADAL" clId="{F6E6BBDE-F996-4D2F-93B3-0276058F09C7}" dt="2019-03-12T19:11:45.226" v="578" actId="478"/>
          <ac:picMkLst>
            <pc:docMk/>
            <pc:sldMk cId="3988510103" sldId="321"/>
            <ac:picMk id="14" creationId="{8FA1A3E0-03ED-41CD-BA1F-58CD4C92EC8A}"/>
          </ac:picMkLst>
        </pc:picChg>
        <pc:picChg chg="add mod">
          <ac:chgData name="Dion Koeze" userId="e94ec3af-731d-432a-9784-b90f2ed5c7cb" providerId="ADAL" clId="{F6E6BBDE-F996-4D2F-93B3-0276058F09C7}" dt="2019-03-12T19:13:12.980" v="759" actId="1037"/>
          <ac:picMkLst>
            <pc:docMk/>
            <pc:sldMk cId="3988510103" sldId="321"/>
            <ac:picMk id="15" creationId="{ABA5C1A8-68E7-45DD-85F1-81664726D8A9}"/>
          </ac:picMkLst>
        </pc:picChg>
        <pc:picChg chg="add mod">
          <ac:chgData name="Dion Koeze" userId="e94ec3af-731d-432a-9784-b90f2ed5c7cb" providerId="ADAL" clId="{F6E6BBDE-F996-4D2F-93B3-0276058F09C7}" dt="2019-03-12T19:14:14.620" v="798" actId="1076"/>
          <ac:picMkLst>
            <pc:docMk/>
            <pc:sldMk cId="3988510103" sldId="321"/>
            <ac:picMk id="27" creationId="{E52A03EF-D15F-4C6F-BAF3-E6B8EDAA1591}"/>
          </ac:picMkLst>
        </pc:picChg>
      </pc:sldChg>
      <pc:sldChg chg="addSp delSp modSp add">
        <pc:chgData name="Dion Koeze" userId="e94ec3af-731d-432a-9784-b90f2ed5c7cb" providerId="ADAL" clId="{F6E6BBDE-F996-4D2F-93B3-0276058F09C7}" dt="2019-03-12T19:50:23.175" v="1733" actId="1076"/>
        <pc:sldMkLst>
          <pc:docMk/>
          <pc:sldMk cId="1038863332" sldId="322"/>
        </pc:sldMkLst>
        <pc:spChg chg="mod">
          <ac:chgData name="Dion Koeze" userId="e94ec3af-731d-432a-9784-b90f2ed5c7cb" providerId="ADAL" clId="{F6E6BBDE-F996-4D2F-93B3-0276058F09C7}" dt="2019-03-12T19:47:50.163" v="1723" actId="1035"/>
          <ac:spMkLst>
            <pc:docMk/>
            <pc:sldMk cId="1038863332" sldId="322"/>
            <ac:spMk id="3" creationId="{8F784738-4E2F-4AB0-BF71-FC4E197F3CB4}"/>
          </ac:spMkLst>
        </pc:spChg>
        <pc:spChg chg="del">
          <ac:chgData name="Dion Koeze" userId="e94ec3af-731d-432a-9784-b90f2ed5c7cb" providerId="ADAL" clId="{F6E6BBDE-F996-4D2F-93B3-0276058F09C7}" dt="2019-03-12T19:33:02.457" v="1482" actId="478"/>
          <ac:spMkLst>
            <pc:docMk/>
            <pc:sldMk cId="1038863332" sldId="322"/>
            <ac:spMk id="6" creationId="{7A9A7591-A402-476E-AEB3-3438A838CB5D}"/>
          </ac:spMkLst>
        </pc:spChg>
        <pc:spChg chg="del">
          <ac:chgData name="Dion Koeze" userId="e94ec3af-731d-432a-9784-b90f2ed5c7cb" providerId="ADAL" clId="{F6E6BBDE-F996-4D2F-93B3-0276058F09C7}" dt="2019-03-12T19:33:04.557" v="1483" actId="478"/>
          <ac:spMkLst>
            <pc:docMk/>
            <pc:sldMk cId="1038863332" sldId="322"/>
            <ac:spMk id="7" creationId="{C48E5A16-7BFD-4691-8851-A8EC82F13FAF}"/>
          </ac:spMkLst>
        </pc:spChg>
        <pc:spChg chg="add del mod">
          <ac:chgData name="Dion Koeze" userId="e94ec3af-731d-432a-9784-b90f2ed5c7cb" providerId="ADAL" clId="{F6E6BBDE-F996-4D2F-93B3-0276058F09C7}" dt="2019-03-12T19:48:55.756" v="1727" actId="478"/>
          <ac:spMkLst>
            <pc:docMk/>
            <pc:sldMk cId="1038863332" sldId="322"/>
            <ac:spMk id="8" creationId="{C12522CE-082D-4491-871A-39306FC441CC}"/>
          </ac:spMkLst>
        </pc:spChg>
        <pc:spChg chg="add del mod">
          <ac:chgData name="Dion Koeze" userId="e94ec3af-731d-432a-9784-b90f2ed5c7cb" providerId="ADAL" clId="{F6E6BBDE-F996-4D2F-93B3-0276058F09C7}" dt="2019-03-12T19:50:13.126" v="1730" actId="478"/>
          <ac:spMkLst>
            <pc:docMk/>
            <pc:sldMk cId="1038863332" sldId="322"/>
            <ac:spMk id="9" creationId="{A1287D9A-2268-4773-B0C8-DFED6058C822}"/>
          </ac:spMkLst>
        </pc:spChg>
        <pc:spChg chg="add mod">
          <ac:chgData name="Dion Koeze" userId="e94ec3af-731d-432a-9784-b90f2ed5c7cb" providerId="ADAL" clId="{F6E6BBDE-F996-4D2F-93B3-0276058F09C7}" dt="2019-03-12T19:50:23.175" v="1733" actId="1076"/>
          <ac:spMkLst>
            <pc:docMk/>
            <pc:sldMk cId="1038863332" sldId="322"/>
            <ac:spMk id="10" creationId="{AFDAEDC1-305A-474F-B09B-D5E79817721C}"/>
          </ac:spMkLst>
        </pc:spChg>
        <pc:picChg chg="add mod">
          <ac:chgData name="Dion Koeze" userId="e94ec3af-731d-432a-9784-b90f2ed5c7cb" providerId="ADAL" clId="{F6E6BBDE-F996-4D2F-93B3-0276058F09C7}" dt="2019-03-12T19:47:54.173" v="1724" actId="1076"/>
          <ac:picMkLst>
            <pc:docMk/>
            <pc:sldMk cId="1038863332" sldId="322"/>
            <ac:picMk id="3074" creationId="{024CFDE6-EC5C-47E2-9787-FB79A006AA0C}"/>
          </ac:picMkLst>
        </pc:picChg>
      </pc:sldChg>
      <pc:sldChg chg="modSp add">
        <pc:chgData name="Dion Koeze" userId="e94ec3af-731d-432a-9784-b90f2ed5c7cb" providerId="ADAL" clId="{F6E6BBDE-F996-4D2F-93B3-0276058F09C7}" dt="2019-03-12T19:53:16.546" v="1754" actId="20577"/>
        <pc:sldMkLst>
          <pc:docMk/>
          <pc:sldMk cId="3564417582" sldId="323"/>
        </pc:sldMkLst>
        <pc:spChg chg="mod">
          <ac:chgData name="Dion Koeze" userId="e94ec3af-731d-432a-9784-b90f2ed5c7cb" providerId="ADAL" clId="{F6E6BBDE-F996-4D2F-93B3-0276058F09C7}" dt="2019-03-12T19:53:16.546" v="1754" actId="20577"/>
          <ac:spMkLst>
            <pc:docMk/>
            <pc:sldMk cId="3564417582" sldId="323"/>
            <ac:spMk id="2" creationId="{37BA3C8F-9693-48B8-B819-AED4060CA175}"/>
          </ac:spMkLst>
        </pc:spChg>
      </pc:sldChg>
    </pc:docChg>
  </pc:docChgLst>
  <pc:docChgLst>
    <pc:chgData name="Alexander Van den Bulck" userId="0b244803-43c8-4fd7-85fd-708016c2e607" providerId="ADAL" clId="{07322788-5E91-47FB-988B-A1CCB04E6B33}"/>
    <pc:docChg chg="undo custSel modSld">
      <pc:chgData name="Alexander Van den Bulck" userId="0b244803-43c8-4fd7-85fd-708016c2e607" providerId="ADAL" clId="{07322788-5E91-47FB-988B-A1CCB04E6B33}" dt="2019-03-18T14:59:39.605" v="153" actId="20577"/>
      <pc:docMkLst>
        <pc:docMk/>
      </pc:docMkLst>
      <pc:sldChg chg="modSp">
        <pc:chgData name="Alexander Van den Bulck" userId="0b244803-43c8-4fd7-85fd-708016c2e607" providerId="ADAL" clId="{07322788-5E91-47FB-988B-A1CCB04E6B33}" dt="2019-03-13T13:16:52.752" v="5" actId="20577"/>
        <pc:sldMkLst>
          <pc:docMk/>
          <pc:sldMk cId="1254167142" sldId="296"/>
        </pc:sldMkLst>
        <pc:spChg chg="mod">
          <ac:chgData name="Alexander Van den Bulck" userId="0b244803-43c8-4fd7-85fd-708016c2e607" providerId="ADAL" clId="{07322788-5E91-47FB-988B-A1CCB04E6B33}" dt="2019-03-13T13:16:52.752" v="5" actId="20577"/>
          <ac:spMkLst>
            <pc:docMk/>
            <pc:sldMk cId="1254167142" sldId="296"/>
            <ac:spMk id="6" creationId="{4FD2FF8B-4490-4487-9734-C256BAF37684}"/>
          </ac:spMkLst>
        </pc:spChg>
      </pc:sldChg>
      <pc:sldChg chg="modSp">
        <pc:chgData name="Alexander Van den Bulck" userId="0b244803-43c8-4fd7-85fd-708016c2e607" providerId="ADAL" clId="{07322788-5E91-47FB-988B-A1CCB04E6B33}" dt="2019-03-13T13:18:17.842" v="9" actId="20577"/>
        <pc:sldMkLst>
          <pc:docMk/>
          <pc:sldMk cId="1042077099" sldId="298"/>
        </pc:sldMkLst>
        <pc:spChg chg="mod">
          <ac:chgData name="Alexander Van den Bulck" userId="0b244803-43c8-4fd7-85fd-708016c2e607" providerId="ADAL" clId="{07322788-5E91-47FB-988B-A1CCB04E6B33}" dt="2019-03-13T13:18:17.842" v="9" actId="20577"/>
          <ac:spMkLst>
            <pc:docMk/>
            <pc:sldMk cId="1042077099" sldId="298"/>
            <ac:spMk id="3" creationId="{1440C8CD-96FB-4EFF-AB5C-A6852234C4A9}"/>
          </ac:spMkLst>
        </pc:spChg>
      </pc:sldChg>
      <pc:sldChg chg="modSp">
        <pc:chgData name="Alexander Van den Bulck" userId="0b244803-43c8-4fd7-85fd-708016c2e607" providerId="ADAL" clId="{07322788-5E91-47FB-988B-A1CCB04E6B33}" dt="2019-03-18T08:15:39.956" v="24" actId="20577"/>
        <pc:sldMkLst>
          <pc:docMk/>
          <pc:sldMk cId="3440208998" sldId="305"/>
        </pc:sldMkLst>
        <pc:spChg chg="mod">
          <ac:chgData name="Alexander Van den Bulck" userId="0b244803-43c8-4fd7-85fd-708016c2e607" providerId="ADAL" clId="{07322788-5E91-47FB-988B-A1CCB04E6B33}" dt="2019-03-18T08:15:39.956" v="24" actId="20577"/>
          <ac:spMkLst>
            <pc:docMk/>
            <pc:sldMk cId="3440208998" sldId="305"/>
            <ac:spMk id="10" creationId="{E3F14739-92EE-47AA-85BC-B753F6E6D203}"/>
          </ac:spMkLst>
        </pc:spChg>
      </pc:sldChg>
      <pc:sldChg chg="modSp">
        <pc:chgData name="Alexander Van den Bulck" userId="0b244803-43c8-4fd7-85fd-708016c2e607" providerId="ADAL" clId="{07322788-5E91-47FB-988B-A1CCB04E6B33}" dt="2019-03-13T13:31:04.701" v="11" actId="20577"/>
        <pc:sldMkLst>
          <pc:docMk/>
          <pc:sldMk cId="1193095290" sldId="306"/>
        </pc:sldMkLst>
        <pc:spChg chg="mod">
          <ac:chgData name="Alexander Van den Bulck" userId="0b244803-43c8-4fd7-85fd-708016c2e607" providerId="ADAL" clId="{07322788-5E91-47FB-988B-A1CCB04E6B33}" dt="2019-03-13T13:31:04.701" v="11" actId="20577"/>
          <ac:spMkLst>
            <pc:docMk/>
            <pc:sldMk cId="1193095290" sldId="306"/>
            <ac:spMk id="3" creationId="{E6897830-5CE0-4504-AED6-E78970A13DCF}"/>
          </ac:spMkLst>
        </pc:spChg>
      </pc:sldChg>
      <pc:sldChg chg="modSp">
        <pc:chgData name="Alexander Van den Bulck" userId="0b244803-43c8-4fd7-85fd-708016c2e607" providerId="ADAL" clId="{07322788-5E91-47FB-988B-A1CCB04E6B33}" dt="2019-03-18T08:34:01.411" v="28" actId="20577"/>
        <pc:sldMkLst>
          <pc:docMk/>
          <pc:sldMk cId="487253940" sldId="310"/>
        </pc:sldMkLst>
        <pc:spChg chg="mod">
          <ac:chgData name="Alexander Van den Bulck" userId="0b244803-43c8-4fd7-85fd-708016c2e607" providerId="ADAL" clId="{07322788-5E91-47FB-988B-A1CCB04E6B33}" dt="2019-03-18T08:34:01.411" v="28" actId="20577"/>
          <ac:spMkLst>
            <pc:docMk/>
            <pc:sldMk cId="487253940" sldId="310"/>
            <ac:spMk id="6" creationId="{EEC313BC-FCFF-4870-A5A3-D1BA629A0CD2}"/>
          </ac:spMkLst>
        </pc:spChg>
      </pc:sldChg>
      <pc:sldChg chg="modSp">
        <pc:chgData name="Alexander Van den Bulck" userId="0b244803-43c8-4fd7-85fd-708016c2e607" providerId="ADAL" clId="{07322788-5E91-47FB-988B-A1CCB04E6B33}" dt="2019-03-18T14:59:39.605" v="153" actId="20577"/>
        <pc:sldMkLst>
          <pc:docMk/>
          <pc:sldMk cId="71250110" sldId="311"/>
        </pc:sldMkLst>
        <pc:spChg chg="mod">
          <ac:chgData name="Alexander Van den Bulck" userId="0b244803-43c8-4fd7-85fd-708016c2e607" providerId="ADAL" clId="{07322788-5E91-47FB-988B-A1CCB04E6B33}" dt="2019-03-18T14:59:39.605" v="153" actId="20577"/>
          <ac:spMkLst>
            <pc:docMk/>
            <pc:sldMk cId="71250110" sldId="311"/>
            <ac:spMk id="7" creationId="{7DF3F763-9B33-41F4-AD0E-8B71F734C9EF}"/>
          </ac:spMkLst>
        </pc:spChg>
      </pc:sldChg>
      <pc:sldChg chg="addCm delCm modCm">
        <pc:chgData name="Alexander Van den Bulck" userId="0b244803-43c8-4fd7-85fd-708016c2e607" providerId="ADAL" clId="{07322788-5E91-47FB-988B-A1CCB04E6B33}" dt="2019-03-18T14:12:20.466" v="46"/>
        <pc:sldMkLst>
          <pc:docMk/>
          <pc:sldMk cId="1494294683" sldId="324"/>
        </pc:sldMkLst>
      </pc:sldChg>
    </pc:docChg>
  </pc:docChgLst>
  <pc:docChgLst>
    <pc:chgData name="Dion Koeze" userId="e94ec3af-731d-432a-9784-b90f2ed5c7cb" providerId="ADAL" clId="{E4EA7A21-D2C8-4423-B673-6FF03D628A2B}"/>
    <pc:docChg chg="custSel modSld">
      <pc:chgData name="Dion Koeze" userId="e94ec3af-731d-432a-9784-b90f2ed5c7cb" providerId="ADAL" clId="{E4EA7A21-D2C8-4423-B673-6FF03D628A2B}" dt="2020-03-02T09:01:14.014" v="99" actId="20577"/>
      <pc:docMkLst>
        <pc:docMk/>
      </pc:docMkLst>
      <pc:sldChg chg="modSp">
        <pc:chgData name="Dion Koeze" userId="e94ec3af-731d-432a-9784-b90f2ed5c7cb" providerId="ADAL" clId="{E4EA7A21-D2C8-4423-B673-6FF03D628A2B}" dt="2020-03-02T08:58:09.530" v="0" actId="6549"/>
        <pc:sldMkLst>
          <pc:docMk/>
          <pc:sldMk cId="1254167142" sldId="296"/>
        </pc:sldMkLst>
        <pc:spChg chg="mod">
          <ac:chgData name="Dion Koeze" userId="e94ec3af-731d-432a-9784-b90f2ed5c7cb" providerId="ADAL" clId="{E4EA7A21-D2C8-4423-B673-6FF03D628A2B}" dt="2020-03-02T08:58:09.530" v="0" actId="6549"/>
          <ac:spMkLst>
            <pc:docMk/>
            <pc:sldMk cId="1254167142" sldId="296"/>
            <ac:spMk id="3" creationId="{6486A3C6-E0C9-4D1F-99C0-3732FFBD57DB}"/>
          </ac:spMkLst>
        </pc:spChg>
      </pc:sldChg>
      <pc:sldChg chg="modSp">
        <pc:chgData name="Dion Koeze" userId="e94ec3af-731d-432a-9784-b90f2ed5c7cb" providerId="ADAL" clId="{E4EA7A21-D2C8-4423-B673-6FF03D628A2B}" dt="2020-03-02T09:01:14.014" v="99" actId="20577"/>
        <pc:sldMkLst>
          <pc:docMk/>
          <pc:sldMk cId="1042077099" sldId="298"/>
        </pc:sldMkLst>
        <pc:spChg chg="mod">
          <ac:chgData name="Dion Koeze" userId="e94ec3af-731d-432a-9784-b90f2ed5c7cb" providerId="ADAL" clId="{E4EA7A21-D2C8-4423-B673-6FF03D628A2B}" dt="2020-03-02T09:01:14.014" v="99" actId="20577"/>
          <ac:spMkLst>
            <pc:docMk/>
            <pc:sldMk cId="1042077099" sldId="298"/>
            <ac:spMk id="3" creationId="{1440C8CD-96FB-4EFF-AB5C-A6852234C4A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86276-6205-41DC-A1BF-C07B4F05ECA0}" type="datetimeFigureOut">
              <a:rPr lang="nl-NL" smtClean="0"/>
              <a:t>17-3-2021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DC2A-F16C-4744-8FEF-EB8C334368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7792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9:06:38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23582 4803 1009 0,'0'0'180'16,"0"0"-169"-16,0 0-11 15,0 0 75-15,0 0-3 0,0 0-29 16,0 0-18-16,0-11 5 16,0 11 3-16,0 0-5 15,0 0 8-15,0 0-12 16,0 0-3-16,0 11-6 15,0 14-3-15,0 12 9 16,0 11 3-16,-1 9-19 16,-8 2 6-16,-1-3-7 15,3 1 1-15,-3-4 3 16,1 3-8-16,4-5 4 16,-4-5-3-16,7-13 3 15,2-7-8-15,0-9 3 16,0-9-33-16,0-8-59 15,0 0-159-15,0-31-475 16</inkml:trace>
  <inkml:trace contextRef="#ctx0" brushRef="#br0" timeOffset="488.09">24173 4863 552 0,'0'0'731'0,"0"0"-717"16,0 0-14-16,-81-6 104 15,47 20-21-15,-2 11-45 16,-1 11-5-16,-2 16-9 16,3 1-2-16,12 6 6 15,6 1-17-15,10-3-1 16,8-4-5-16,3-5-4 16,23-6 1-16,5-11-2 15,14-5-5-15,6-15 4 0,8-11-9 16,0-6 2-1,4-25-3-15,-2-8 2 0,-6-13 7 16,-17-1-10-16,-14-1 12 16,-14-5 2-16,-10 8 1 15,-5 3 5-15,-19 6-1 16,-4 9-7-16,-1 4 0 16,0 15-11-16,8 6-15 15,6 5-20-15,8 3-77 16,7 0-147-16,0 3-718 15</inkml:trace>
  <inkml:trace contextRef="#ctx0" brushRef="#br0" timeOffset="714.96">24900 4972 1449 0,'0'0'19'0,"0"0"-6"16,0 0-13-16,0 0 0 16,0 0-35-16,0 0-229 15,2 43-889-15</inkml:trace>
  <inkml:trace contextRef="#ctx0" brushRef="#br0" timeOffset="854.91">24892 5325 713 0,'0'0'736'16,"0"0"-733"-16,0 0 30 16,0 0 28-16,0 0-61 15,0 0-17-15,32 23-130 16,-25-35-676-16</inkml:trace>
  <inkml:trace contextRef="#ctx0" brushRef="#br0" timeOffset="1458.49">25856 4922 1383 0,'0'0'73'0,"0"0"-66"16,0 0-7-16,0 87 51 15,0-51-22-15,-5 1-3 16,3-3-12-16,2-2-10 16,0-7 2-16,0-5-6 15,0-6-3-15,0 0-7 16,0-8-42-16,2-4-67 16,17-2-125-16,3-14-298 15</inkml:trace>
  <inkml:trace contextRef="#ctx0" brushRef="#br0" timeOffset="1837.84">26456 4442 1076 0,'0'0'254'0,"0"0"-244"16,0 0 15-16,0 0 36 15,0 0-3-15,-43 99-13 16,15-38-21-16,-5 16 13 16,2 12-13-16,-3 8-8 0,3 2 9 15,8-9-7 1,6-14-3-16,10-11-8 0,7-9-6 16,2-11-1-16,20-11 0 15,6-8-8-15,8-15 8 16,7-11-25-16,2 0 7 15,-4-22 10-15,-4-13 2 16,-6-1 5-16,-12-3 1 16,-13-3 0-16,-6 5 12 15,-5 3-2-15,-17 6 1 16,-14 2-11-16,-4 7-29 16,-3 7-49-16,5 10-98 15,7 2-355-15</inkml:trace>
  <inkml:trace contextRef="#ctx0" brushRef="#br0" timeOffset="3405.23">16914 4780 1385 0,'0'0'3'0,"0"0"-3"15,0 0 29-15,0 102 32 0,0-38-20 16,0 13-14-16,0 4-2 16,5 4-5-16,-5 3-9 15,0-4 3-15,0-7-9 16,0-7 0-16,-5-11-3 16,0-13-1-16,0-15-1 15,1-15 0-15,3-6-6 16,1-10 2-16,-9-12-10 15,-1-25-11-15,-7-19 6 16,-8-17-6-16,0-15 13 16,-1-8-6-16,2 1 1 0,3-2 11 15,11 10 0 1,10 2 6-16,0 14 1 0,20 9 0 16,6 15-1-16,9 7 11 15,6 5-6-15,4 11 8 16,1 7-3-16,8 8 1 15,-3 9 9-15,4 0-15 16,-3 17 5-16,0 14 1 16,-9 6-8-16,-7 5 9 15,-10 3-5-15,-7-3 0 16,-9 1 5-16,-10-1-6 16,0-5 12-16,-15-6 1 15,-15-2 0-15,1-10 1 16,-4-2-14-16,4-9-6 0,0-2 0 15,8-6-22-15,11 0-27 16,5-6-59-16,5-10-125 16,25-10-1030-16</inkml:trace>
  <inkml:trace contextRef="#ctx0" brushRef="#br0" timeOffset="3898.93">17712 4863 1018 0,'0'0'35'16,"0"0"-34"-16,0 0 125 15,0 0 56-15,0-79-100 0,-14 63-42 16,-2 8 5-16,6 3-3 16,-9 2-23-16,2 3 5 15,-2 0-12-15,-5 8-4 16,-2 12 2-16,0 8-5 15,2 7 4-15,7 4 2 16,3 1-8-16,14 2 6 16,0-8-9-16,0-3 0 15,19-9-2-15,2-8-3 16,10-2 2-16,3-12-7 16,6 0-11-16,1-20 12 15,0-8-10-15,-4-9 3 0,-5 1-8 16,-14 2 1-16,-3 3 18 15,-6 7 5-15,-9 8 0 16,0 8 15-16,0 4-2 16,0 4 6-16,0 0 14 15,0 0-27-15,0 14 0 16,0 12 0-16,-5 8-5 16,1 5 11-16,4-2-10 15,0-6 0-15,4-6-4 16,6-5-9-16,11-8-9 15,3-10-23-15,3-2-66 16,6-5-79-16,0-18-152 16,-1-8-594-16</inkml:trace>
  <inkml:trace contextRef="#ctx0" brushRef="#br0" timeOffset="4280.54">18142 4828 910 0,'0'0'269'0,"0"0"-269"16,0 0 86-16,0 0 37 15,0 0-48-15,0 0-7 16,6-30-56-16,-6 49-9 16,0 9 25-16,0 6 0 15,-6 5-9-15,6 1-6 16,0-6-11-16,0-3 2 16,14-9-4-16,-2-8-4 0,2-2 2 15,3-9-20 1,2-3-3-16,7 0 3 15,-5-15 3-15,-1-5 17 0,3-4-11 16,-11-2-7-16,2-5 15 16,-7 5 5-16,-2 7 2 15,-2 11 1-15,-1 5 5 16,-2 3 18-16,0 0-16 16,0 14-6-16,3 12-4 15,-1 7 14-15,7-2 5 16,1 0-15-16,9-9-3 15,-2-4-2-15,7-7-27 16,2-11-53-16,9 0-72 16,-4-23-99-16,5-7-441 15</inkml:trace>
  <inkml:trace contextRef="#ctx0" brushRef="#br0" timeOffset="4583.29">18707 4749 697 0,'0'0'377'15,"0"0"-370"-15,0 0 94 16,0 0-2-16,0 0-47 16,0 0-2-16,78-28-19 15,-63 28-18-15,1 6 18 16,-2 5-26-16,1 3 0 16,-4 0 3-16,-8 4-6 15,-3 1 2-15,0 6-1 16,0 6 14-16,-9 3 17 0,-6 5-1 15,1 1 2 1,4-3 7-16,3-7-18 0,3-4-10 16,4-6-13-16,0-6 0 15,6-3-2-15,7-3-20 16,3-8-31-16,5 0-44 16,-2 0-106-16,-4-14-218 15</inkml:trace>
  <inkml:trace contextRef="#ctx0" brushRef="#br0" timeOffset="4750.8">18718 4922 1331 0,'0'0'0'0,"0"0"-84"15,0 0 82-15,0 0-1 16,91 24-13-16,-51-18-171 15,-2-2-281-15</inkml:trace>
  <inkml:trace contextRef="#ctx0" brushRef="#br0" timeOffset="5070.41">19157 4966 557 0,'0'0'235'0,"0"0"-163"15,0 0 161 1,0 0-67-16,0 0-50 0,86 0-52 15,-63 0-52-15,1-6-5 16,0-4-7-16,-2-8-19 16,-6 4-22-16,-6-2-29 15,-7-1-19-15,-3-1 44 16,0 4 3-16,-20 4 38 16,-4 1 4-16,-2 6 13 15,2 3 52-15,1 0 10 16,-1 14-2-16,4 8-17 15,4 4 11-15,6 5-10 16,10 3-35-16,0 0-15 16,1-3 1-16,20-3-8 15,8-8-5-15,13-9-25 0,13-8-86 16,19-3-84-16,9-26-250 16</inkml:trace>
  <inkml:trace contextRef="#ctx0" brushRef="#br0" timeOffset="5422.15">20583 4171 1058 0,'0'0'97'0,"0"0"-45"16,0 0 69-16,0 0-4 15,0 75-31-15,0-23-54 16,-8 18-5-16,-3 6 4 16,-1 12 11-16,-3 2-19 15,1-3-13-15,4-2 8 16,5-14-16-16,5-9 0 15,0-11-2-15,20-14-6 16,4-15-10-16,7-10-31 16,6-12-37-16,-6 0-24 0,3-24-94 15,-10-3-133-15</inkml:trace>
  <inkml:trace contextRef="#ctx0" brushRef="#br0" timeOffset="5595.93">20368 4596 997 0,'0'0'271'0,"0"0"-271"16,0 0-71-16,0 0 71 16,0 0 0-16,121 40-26 0,-66-23-108 15,0 3-213 1</inkml:trace>
  <inkml:trace contextRef="#ctx0" brushRef="#br0" timeOffset="5986.35">21019 4780 991 0,'0'0'46'15,"0"0"-39"-15,0 0 104 16,0 0 14-16,0 0-54 15,0 0-5-15,-36-53-2 16,17 53-8-16,-2 0-8 16,1 17-15-16,-1 5-1 15,6 6 8-15,4 6-23 0,6-3-9 16,5 3-5-16,0-5-2 16,17-7-2-16,16-2-8 15,0-9-23-15,6-11-5 16,1 0-8-16,-9-11-5 15,0-11-6-15,-12-4-9 16,-9-5 48-16,-5-1 17 16,-5-1 23-16,0 1 27 15,-5 4-11-15,-5 6-3 16,-4 8-20-16,7 5-15 0,4 7-1 16,3 2-15-1,0 0-45-15,15 0-65 0,9 0-31 16,2 0-234-16</inkml:trace>
  <inkml:trace contextRef="#ctx0" brushRef="#br0" timeOffset="6322.83">21591 4272 1140 0,'0'0'81'0,"0"0"70"16,0 0-7-16,0 0-64 15,0 0-60-15,0 0-10 0,-33 79 0 16,20-14 11-16,-3 14 6 16,2 3 0-16,4 2 1 15,0 1-6-15,4-8-7 16,6-9-14-16,0-9 2 15,0-14-5-15,14-5 2 16,-2-16-14-16,2-6-3 16,0-10-25-16,-4-8-20 15,1 0-28-15,1-17-97 16,-4-12-76-16,-6-4-436 16</inkml:trace>
  <inkml:trace contextRef="#ctx0" brushRef="#br0" timeOffset="6502.63">21448 4628 995 0,'0'0'243'16,"0"0"-75"-16,0 0-36 15,0 0-61-15,0 0-37 16,0 0-26-16,-15-8-6 16,30 16 1-16,11 6 0 15,3-3-3-15,2 3-2 16,0-2-26-16,0-4-25 15,-1 4-119-15,-1-4-276 16</inkml:trace>
  <inkml:trace contextRef="#ctx0" brushRef="#br0" timeOffset="6629.36">21856 5045 1383 0,'0'0'0'15,"0"0"-75"-15,0 0-2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9:36:43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2715 8122 386 0,'0'0'583'0,"0"0"-568"15,0 0 5-15,0 0 141 16,0 0-46-16,0 0-39 16,0 0-24-16,-55-2-4 15,55 2 0-15,0 0-6 16,0 0-13-16,0 0 1 16,0 0-9-16,0 0-6 15,-4 0-3-15,4 0-10 0,0-4-1 16,0 4-1-16,0 0 0 15,4 0-1-15,11 0 1 16,16 0 0-16,-2 0 5 16,13 0-5-16,-3 0 0 15,11 0 1-15,2 0 1 16,3-6-2-16,0 0 0 16,-5-2 0-16,-3 2-2 15,-2 4 2-15,-4-1 0 16,0 3-1-16,-6 0 0 15,4 0 1-15,-8 0 0 16,-5 0 0-16,-2-3-2 16,-3 3-7-16,-6-2 2 15,-4 2 4-15,-3 0-8 0,-2 0 2 16,-5-4 4-16,3 4-1 16,-3-2 5-16,3-1-10 15,1-3 4-15,-5 1 2 16,2-4 5-16,-2-5 2 15,0 0 5-15,0-3-6 16,0 0 7-16,0 0-7 16,0 1 1-16,-7 4 4 15,-2 0-4-15,2 7 8 16,-1 0 8-16,-3-1-8 16,6 3 14-16,-5-3-8 15,7 3-6-15,1 3-2 16,2-2-7-16,0 2 3 0,0 0-4 15,0 0-6-15,0 0 2 16,10 0-5-16,6 0 7 16,13 8 0-16,-3 4 4 15,8-2-2-15,-3 4 0 16,0-2 1-16,4 2-2 16,-9 0 2-16,5 1-1 15,-6-1 0-15,-1 0 1 16,-8 0-1-16,3 0 0 15,-9-6 0-15,-5 1-1 16,-3-3 1-16,2-4 0 16,-4-2 3-16,0 0-1 0,0 0 7 15,-6 6 5-15,-13 0-1 16,-12 2-6-16,6 4-2 16,-10-2 0-16,9 2-5 15,1-4 0-15,6 4 0 16,3-4 0-16,11-5 0 15,0 0-2-15,5 0-10 16,0-1-27-16,0 1-59 16,0-3-205-16</inkml:trace>
  <inkml:trace contextRef="#ctx0" brushRef="#br0" timeOffset="9974.54">8570 8838 272 0,'0'0'531'0,"0"0"-516"15,0 0 14-15,0 0 180 16,0 0-35-16,0 0-58 16,0 0-28-16,19-34-34 15,-19 34-21-15,0 0 8 16,0 0-16-16,0 0 4 15,0 0-9-15,0 0-7 16,0 0 5-16,0 0-12 16,0 0 0-16,0 0 9 0,0 0-9 15,0 0 9-15,0 0-5 16,0 4-10-16,0 10 8 16,-16 6-8-16,-3 2 0 15,-1 7 2-15,-1 1 0 16,0 7-2-16,-3 3 0 15,4 5 3-15,4 3 0 16,6-1-2-16,1-1-1 16,9-1 5-16,0-5-3 15,0-1-2-15,11-5 0 0,7-3 3 16,3-3-7 0,0-6 4-16,-1-8-4 0,-1 1-1 15,2-6-13-15,0-9-7 16,-1 0-72-16,-6 0-138 15,-9-6-452-15</inkml:trace>
  <inkml:trace contextRef="#ctx0" brushRef="#br0" timeOffset="11219.05">9059 8853 882 0,'0'0'10'15,"0"0"58"-15,0 0 109 16,0 0-60-16,0 0-37 16,0 0-28-16,0 0-27 15,-14 0-2-15,4 0-1 16,0 3 0-16,-6 8-1 0,-4 5-6 16,-5 2 3-16,0 2 1 15,-6 8-13-15,6-1 6 16,3 8-9-16,-2 1 3 15,8 6-1-15,3 7 4 16,11-1 10-16,-2-3-9 16,4-5 1-16,0-1-5 15,14-5-4-15,7-3-1 16,3-9-1-16,-2-8-5 16,3-2-3-16,6-12-23 15,-6 0-7-15,0 0-18 16,-1-14-56-16,-7 2-54 15,-7-5-256-15</inkml:trace>
  <inkml:trace contextRef="#ctx0" brushRef="#br0" timeOffset="11825.01">9681 8833 1089 0,'0'0'153'0,"0"0"-152"16,0 0 118-16,0 0-5 16,0 0-47-16,-81-29-31 15,60 29-16-15,-3 4-9 16,4 10 3-16,4 2-7 0,1 2 3 15,6 1-10-15,7 1 0 16,2 0-1-16,0 0 1 16,5-3-3-16,11-1-6 15,5 2-13-15,-1 2 8 16,-1-4 7-16,-3 1 7 16,-11 3 0-16,0 2 0 15,-5 4 7-15,0 2 3 16,-5 1 6-16,-9-1 4 15,-7-3-1-15,-1-3-4 16,-2-2 5-16,3-3-11 16,1-3-1-16,1-5-8 15,3-6 2-15,11-3-4 16,-4 0-6-16,4 0-18 0,5 0-27 16,0-9-51-16,0-2-110 15,9-6-400-15</inkml:trace>
  <inkml:trace contextRef="#ctx0" brushRef="#br0" timeOffset="12140.26">9922 8907 1176 0,'0'0'64'0,"0"0"-50"16,0 0 114-16,0 0-77 15,0 0-38-15,0 0-11 16,-39 39 12-16,28-9 2 16,1 10 8-16,5 3 14 15,0 5-16-15,5-1-4 16,0-7-8-16,0-6-6 15,5-5 1-15,10-10-5 16,2-8-19-16,2-8-40 16,6-3-69-16,-8-8-148 15,-2-15-514-15</inkml:trace>
  <inkml:trace contextRef="#ctx0" brushRef="#br0" timeOffset="12408.28">9681 9047 1172 0,'0'0'0'16,"0"0"-20"-16,0 0 20 0,0 0 23 16,0 0-23-16,95 32-20 15,-64-26-37-15,0-4-119 16,-2-2-288-16</inkml:trace>
  <inkml:trace contextRef="#ctx0" brushRef="#br0" timeOffset="12801.24">10131 9056 880 0,'0'0'164'0,"0"0"-132"15,0 0 117-15,0 0-15 16,0 0-77-16,0 0-21 15,0 45 20-15,0-17-39 16,0 1-4-16,0-4 3 16,0 0-8-16,0-2 6 15,0-9-10-15,0-2-4 16,0-10 0-16,0-2 0 16,0 0-2-16,0 0-16 15,5 0-5-15,0-12 23 16,9 2 4-16,-2-8-4 15,2 7 0-15,-4 0 0 0,0 2 1 16,1-1-1-16,-1 6 0 16,9-2-5-16,-4 2 5 15,3 0-3-15,1 2-32 16,5-4-86-16,-2 3-104 16,-3-2-215-16</inkml:trace>
  <inkml:trace contextRef="#ctx0" brushRef="#br0" timeOffset="13075.16">10596 9129 1312 0,'0'0'33'0,"0"0"11"16,0 0 12-16,0 0 0 16,-11 71-36-16,8-52-12 15,3 1-8-15,0 0-2 16,0-6-22-16,9 0-50 16,6-8-75-16,4-6-138 15,-2 0-354-15</inkml:trace>
  <inkml:trace contextRef="#ctx0" brushRef="#br0" timeOffset="13189.46">10666 9016 65 0,'0'0'1100'0,"0"0"-1095"16,0 0-10-16,0 0-40 15,0 0-274-15</inkml:trace>
  <inkml:trace contextRef="#ctx0" brushRef="#br0" timeOffset="13544.1">10920 9160 1257 0,'0'0'97'0,"0"0"-71"15,0 0-26-15,0 0 49 16,0 0-18-16,0 0-4 15,19 54-18-15,-13-40-5 16,3-5-4-16,-2 1-16 16,3-6-9-16,4-4-42 15,2 0-18-15,2 0-18 16,-2-14-9-16,-1 2 40 16,1 1 43-16,-6 0 29 15,-1 5 86-15,-7 3 30 16,1 1-29-16,2 2-7 15,-5 0-25-15,2 0-8 16,7 0-24-16,-4 8-6 16,2 3-15-16,1 1-2 0,8-4-20 15,3-2-70-15,1-6-232 16</inkml:trace>
  <inkml:trace contextRef="#ctx0" brushRef="#br0" timeOffset="14066.74">11421 9172 1263 0,'0'0'22'0,"0"0"41"0,0 0 20 16,0 0-34-16,0 0-21 16,0 0-15-16,-42-4-11 15,32 14 4-15,0 0 2 16,6 2 2-16,3-4 4 15,1 3-12-15,0 1-2 16,1-4 0-16,13 0-13 16,2-4-5-16,3-2-2 15,1-2-8-15,1 0-3 16,-2-2-7-16,-4-4 12 16,-8-2 14-16,-2 8 12 15,-1 0 13-15,-4 0 28 16,0 0 9-16,0 14-32 0,0 14-11 15,0 14 14 1,0 6-14-16,0 12-6 0,0 5-1 16,2-6-5-16,1-3-11 15,2-5 12-15,-3-11 1 16,3-10-5-16,-5-7 2 16,0-7-21-16,0-6-8 15,0-10-7-15,-2 0 28 16,-13 0 5-16,-6-14-41 15,-3 2 9-15,3-2 31 16,-4-3 5-16,0 5 5 16,5 2 16-16,9-2 26 15,6 4 23-15,5-4-60 16,0 1-5-16,11-3-14 0,18-6-36 16,4 0-62-16,6-2-140 15,-3-3-216-15</inkml:trace>
  <inkml:trace contextRef="#ctx0" brushRef="#br0" timeOffset="14491.51">11779 8771 1103 0,'0'0'183'0,"0"0"-116"16,0 0 84-16,0 0-46 15,0 0-72-15,0 0-22 16,14 28-7-16,8 9 5 16,6 8 4-16,-6 3-12 15,4 9-1-15,-7 2 0 0,2 0 3 16,-7 1-3-16,-9-5 0 16,-5-3 1-16,0-10 1 15,-5-3-2-15,-14-5 0 16,-2-5-2-16,-3-5-25 15,-2-6-33-15,5-12-142 16,6-6-1181-16</inkml:trace>
  <inkml:trace contextRef="#ctx0" brushRef="#br0" timeOffset="15006.16">12417 9144 90 0,'0'0'1110'0,"0"0"-1110"16,0 0 83-16,0 0 10 15,0 0-61-15,99-4-18 16,-68 2-10-16,-1 2-4 15,-10 0-29-15,-1 0-48 0,-8 0-58 16,-10 6-68-16,-1 2-96 16,-10 6-271-16</inkml:trace>
  <inkml:trace contextRef="#ctx0" brushRef="#br0" timeOffset="15162.86">12435 9251 898 0,'0'0'183'16,"0"0"-90"-16,0 0 18 15,0 0-25-15,0 0-67 16,0 0 1-16,61 6-4 16,-25-6-16-16,5 0-1 15,4-6-33-15,-5 0-71 0,-4-2-133 16,-10 4-543 0</inkml:trace>
  <inkml:trace contextRef="#ctx0" brushRef="#br0" timeOffset="15538.48">12854 9030 1316 0,'0'0'24'15,"0"0"21"-15,0 0 19 16,0 0-51-16,0 0-6 0,0 0 7 16,78 63-10-16,-49-47 4 15,2 4 6-15,0 0-11 16,-2 3-1-16,-8-7 0 16,-6-1 3-16,-6-1-4 15,-9-6 5-15,0 0-3 16,0 2 29-16,-19 0-8 15,-10 2-1-15,-2-1 3 16,0-2-12-16,5-1 3 16,2-2-17-16,7-1 0 15,3 1-4-15,5-3-34 16,9 0-71-16,0-3-222 0</inkml:trace>
  <inkml:trace contextRef="#ctx0" brushRef="#br0" timeOffset="16625.25">14291 8850 184 0,'0'0'962'15,"0"0"-949"-15,0 0 48 16,0 0 72-16,-111-14-41 16,75 14-51-16,10 11-11 15,-3 3 12-15,8 0-11 16,6-2-16-16,6-2-7 16,9 6-8-16,0-3-1 15,6 7-2-15,12 2-2 16,8 2 4-16,0-2-11 15,-2-3 2-15,2 1 8 0,-10-4-3 16,-6 4 5 0,-7-2 3-16,-3 1-1 0,-3 1 14 15,-18 0 9-15,-10 0-9 16,7-6 12-16,-7 0-14 16,5-9 1-16,2 1-7 15,4-3-5-15,-1-3-5 16,5 0 2-16,8 0-26 15,6 0-11-15,2 0-24 16,0 0-48-16,0-3-144 16,21-5-436-16</inkml:trace>
  <inkml:trace contextRef="#ctx0" brushRef="#br0" timeOffset="16994.77">14751 8858 935 0,'0'0'95'0,"0"0"105"16,0 0-13-16,0 0-96 0,0 0-33 16,0 0-25-16,-6 15-15 15,-7 13-9-15,-5 14-8 16,-2 7 7-16,-4 6 8 16,10 2-5-16,4-7-1 15,4-7-10-15,6-12 1 16,0-8-4-16,19-7-21 15,7-12-15-15,0-4-20 16,5-6-111-16,-7-22-167 16</inkml:trace>
  <inkml:trace contextRef="#ctx0" brushRef="#br0" timeOffset="17167.47">14528 9025 1081 0,'0'0'169'15,"0"0"-159"-15,0 0 31 16,0 0-19-16,0 0-17 16,0 0-5-16,92 20-3 15,-42-20-54-15,0 0-37 16,-4 0-34-16,-6-3-230 16</inkml:trace>
  <inkml:trace contextRef="#ctx0" brushRef="#br0" timeOffset="17502.54">14938 9006 297 0,'0'0'809'0,"0"0"-792"15,0 0 93-15,0 0 15 16,0 0-47-16,11 73-24 16,-6-43-22-16,-2 1-11 15,3-5-3-15,-5-4-18 16,3-2 3-16,-3-5-4 15,-1-7 3-15,0-6-2 16,0-2 0-16,4 0 0 16,-4 0-2-16,0-5-2 15,0-15-12-15,0-2 6 0,0-4 1 16,2 1 9-16,1 5 0 16,2 6 0-16,0 2 3 15,9 4-3-15,-2 2 0 16,4 4-2-16,3-2 0 15,5 2-5-15,-2 2-43 16,7-2-80-16,1-4-134 16,-4 3-796-16</inkml:trace>
  <inkml:trace contextRef="#ctx0" brushRef="#br0" timeOffset="17699.11">15372 9118 1122 0,'0'0'13'0,"0"0"11"16,0 0 40-16,0 0-2 15,6 70-50-15,-3-50-10 16,2-3-2-16,2-3-19 16,2-2-1-16,3-6-58 15,2-6-124-15,-4 0-439 16</inkml:trace>
  <inkml:trace contextRef="#ctx0" brushRef="#br0" timeOffset="17838.79">15434 8909 1153 0,'0'0'0'15,"0"0"-109"-15,0 0 95 16,0 0-43-16,85 0-148 15</inkml:trace>
  <inkml:trace contextRef="#ctx0" brushRef="#br0" timeOffset="18199.15">15707 8974 896 0,'0'0'124'15,"0"0"35"-15,0 0-6 16,0 0-55-16,0 0-19 15,13 73-32-15,-7-53-16 0,-1-2-24 16,0-4-6-16,2-4 3 16,1-1-4-16,-2-1 0 15,4-5-16-15,0 0-15 16,4-3-2-16,3 0-21 16,2-3-24-16,5-8-20 15,-3 0 10-15,-5 3 49 16,-1 2 39-16,-10 6 10 15,0-4 56-15,1 4 18 16,-6 0-8-16,0 0-2 16,5 10-30-16,0 4 16 15,3-1-37-15,3 1-22 16,-1 0 3-16,2-4-4 0,7-6-13 16,5 0-12-16,4-4-71 15,5 0-103-15,-2-8-248 16</inkml:trace>
  <inkml:trace contextRef="#ctx0" brushRef="#br0" timeOffset="18754.48">16306 9124 1182 0,'0'0'41'16,"0"0"96"-16,0 0-13 15,0 0-44-15,0 0-44 16,0 0-21-16,-38-31 6 0,18 31-5 15,4 6-7 1,1 8 7-16,9-1-8 0,3 5-7 16,3-2-1-16,0 2-4 15,14-8 0-15,10-1-17 16,2-6-13-16,0-3-4 16,-1 0-17-16,-6-6 19 15,-3-8 16-15,-11 6 19 16,5 0 1-16,-10 2 30 15,0 2 11-15,0 4 18 16,0 0-22-16,0 14-28 16,5 12-9-16,1 11 3 0,4 5 2 15,0 9-5 1,4 5-3-16,-2 1 3 0,-2-4-17 16,-1-5 14-1,0-11 1-15,-9-11-3 0,0-4 4 16,0-8 0-16,-4-2-4 15,-10-10 1-15,-3-2 1 16,-3 0-34-16,-5 0-34 16,1-8-6-16,2-6 19 15,-2 0 39-15,3 0 19 16,7 0 21-16,4 2 34 16,10 1 7-16,0-6-27 15,9-2-28-15,22-7-5 16,8 0 1-16,3-1-2 15,2 1 13-15,-2-5-13 0,-3 8-1 16,-4-6-11-16,-4 5-85 16,-10-7-300-16</inkml:trace>
  <inkml:trace contextRef="#ctx0" brushRef="#br0" timeOffset="20516.22">17192 8630 1074 0,'0'0'46'15,"0"0"-7"-15,0 0 75 16,0 0-12-16,0 0-15 16,0 0-18-16,-14-28-45 15,14 28-9-15,0 0-10 16,15 2-5-16,9 12 22 15,2 10-19-15,4 6 9 16,1 9 2-16,-2 4-12 16,-2 7 6-16,1 2 2 15,-6 1-6-15,-3 1 9 0,-3-3-8 16,-11 2-1-16,4-2 6 16,-9-3-8-16,0-6 2 15,0-5 0-15,-14-3-4 16,-5-3 7-16,2-9-7 15,-2-4 0-15,3-8 1 16,6-6-1-16,6-4-10 16,4-4-37-16,0-18-119 15,14-9-635-15</inkml:trace>
  <inkml:trace contextRef="#ctx0" brushRef="#br0" timeOffset="21110.79">18349 8847 1197 0,'0'0'12'15,"0"0"67"-15,0 0 14 16,0 0-48-16,0 0-19 0,0 0 0 15,47 20 20-15,-13-14-7 16,7-1-21-16,9-2 3 16,0-3-14-16,0 0 2 15,-1 0-2-15,-5-3-5 16,-13 0-4-16,-3-3-1 16,-16 4-14-16,-7 2-6 15,-5 0-30-15,0 0-1 16,-5 0 0-16,-11 8-15 15,-4 4-48-15,1-6-145 16,3-6-317-16</inkml:trace>
  <inkml:trace contextRef="#ctx0" brushRef="#br0" timeOffset="21520.5">18856 8664 304 0,'0'0'898'0,"0"0"-895"15,0 0 74-15,0 0 16 0,0 0-28 16,0 0-24-16,-45 0-25 16,53 11-6-16,17 0 6 15,6 0 1-15,5 1-8 16,5-4-9-16,-1 0 6 16,-9-2-6-16,-5 0 0 15,-13 0 0-15,-2-4 3 16,-8 4-3-16,-1-3 5 15,-2 2 4-15,0 1 16 16,0-3-2-16,0 3-16 16,0-6-7-16,8 0-44 15,-1 0-182-15,2-15-792 16</inkml:trace>
  <inkml:trace contextRef="#ctx0" brushRef="#br0" timeOffset="21997.59">18308 9146 1122 0,'0'0'34'15,"0"0"33"-15,0 0 76 16,0 0-40-16,0 0-57 16,0 0-25-16,20 22-3 15,13-12 16-15,10 0-13 0,12-6-7 16,2-4-1-16,4 0 2 16,-1 0-14-16,-10 0 1 15,-9-4-2-15,-10 2-2 16,-12-4-12-16,-9 6-20 15,-8 0-30-15,-2-2-51 16,-5-2-28-16,-21-4-391 16</inkml:trace>
  <inkml:trace contextRef="#ctx0" brushRef="#br0" timeOffset="22519.17">18881 8735 1162 0,'0'0'163'16,"0"0"-116"-16,0 0 79 16,0 0-65-16,0 0-30 0,0 0-27 15,6 0-2 1,18 14 15-16,2 5-1 0,5 1-7 16,6 2-1-16,-4 6-6 15,2 1 3-15,-6-1-3 16,-2 0-2-16,-2 3 4 15,-1-5-4-15,-7 2 1 16,-2-3 0-16,-1-5 1 16,-5 0 2-16,-4-4-1 15,-5 2 4-15,0-4 11 16,0 3-12-16,-10-1 6 16,-9 2 8-16,-12 2-4 15,-9 2 3-15,4-3-4 16,-7 5-3-16,2-5 14 0,4-5-21 15,8-2-2-15,12-7-3 16,3-2-11-16,12-3-20 16,2 0-40-16,0-3-93 15,0-17-1189-15</inkml:trace>
  <inkml:trace contextRef="#ctx0" brushRef="#br0" timeOffset="23337.48">20661 8689 1331 0,'0'0'10'0,"0"0"28"16,0 0 76-16,-102-33-73 15,61 33-11-15,5 0-1 16,-4 10-6-16,6 13 1 16,6 3-13-16,6-2-1 15,11 5-5-15,11-3-5 16,0 2-1-16,16-3-3 16,17 1-5-16,3-4 6 15,5-2-14-15,-1 0 11 16,-6-3 3-16,-8 3 3 0,-16-4 0 15,-8 7 3-15,-2 2 15 16,-15 4 18-16,-18 1-7 16,-10 1-1-16,-4 1-2 15,6-4-12-15,3-8-4 16,10-3-10-16,13-9-6 16,6-6 1-16,8-2-30 15,1 0-29-15,17-19-94 16,22-15-164-16,18-8-752 15</inkml:trace>
  <inkml:trace contextRef="#ctx0" brushRef="#br0" timeOffset="23600.48">21059 8681 1447 0,'0'0'9'16,"0"0"34"-16,0 0 36 15,0 0-46-15,0 0-2 16,0 0-26-16,-71 76 1 16,56-29 12-16,4 7-14 15,1 1 7-15,0-2-9 16,4-5 2-16,3-6-8 16,3-9-3-16,0-7-25 15,0-9-25-15,0-9-66 0,3-8-65 16,-3 0-12-1,0-11 44-15,-8-9-336 0</inkml:trace>
  <inkml:trace contextRef="#ctx0" brushRef="#br0" timeOffset="23734.37">20737 8923 1097 0,'0'0'85'0,"0"0"-69"15,0 0-16-15,0 0 42 16,113 12-42-16,-56-10-22 15,10-2-103-15,2 0-144 16,-7 0-412-16</inkml:trace>
  <inkml:trace contextRef="#ctx0" brushRef="#br0" timeOffset="23990.61">21353 8996 571 0,'0'0'234'16,"0"0"-85"-16,0 0 50 15,0 0-47-15,0 0-35 16,0 0-46-16,4 85-13 16,-4-51-13-16,5 0-18 15,0-5-14-15,9-1-13 16,-4-9 0-16,6-7 0 15,4-4-34-15,-2-8-49 0,11 0-88 16,-5-22-168-16</inkml:trace>
  <inkml:trace contextRef="#ctx0" brushRef="#br0" timeOffset="24154.82">21445 8881 984 0,'0'0'330'16,"0"0"-319"-16,0 0 90 16,0 0-82-16,0 0-19 15,0 0-9-15,8-45-87 0,-3 42-165 16</inkml:trace>
  <inkml:trace contextRef="#ctx0" brushRef="#br0" timeOffset="24919.5">21140 9008 279 0,'0'0'443'15,"0"0"-299"-15,0 0 66 16,0 0-71-16,0 0-27 16,0 0-36-16,14-22-25 15,-14 22-12-15,0 0-12 16,0 0 15-16,0 0-9 16,0 0-14-16,0 0 3 0,0 6-22 15,0 8 1 1,0 8 4-16,0 3-5 0,0 3 5 15,0 0-5-15,0-2 3 16,0-3-4-16,0-3 1 16,1-6 0-16,4-6-2 15,4-5-2-15,-7 0-3 16,3-3-7-16,0 0-7 16,0-9 20-16,0-8 1 15,-1-3 2-15,-4-5-2 16,0 3 2-16,0 2-6 15,2-4-1-15,3 8-15 16,3 5-13-16,3-1-24 16,8 10 14-16,-7-1 17 15,3 3 6-15,1 0 14 0,-2 0-60 16,-1 0-181-16,-6 0-704 16</inkml:trace>
  <inkml:trace contextRef="#ctx0" brushRef="#br0" timeOffset="25383.99">21639 9065 1213 0,'0'0'122'15,"0"0"-94"-15,0 0 24 0,0 0-28 16,0 0-1-16,0 0-23 16,2 0-4-16,3 2 4 15,-1 16 6-15,3-2 32 16,-2-2 10-16,0 0-20 16,0 1-11-16,0-10-10 15,-1 4-5-15,4-7-2 16,-1-2 0-16,2 0-5 15,3 0 3-15,7-8-4 16,-2-4-7-16,2-2 7 16,-4 3-13-16,1 3 15 0,-7 5 3 15,-3 0 1 1,-2 1 4-16,-4 2-4 0,2 0 0 16,1 0 5-16,-1 0-4 15,1 8 13-15,8 3 2 16,-8 0-8-16,4 4 2 15,3-7-10-15,4-2-14 16,3-4-35-16,11-2-60 16,3 0-91-16,0-11-365 15</inkml:trace>
  <inkml:trace contextRef="#ctx0" brushRef="#br0" timeOffset="25964.99">22289 9047 989 0,'0'0'92'16,"0"0"87"-16,0 0-59 16,0 0-22-16,0 0-31 15,0 0-25-15,8-47-8 16,-21 47-3-16,-5 6-8 16,3 10-15-16,-1 9 3 15,6 7-6-15,7-2-2 16,3 5-3-16,15-7-3 15,14-12-20-15,11-4-10 16,-2-12-16-16,5 0-3 16,-5-12 3-16,-5-4-14 15,-13-4 45-15,-4 0 18 16,-9 3 8-16,-4 3 43 16,-3 6 3-16,0 4 8 0,0 4-12 15,0 0-25-15,0 10-25 16,0 20-1-16,0 13 1 15,0 8 4-15,-3 8-3 16,1 5-1-16,-2-1 0 16,3 2 5-16,1-9-6 15,0-8 1-15,0-11 0 16,-4-6-3-16,3-6 2 16,-3-8 0-16,-1-9 1 15,-7 2 0-15,-7-10 0 16,-7 0 0-16,-5 0 1 15,-2-18-1-15,2-2-1 0,0-5 0 16,12-7 1-16,4 8 1 16,10-2 7-16,5 1-6 15,10-1 4-15,19-2-4 16,21-3-1-16,11-5-1 16,4 1 0-16,6 1-16 15,4-2-1-15,1 2-27 16,-3-5-70-16,-17 2-199 15</inkml:trace>
  <inkml:trace contextRef="#ctx0" brushRef="#br0" timeOffset="68130.42">6194 8438 262 0,'0'0'0'16,"0"0"-144"-16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9:38:16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11166 7907 796 0,'0'0'306'16,"0"0"-298"-16,0 0 129 15,0 0-35-15,0 0-71 16,0 0-2-16,0 0-21 16,0-28 14-16,0 28-12 15,0 0 21-15,0 0 17 16,0 0-4-16,0 0-2 15,0 0-8-15,0 0-6 16,-4 0 0-16,-1 0-18 16,-5 6 1-16,0 5-7 15,-6 6-3-15,-3 6-1 16,-2 7 1-16,-4 5 0 0,-5 4 6 16,-1 6-6-16,-3 3 3 15,3 6 1 1,0 2-4-16,2 3 3 0,3 0-4 15,0-5 2-15,5-5 1 16,1-5-2-16,1-9-1 16,8-2 0-16,6-13 1 15,-3-6-2-15,8-6 1 16,0-4-5-16,0-4 4 16,0 0-10-16,0 0 3 15,0 0 2-15,0 0-2 0,0 0 1 16,-2 0-11-1,-2-6 1-15,4-6-9 0,-1-2 7 16,1-5 8-16,0-1 4 16,0 0 2-16,0 0 1 15,0 1 4-15,0 1 0 16,0 8 4-16,-6-2-3 16,6 6 10-16,-3 4 10 15,3-2-7-15,0 4 11 16,0 0-9-16,0 0-12 15,-2 0 0-15,-3 4-4 16,-5 16 0-16,-4 8 2 16,-1 5 0-16,-1 5 0 15,2 1-2-15,7 1 2 16,2-7 1-16,2-5-3 0,3-6 0 16,0-4 0-16,8-7-3 15,8-6 2-15,-1-5 0 16,15 0-1-16,1-2 2 15,0-16 0-15,8-4 3 16,-3 0-1-16,-1-3 1 16,-4-1-4-16,-5 4 1 15,-2 4-6-15,-9 1-10 16,-4 9-25-16,-1 5-66 16,-10 3-213-16</inkml:trace>
  <inkml:trace contextRef="#ctx0" brushRef="#br0" timeOffset="5543.82">6279 11215 543 0,'0'0'68'15,"0"0"45"-15,0 0 77 16,0 0-77-16,0 0-20 15,0 0-4-15,0 0-20 16,0-20-19-16,0 14-13 16,0 0-19-16,0 2-3 15,0-2-7-15,0 2-7 0,0 4 13 16,0-2 7-16,0 2 5 16,0 0 3-16,0 0 5 15,0 0-6-15,0 0-2 16,0 0-14-16,0-3 1 15,0 3-11-15,0 0-2 16,0 0 0-16,0 0-5 16,5 0-2-16,11 0 4 15,8 0 5-15,2 17-4 16,-1 3 4-16,12 2-1 16,-8 3 16-16,2-1-14 15,-2-2-2-15,-3 3-1 16,-2 1 3-16,-2 0-3 15,-3-2 1-15,6 2 0 16,-8-1 0-16,2-5-1 0,-4 3 0 16,-4-7 0-16,7 2 2 15,-7-2-2-15,1 2 0 16,-2-4 1-16,-1 3-1 16,1-1 0-16,-5 2 0 15,0 2 1-15,4-4 0 16,-7-2 0-16,-2-3-1 15,0-2 0-15,0-4-1 16,0-1-5-16,0-4-6 16,3 0 2-16,-3 0-4 15,0 0 5-15,0 0 0 16,0 0-11-16,-5-4-29 0,-9-1-57 16,-1-1 47-16,1 1 14 15,2 2-36-15,2 0 16 16,-1 3 44-16,-2-6-15 15,7 6 0-15,-4-5 36 16,5-1 9-16,0 3 28 16,-4-2 7-16,2-3-2 15,2-2-12-15,0 2 4 16,-4 0 8-16,-1 0 1 16,5-2-7-16,0 5-13 15,-1 2 11-15,1 1-5 16,5-1 0-16,0 3-11 15,0 0-3-15,0 0-10 0,0 0-5 16,0 3-2-16,0 11-2 16,5 8 4-16,11 4 0 15,5-1-1-15,3 1 0 16,2-6 1-16,-1-4-3 16,5-2 2-16,-5-8-1 15,-4-1 1-15,-2-5 0 16,-3 0 0-16,-6 0 1 15,0-8 1-15,1-11 2 16,-3-7 4-16,-6-5-6 16,3-1 1-16,-5 2-1 15,0 2 1-15,0 5-1 0,0 3-1 16,0 8-2 0,0 8-1-16,0 4 2 0,0 0-18 15,0 0-73-15,0 2-53 16,0 12-90-16,-5-2-597 15</inkml:trace>
  <inkml:trace contextRef="#ctx0" brushRef="#br0" timeOffset="6759.84">5090 12923 849 0,'0'0'505'16,"0"0"-491"-16,0 0-9 15,0 0 64-15,0 0-50 0,0 0-7 16,-10-4 4-16,10 4-8 16,0 0-1-16,2 0-3 15,11 0-2-15,8 0 18 16,5 0 5-16,3 0-11 15,7 4-6-15,-1-2-5 16,1-2 1-16,5 3-1 16,-1 0-2-16,0-3 1 15,-4 0-2-15,-2 0 0 16,-11 0 0-16,-4 2-2 16,-9 2 2-16,0-4 0 15,-1 0-3-15,-9 0 3 16,0 0-9-16,0 0 2 15,0 0-9-15,0-12 8 16,0-5 8-16,0 0 8 0,-4 0-3 16,-11 3 7-16,5 0-1 15,-9 0-2-15,7 3 2 16,-4 2-2-16,2 4 4 16,4-1-2-16,5 6-1 15,5 0 11-15,0 0-8 16,0 0-9-16,0 0-4 15,0 0-7-15,0 3 0 16,15 11 2-16,11 6 5 16,-5 2-2-16,3-2 2 15,5 0 0-15,-1-3 0 16,1-1-4-16,-5-2-2 0,-3 4-1 16,-6-7 3-16,-4 0 2 15,-6 0 0-15,-5-2 2 16,0 0 6-16,0-1 13 15,-10 6 5-15,-6 0 1 16,-5 0-11-16,1-2 0 16,-4-1-6-16,10 0-2 15,-2-6-6-15,6 1-2 16,3 0-13-16,2 0-45 16,5 0-127-16,0-1-345 15</inkml:trace>
  <inkml:trace contextRef="#ctx0" brushRef="#br0" timeOffset="20046.06">13183 7297 900 0,'0'0'16'0,"0"0"-12"15,0 0 101-15,0 0 11 16,0 0-26-16,0 0-15 16,0 0-17-16,-74-11-28 15,67 8 0-15,-2 1-5 16,-1 2-10-16,0-3 3 16,-6 0-10-16,3 0 4 15,-5 3 1-15,-2-2-8 16,-4 2 6-16,-1 0-5 0,3 0 3 15,-2 0 8 1,8 2-14-16,1 4 1 0,1-1 2 16,7 1-5-16,2 0 0 15,0 0-1-15,1-1-2 16,3 4 1-16,-3-1 1 16,-1 6 0-16,5 3 0 15,-5 6 0-15,5 8 0 16,-5 5 0-16,1 13 1 15,3 4-2-15,1 7 1 16,-4-1 0-16,2 3 0 16,2-3 1-16,-3-2 0 15,3 2 0-15,0-3 0 16,-2 3 5-16,-1 0-5 16,1 1 1-16,-3 1 3 0,1 8-5 15,-2 4 6 1,0-2-1-16,-2-1-2 0,3-3 8 15,-1-1-6-15,-4-1 1 16,0 2 1-16,1-2-5 16,-1-2 4-16,3-7-1 15,-3 1-3-15,1-4 6 16,2-3-4-16,-1 1 1 16,2-3 5-16,1 1-7 15,0-1 0-15,5-3-3 16,-3-3 2-16,3 3-1 15,-2 1-1-15,-2-1 0 16,3-3 1-16,-3 1 0 0,-1-5-1 16,3 2 2-16,-3-3-1 15,5-3 1-15,-3-3-2 16,3 5 0-16,-5-1 0 16,5-1 2-16,-2-4-2 15,2-5 0-15,-4 1 2 16,3-4-2-16,-3-4 0 15,2-1 0-15,-1-7 0 16,1 0 1-16,2-2-1 16,0 4 0-16,-3-4 1 15,-2 6-1-15,5 0 0 16,-5 0 0-16,-1 3-1 0,6 3 2 16,-5-4-1-1,5 4 0-15,0-6 1 0,0 3-2 16,-3-3 1-16,3-6 0 15,-2 4-1-15,2 0 2 16,0-1-1-16,0-3 0 16,0-2 1-16,0 0-3 15,0-4 2-15,0 1-1 16,0 0 0-16,0-1-6 16,5 4 7-16,11 0 0 15,-3 0 0-15,5 0-2 16,-3-4 2-16,4 4 0 15,5-4-2-15,-1-2 3 16,1 0-2-16,2 0 0 0,3 0-4 16,-3 0 3-16,5 0-9 15,-2-2 5-15,-3-4 6 16,3 4-10-16,-8-2-1 16,-11 4 4-16,-5 0-5 15,1 0-4-15,-6 4-27 16,0 15-39-16,-11 9-116 15</inkml:trace>
  <inkml:trace contextRef="#ctx0" brushRef="#br0" timeOffset="31856.94">17572 10631 1028 0,'0'0'80'16,"0"0"-74"-16,0 0 130 0,0 0-15 15,0 0-46-15,0 0-16 16,0 0-28-16,-5-29 7 16,3 29-16-16,2 0-11 15,0 0 8-15,0 15-19 16,-3 10 6-16,3 14 5 16,-5 10-10-16,3 1 8 15,-3 1-9-15,0 3 1 16,0-3 3-16,-1-4-4 15,-2-1 0-15,8-15 0 0,0-11-1 16,0-6-5 0,0-12-19-16,0-2-46 0,0 0-75 15,8-11-88-15,-8-14-478 16</inkml:trace>
  <inkml:trace contextRef="#ctx0" brushRef="#br0" timeOffset="32151.97">17384 10932 809 0,'0'0'6'16,"0"0"99"-16,0 0 83 16,0 0-63-16,25 75-45 0,-10-42-18 15,1 1-20-15,-6-4-14 16,5-4-1-16,-1-3-7 15,-2-9-16-15,2-6 6 16,-4-4-2-16,6-4-6 16,-1-6 4-16,4-17-4 15,4-13 3-15,1-7-5 16,-3 3-10-16,-6 12-4 16,-6 8-16-16,-4 12-28 15,-5 8-48-15,0 0-217 16</inkml:trace>
  <inkml:trace contextRef="#ctx0" brushRef="#br0" timeOffset="33689.28">23110 10362 931 0,'0'0'32'0,"0"0"-20"16,0 0 124-16,0 0-22 0,0 0-26 15,0 0-29 1,0-13-36-16,0 10 3 0,0 3-16 15,0 0 0-15,0 0 6 16,0 0-5-16,0 0 20 16,-5 16-17-16,-5 10 9 15,-4 14 11-15,-1 1-21 16,-1 8-6-16,1 1 7 16,1 7-13-16,-2-1 6 15,6-1-7-15,-4 1 4 16,4-5-1-16,0-6-3 15,3-3 0-15,3-11-3 0,4-9 3 16,-2-10-2 0,2-4-5-16,0-8-12 0,0 4 15 15,-3-4-13-15,1 0 13 16,-1 0 1-16,-2-18-14 16,-2-2 5-16,-2-5 0 15,4-1-2-15,0 4 14 16,1 2-15-16,3 3 8 15,1 1 7-15,0 2-10 16,0-1 10-16,0 6 1 16,0 7 0-16,0 2 15 15,-4 0-1-15,4 0-2 0,-1 0-13 16,-3 2 7-16,2 22-1 16,-3 4 2-16,5 5-6 15,0 9 8-15,0-2-10 16,0-3 0-16,0-6 8 15,0-3-7-15,5-8 4 16,2-4-5-16,2-4 3 16,5-6-7-16,-2-6 2 15,8 0 2-15,4-3-4 16,6-16 3-16,1-7-2 16,-5 3 2-16,-1 3-5 15,-9 4 3-15,-7 4-2 16,-4 4-39-16,-5 0-45 0,0-7-175 15</inkml:trace>
  <inkml:trace contextRef="#ctx0" brushRef="#br0" timeOffset="41504.86">17891 12429 492 0,'0'0'138'15,"0"0"37"-15,0 0-26 16,0 0-11-16,0 0-37 15,0 0-39-15,0 0-11 16,0 0-8-16,0 0-6 16,0 0 4-16,0 0-16 15,0-4-11-15,3 4-14 16,8 0 2-16,8 0-2 0,6-2 7 16,7 2-4-1,9-6 18-15,4 4-4 0,1-4-5 16,8 0-4-16,-3 0 4 15,10 4-3-15,-1 2-7 16,-3 0-1-16,-2 0 4 16,0 0-3-16,-9 0 1 15,-1 2-1-15,-5 2 1 16,-9-2-1-16,0-2-2 16,-5 0 0-16,-2 0 0 15,0 0 1-15,-3 0-1 16,-6 0 3-16,1-2-2 15,-6-2 2-15,4 4-3 16,-13-2 2-16,5-2 2 0,-3 4-3 16,-3 0-1-16,0 0 0 15,2 0-2-15,3-2-10 16,9-1-61-16,3 0-94 16,5 1-176-16</inkml:trace>
  <inkml:trace contextRef="#ctx0" brushRef="#br0" timeOffset="42067.64">20604 12468 593 0,'0'0'418'0,"0"0"-409"16,0 0 154-16,0 0-81 16,0 0-37-16,0 0 6 15,100 0-15-15,-79 0-14 0,1 0 8 16,2 0-9 0,2 3-6-16,0-3-6 15,-2 0-9-15,5 0 4 0,-3 0-4 16,-2 0-7-16,-3 3-11 15,-4-1-42-15,-3 2-75 16,-4-2-204-16</inkml:trace>
  <inkml:trace contextRef="#ctx0" brushRef="#br0" timeOffset="52146.26">16490 16016 1297 0,'0'0'0'0,"0"0"0"0,0 0 25 16,0 0 36-16,0 0-13 16,0 0-12-16,0 0-3 15,9 0-21-15,1 0-1 16,1 2 24-16,13 4-24 16,-7-4 8-16,4 2-3 15,3-4-16-15,12 2 10 16,-2-2-9-16,16 0 0 15,-5 0 2-15,-7 0-2 16,0 0-1-16,-10 0 0 0,-4 0 2 16,-4 0-5-1,-9 0 3-15,-6 0-6 0,-2 0-6 16,-3 0-11-16,0 0 7 16,0 0-38-16,0 4-93 15,0 1-232-15</inkml:trace>
  <inkml:trace contextRef="#ctx0" brushRef="#br0" timeOffset="55914.34">16825 14179 1178 0,'0'0'81'16,"0"0"-81"-16,0 0 10 15,0 0-9-15,0 0 54 16,0 0 5-16,0 0-37 16,-18-6-5-16,18 6-2 15,-3 0 3-15,3 0-2 16,0 0-3-16,0 0 7 15,0 0 0-15,0 0-3 16,0 0 10-16,0 0-16 16,0 0 0-16,0 0-2 0,14 0-10 15,12 0 8-15,5 0 7 16,8 0-7-16,1 0 4 16,5 0-10-16,-2 0 0 15,1 0 1-15,1-6-1 16,-5 0 0-16,-7-2-2 15,-6 5 1-15,-10 0 3 16,-6 1-4-16,-6-2 2 16,-2 4-2-16,-3 0 0 15,0 0 4-15,0 0-2 16,2 0-2-16,-2 0 0 16,4 0-5-16,-4 0-31 15,5 0-41-15,5 0-120 0,14 0-209 16,4 0-398-16</inkml:trace>
  <inkml:trace contextRef="#ctx0" brushRef="#br0" timeOffset="57341.19">22900 14130 766 0,'0'0'441'0,"0"0"-433"0,0 0 27 15,0 0 66-15,0 0-92 16,0 0 0-16,19 0-9 16,-5 0 2-16,1 0 2 15,-2 0 12-15,0 0 3 16,-1 0-10-16,6 0-9 15,-8-5 2-15,2-1-6 16,-2 1-17-16,-4-1-72 16,-6 3-128-16,0 3-740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9:45:57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1104 13732 174 0,'0'0'963'0,"0"0"-962"15,0 0-1-15,0 0 51 16,0 0 45-16,0 0-25 15,0 0-25-15,-20 6-3 16,20-6-4-16,-2 0 4 16,-2 0-2-16,4 2-14 15,-1 2 8-15,-3-4-14 16,-1 2-3-16,5 2 3 16,0-4-15-16,0 2 5 15,0 1-6-15,0-3-3 16,0 0-3-16,0 3 1 0,0-1-4 15,19 2 0 1,2-2 4-16,4 1 0 0,5-3 0 16,1 0 2-16,10 0-3 15,-1 0 1-15,6-5 0 16,4-4-3-16,2 0 3 16,3 3 0-16,-5-2 0 15,5 0-4-15,-8 5 1 16,-3-2 1-16,-4 5 2 15,-4 0-4-15,-1 0 5 16,-10 0-1-16,-4 0 0 16,0 2-10-16,-11-2 9 15,-1 0-12-15,-2 0-6 16,-7 0 11-16,0 0-12 0,0 0 12 16,0 0-4-16,-2-11 12 15,-12-6 0-15,-7-2 3 16,1-1 3-16,1 0 7 15,-4 0-9-15,-1 3-4 16,9 0 6-16,-1 6-2 16,3 3 13-16,2 4-5 15,4 2 0-15,4 2 14 16,-2 0-15-16,5 0 2 16,0 0-12-16,0 0 1 15,0 0-4-15,10 0-5 16,14 6 6-16,7 2-4 15,9 6 8-15,1-3-3 0,-1 3 0 16,-4 0 3-16,-5 0-4 16,-7 4 1-16,2-4 0 15,-7 5-1-15,-7-5 4 16,-3 0-3-16,-8 0 2 16,-1 0 1-16,0 4 11 15,0-4 3-15,-7 3-6 16,-8-6 9-16,-4 0-19 15,3 1 1-15,1-6-2 16,-1-1-22-16,1-5-10 16,1 0-80-16,9 0-239 15</inkml:trace>
  <inkml:trace contextRef="#ctx0" brushRef="#br0" timeOffset="23007.13">4541 14155 29 0,'0'0'0'15</inkml:trace>
  <inkml:trace contextRef="#ctx0" brushRef="#br0" timeOffset="23671.77">4541 14155 17 0,'10'0'237'16,"-10"0"-14"-16,0 0-100 15,0 0-63-15,0 0-60 16,-2 0-103-16,2 0 52 16,0 0 32-16,0 0-10 15,0 0-10-15,0 0 39 16,0 0 53-16,0 0 30 0,0 0 2 16,0 0 8-16,0 0 6 15,0 0-17-15,0 0-3 16,0 0 12-16,0 0-13 15,0 0 0-15,0 0-7 16,0 0-6-16,0 0-13 16,0 0-18-16,0 0-12 15,0 0 5-15,0 0-5 16,0 0 3-16,-3 0-8 16,3 0-6-16,0 0 5 0,0 0-11 15,0 0 0 1,0 0-5-16,0 0-3 0,0 0 2 15,3 0-5-15,8 0 6 16,4 0-5-16,1 4 4 16,-1-2 1-16,9 2 0 15,2-2 4-15,0-2-5 16,3 0 1-16,-3 0 0 16,9 0-2-16,-8 0 2 15,2 0 0-15,1 0 0 16,-3 0 0-16,-3 0 3 15,1 0-3-15,-8-2 0 16,2-2-3-16,-4 2 6 16,4-2-3-16,-3 2 0 15,-6 2 1-15,-3 0-1 0,1 0 1 16,-2 0-1-16,-6 0 3 16,5 0-1-16,0 0 3 15,-5 0-1-15,5 0-2 16,-5 0 3-16,0 0-5 15,0 0 0-15,0 0 1 16,0 0-1-16,0 0 0 16,0 0 0-16,0 0 2 15,0 0-6-15,5 0-4 16,1 0-26-16,2-8-18 16,-1-4-100-16,-7 4-449 15</inkml:trace>
  <inkml:trace contextRef="#ctx0" brushRef="#br0" timeOffset="27937.39">5840 14054 85 0,'0'0'209'0,"0"0"-126"0,0 0-69 15,0 0 1-15,0 0 5 16,0 0 65-16,0 0-56 16,-11 12-26-16,6-7-1 15,0 4 1-15,5-1-6 16,-9 4-26-16,4 2-56 16,-2-1-19-16,4 5-29 15,3-4-52-15</inkml:trace>
  <inkml:trace contextRef="#ctx0" brushRef="#br0" timeOffset="30565.09">5657 14141 669 0,'0'0'35'0,"0"0"-8"0,0 0-1 16,0 0 51-16,0 0 24 16,0 0-20-16,-3 0-28 15,3 0 21-15,0 0 1 16,0 0-43-16,0 0-2 15,0 0-30-15,0 0 0 16,0 0 5-16,0 0 0 16,0 0-4-16,0 0-1 15,0 0 7-15,0 0 1 16,0 0-8-16,0 0 2 16,0 0-4-16,0 4 8 0,0 1-6 15,0 0 0 1,0 1 1-16,0-2-8 15,3-2 7-15,-1 0-2 0,1 2-5 16,2-2-4-16,1 2 2 16,4-2 9-16,-2 1-9 15,-1 0 4-15,4-3 1 16,-3 2 4-16,3-2-7 16,-1 4 10-16,5-4-3 15,-4 0 0-15,8 0 5 16,-2 0-12-16,2 0 7 15,7 0 0-15,-2 0 15 0,-3 0-13 16,4 0 11 0,1-4-3-16,-2 2-8 0,-3-1 29 15,5 0-31-15,-2 1 1 16,-3-2-1-16,3 2 4 16,-2-4-4-16,-3 4 12 15,2-2-8-15,3 2 20 16,-3 2-15-16,-1 0 2 15,1 0 4-15,3 0-11 16,2 0-4-16,0 0 0 16,5 0 7-16,-2 0-5 15,2 0-2-15,0 0 0 16,-2 0-3-16,1 0 9 16,1-4-6-16,-2 2 0 15,-2-1 4-15,3 0 4 16,6 3-8-16,-2 0 0 15,6 0 9-15,1 0-5 0,-1 0-3 16,1-2-1 0,1-4 7-16,-3 0-9 0,-3 0 2 15,-1 4 0-15,6-1-1 16,-6 0 5-16,6 3-4 16,-1 0 0-16,-1 0 5 15,3 0-6-15,-3 0 1 16,-3 0 0-16,4 0-1 15,-9 0 2-15,3-3-1 16,-3 3 0-16,6 0 5 16,-3 0-4-16,2 0-1 15,-1 0 0-15,1 0-3 0,0 0 8 16,7 0-5-16,-5 0 0 16,5 0 3-16,4-6-7 15,-3 4 4-15,-2-1 0 16,3 0-5-16,-9 3 10 15,5 0-5-15,-7 0 0 16,6 0 5-16,-4 0-4 16,11 0-1-16,1 0 0 15,-1 0-6-15,-6 0 5 16,4 0-2-16,-4 0 0 16,-7 0 6-16,3 0-8 15,-8 6 5-15,2 0 0 16,-2-1-6-16,2 3 8 15,4-2-2-15,1 0 0 0,9-4-2 16,-4 4-3-16,5-6-3 16,-2 3-2-16,-3 2 1 15,-5 1 10-15,-5 0-1 16,-7 0 0-16,5 2-2 16,-8-2 0-16,5 0 2 15,0-1 0-15,0 1-3 16,3-3 5-16,5-1-2 15,3 1 0-15,-3-3 5 16,-1 3-8-16,-1 0 3 16,-4-1 0-16,-4 2-3 0,-3-4 12 15,8 0-9-15,-3 0 0 16,0 0 3-16,3 0-7 16,-3 0-1-16,5 0 5 15,-2 0-6-15,-3 0 11 16,5 0-5-16,0 0 1 15,2 0 5-15,-2 0-6 16,5-4 0-16,-2 4 0 16,3-2-7-16,-1-1 11 15,-2 0-4-15,2-2 0 16,-1 2 1-16,-1 3-2 16,2-3 1-16,-1 0 0 15,1 0-1-15,4 1 1 0,-4-2 0 16,0-1-2-1,0 0-9-15,-1-1 8 0,1 0-20 16,-2 4 22-16,3-2-7 16,-3 2 8-16,2-2 0 15,-1 2 0-15,-4 2 6 16,-2 0 5-16,-3 0-9 16,0 0 4-16,3 0 5 15,-3 0-11-15,8 0 0 16,-3-3-5-16,4 0-15 15,-3 3 20-15,3 0-10 16,-1 0 10-16,-3 0-9 16,0 0 11-16,4 0-2 15,-4 0 0-15,3 0-3 0,1 0 2 16,-4 0-43-16,0 0 7 16,-2 0 31-16,-3 0-10 15,-6 0 16-15,5 0 1 16,-5 3-1-16,3 0 24 15,4-1-24-15,-1 2 0 16,5-4-4-16,5 0-17 16,4 0 10-16,-6-4 2 15,2-1-14-15,-5 2 16 16,-1 3 7-16,-4 0 0 16,-1 0 29-16,0 0-15 15,6 0-9-15,0 0-5 16,3 0-32-16,2 0 28 0,0 0-30 15,-3 0-21-15,-5-2 37 16,-4 2 4-16,0 0 14 16,-7 0 31-16,-1 0-3 15,3 0 37-15,-4 0-46 16,6 0-14-16,-1 0-10 16,4 0 1-16,1 0-11 15,-3 0 2-15,-1 0-22 16,-2 0 26-16,0 0 0 15,-4 0 9-15,-5 0 17 16,2 0-13-16,2 0 13 16,-3 0-17-16,8 0 5 0,-4 0-8 15,1 0 3-15,-1 0-18 16,4 0 10-16,-4 0-11 16,3 2 19-16,-5 1 5 15,3 0-5-15,-2-1 17 16,1 2-17-16,1-2-4 15,-1 2 3-15,-4-4-34 16,-1 0 25-16,4 0-25 16,-9 0-7-16,-5 0 42 15,0 0 6-15,0 0 33 16,0 0 23-16,0 0-55 16,0 0 13-16,0 0-8 15,0 0-4-15,0 0-14 0,0-4 6 16,0-7 0-1,2-3 2-15,1-3-2 0,-3 3 0 16,0-1 14-16,0 5 16 16,0-4 31-16,0 2-24 15,0 1-32-15,0 2-5 16,0 1 0-16,0 8-9 16,0 0-22-16,0 0-74 15,0 0-156-15,-5 8-678 16</inkml:trace>
  <inkml:trace contextRef="#ctx0" brushRef="#br0" timeOffset="60545.48">20974 15420 552 0,'0'0'187'16,"0"0"-158"-16,0 0 42 0,0 0 72 16,0 0-72-16,0 0 16 15,0 0 16-15,-7-29-20 16,7 29-36-16,0 0-6 15,0 0 0-15,0 0-2 16,0 0-14-16,-3 0-1 16,3 0-3-16,0 0-13 15,0 6-8-15,0 14 6 16,-5 6-4-16,5 1 0 16,0 3-1-16,0 0 1 15,0 1-2-15,0-3 0 16,0-2 0-16,0-3 4 0,3-3-3 15,2-6-1-15,2-6 0 16,-1 0 0-16,-3-5-1 16,-3-3 1-16,5 0-4 15,-5 0 4-15,10 0-2 16,4 0 2-16,-3 0 3 16,4-5-1-16,6-1 2 15,-2 0-4-15,3 4 0 16,4-4 1-16,3 0 0 15,6 4-1-15,-4-2 0 16,10-2 3-16,-1 4-5 16,1-1 2-16,2 0 0 15,-2 3 1-15,4 0-1 0,-3 0 0 16,-1 3 1-16,0 2 1 16,2 5-4-16,-1-2 2 15,-1 0 0-15,7 0 0 16,4-2 3-16,0 0-3 15,1-6 0-15,-1 3 1 16,-2-3-2-16,0 0 1 16,-2 0 0-16,0 0-3 15,2 0 7-15,-4 0-5 16,4 0 1-16,-3 0 0 16,-2 3-1-16,0-3 2 15,-2 0-1-15,-4 0 0 0,1 0 0 16,-1 0 0-1,-2 0 0-15,2 0 0 0,-3 0-1 16,1 0 2-16,-3 0-1 16,-3 0 0-16,0 0-4 15,-5 0 3-15,3-3-1 16,-3 3-6-16,3 0 6 16,1-3-4-16,2 3 2 15,6-3 3-15,-5 3-7 16,1-3 1-16,3 1-1 15,-6-2-1-15,1 2 6 16,-4-1-7-16,1 0 3 16,0 3 7-16,-1 0-9 0,0 0 4 15,-1 0 0 1,2 0-7-16,2 0 7 0,4 0-17 16,-4 0 5-16,0 3 1 15,0-3-5-15,-2 3 7 16,0-3 3-16,1 2 3 15,-4 2 8-15,-4-2-4 16,2 4 4-16,-3 0 0 16,-2-4 1-16,-2 1-2 15,2-3 1-15,-4 0 0 16,-1 0 1-16,-2 0 1 16,-3 0-1-16,-2 0-1 15,1 0 2-15,-6 0 0 16,2 0 0-16,-4 0 0 0,0 0 0 15,0 0 1-15,0 0-1 16,0 0 6-16,0-3-3 16,1-8 7-16,3 0-9 15,1-7-2-15,0 2-1 16,-2-4 1-16,3 1 0 16,-6-5-1-16,1 0 3 15,-1-2 9-15,4 1-3 16,-2-1-7-16,1 4 8 15,2 2-4-15,-3 5-5 16,1 5 3-16,-1 4 1 16,-2 6-3-16,0 0-2 15,3 0-8-15,-1 0-6 0,2 11-9 16,-4 6-14-16,0-3-86 16,0 0-351-16</inkml:trace>
  <inkml:trace contextRef="#ctx0" brushRef="#br0" timeOffset="67727.53">22883 13657 960 0,'0'0'81'15,"0"0"-71"-15,0 0 62 16,0 0 54-16,0 0-70 0,0 0-48 15,0 0 10-15,0 0 20 16,0 0-7-16,0 0-4 16,0 0-7-16,0 0-3 15,0 0 10-15,0 8-8 16,0 6 9-16,0 5-3 16,-3 1-7-16,1 2-3 15,-3 7-3-15,1 2-2 16,-1 6 4-16,0 2-6 15,0 7-3-15,3 4 0 16,-1 4-4-16,1 0 3 16,-3-4-2-16,1-5 0 0,-1 0 2 15,2-5-3-15,-3-3-1 16,5-7 0-16,-4-4 1 16,5-9-3-16,0-3 2 15,0-2-2-15,0-4 2 16,0-5-12-16,0 0-2 15,0-3-17-15,0 0-28 16,0-6-31-16,0-11-51 16,0-5-84-16,-4-4-85 15,4 4-1-15,-5 5 100 16,3 5 150-16,-3 4 61 16,-4 0 63-16,3 2 114 15,-3 0-114-15,4 0 105 0,0 4-43 16,3-2-43-1,-2 4 2-15,-1 0 24 0,5 0-27 16,0 6 22-16,-5 8-39 16,0 12-26-16,0 2-5 15,0 9 5-15,1 0-12 16,4-1-8-16,0-2-1 16,0-3-8-16,0-5 0 15,9-6-1-15,1-10-4 16,-5-1-2-16,11-9 1 15,-2 0 0-15,1 0-2 16,6-17 1-16,-2-9 0 0,3-4-1 16,2-1 0-16,-3 3 1 15,3 2 1-15,-9 6 1 16,-2 3 4-16,-8 7-8 16,3 0 0-16,-8 4 0 15,0 4 0-15,2 0-5 16,3-8-28-16,4 0-53 15,-1-7-92-15,4-3-327 16</inkml:trace>
  <inkml:trace contextRef="#ctx0" brushRef="#br0" timeOffset="70298.64">21207 15747 1108 0,'0'0'62'0,"0"0"-30"0,0 0 95 16,0 0-68-1,0 0-26-15,0 0-3 0,0 23-5 16,0-23-6-16,0 0-4 15,0 0 5-15,0 0-4 16,0 0-1-16,0 0 14 16,0 0 2-16,0 3-1 15,0 3-4-15,0 5-7 16,-7 9 2-16,-12 4-9 16,-2 14 0-16,-8 7 3 15,3 6-7-15,-6 13-6 16,-1 5 3-16,5 0-5 15,-1 5 2-15,10-6-2 16,4-12-3-16,8-11-2 16,1-11-14-16,6-14-10 0,0-8-8 15,0-12-34-15,0 0-47 16,7-12-131-16,2-16-422 16</inkml:trace>
  <inkml:trace contextRef="#ctx0" brushRef="#br0" timeOffset="70806.67">21050 15793 784 0,'0'0'399'16,"0"0"-382"-16,0 0 30 15,0 0 90-15,0 0-93 16,0 0-25-16,-31 11-11 15,31-11-6-15,9 0 8 16,6 0-2-16,6-6-5 0,8-11 2 16,2-5-4-1,0-4-1-15,0-2 0 0,-1 3 0 16,-5 5 2-16,-6 3-2 16,-7 8 2-16,-6 4 4 15,-3 5 7-15,-1 0 13 16,-2 0 3-16,3 0-4 15,-1 5 0-15,7 7-14 16,-4 4 4-16,-2 4 7 16,-1 3-9-16,-2 3-2 15,0-2-3-15,0 2-8 16,0-3 0-16,3-3-15 0,4-4-38 16,4-6-93-16,2-8-319 15</inkml:trace>
  <inkml:trace contextRef="#ctx0" brushRef="#br0" timeOffset="71523.6">20401 16809 750 0,'0'0'379'15,"0"0"-340"-15,0 0 14 16,0 0 52-16,0 0-41 15,0 0-28-15,0-8 0 16,0 8 3-16,0 0-11 16,0 0-8-16,0 8 4 15,1 14 5-15,5 9-5 16,-3 5-4-16,-3 7-11 16,0-7-5-16,0-1-4 15,5-7-2-15,-3-12 2 16,3-4-8-16,4-8-13 15,1-4-7-15,4 0-21 16,1-20 14-16,1-6 8 16,1-7-5-16,-3 1 4 0,1 1 28 15,-4 11 8-15,-3 6 16 16,-6 6 3-16,2 8 1 16,-4 0-4-16,1 0-11 15,4 0-4-15,4 0-8 16,3 0-1-16,7 0 0 15,2-4-3-15,3 2-11 16,2-4-22-16,-2-2-25 16,-7 0-22-16,4-7-34 15,-8 1-50-15,-2-2-116 16,-1-4-244-16</inkml:trace>
  <inkml:trace contextRef="#ctx0" brushRef="#br0" timeOffset="71739.45">20811 16651 621 0,'0'0'247'15,"0"0"-122"-15,0 0 49 16,0 0-28-16,0 0-57 16,0 0-26-16,0 8-32 15,0 17 1-15,0 13 9 16,0 3 4-16,0 11-17 16,0-2-16-16,-5-2-7 15,1 0-5-15,2-3 0 16,2-11-1-16,0-8-17 15,0-10-23-15,11-7-52 0,9-9-118 16,6-5-250 0</inkml:trace>
  <inkml:trace contextRef="#ctx0" brushRef="#br0" timeOffset="72147.77">21216 16786 742 0,'0'0'130'0,"0"0"-37"16,0 0 35-16,0 0-21 15,0 0-36-15,0 0 28 16,10-76-27-16,-20 72-19 16,-4 4 8-16,-2 0-8 0,-1 10-10 15,2 6-24 1,-8 13-10-16,11 1 1 0,2 4-4 15,6 3-6-15,4-3 0 16,0-6-1-16,11-3-7 16,9-5 0-16,8-12-18 15,-1-4-8-15,3-4-10 16,1-12-3-16,-2-16 12 16,-5 3-1-16,-3-7 18 15,-6 2 18-15,-8-4 4 16,-2 9 5-16,-5-1 17 15,0 3 6-15,-7 7-1 16,-11 2-22-16,2 4-9 16,1 8-8-16,4 2-30 0,8 0-66 15,3 0-198-15,0 0-746 16</inkml:trace>
  <inkml:trace contextRef="#ctx0" brushRef="#br0" timeOffset="72432.62">21529 16651 822 0,'0'0'415'0,"0"0"-392"0,0 0 74 16,0 0-9-16,0 0-77 15,-14 101-5-15,7-56 16 16,-1 1-8-16,6 1-9 16,-3-4-2-16,0-3-3 15,1-10 0-15,3-7 0 16,1-6-5-16,0-12-41 16,0-5-68-16,0-2-169 15,1-21-536-15</inkml:trace>
  <inkml:trace contextRef="#ctx0" brushRef="#br0" timeOffset="72650.24">21474 16647 1028 0,'0'0'151'0,"0"0"-95"16,0 0 41-16,0 0-53 15,0 0-27-15,0 0 10 16,64-14-2-16,-38 14-12 15,-4 0-11-15,-3 0-2 16,2 0-15-16,-8 0-11 16,-2 0-32-16,-4 4-32 15,-2-2-26-15,-5 4-119 16,0-4-351-16</inkml:trace>
  <inkml:trace contextRef="#ctx0" brushRef="#br0" timeOffset="72876.24">21529 16848 136 0,'0'0'273'0,"0"0"-246"15,0 0 144-15,0 0-10 16,0 0-59-16,0 0 19 15,90-11-15-15,-75 8-74 16,1 0-27-16,-1 1-5 0,1 2-137 16,-3 0-327-16</inkml:trace>
  <inkml:trace contextRef="#ctx0" brushRef="#br0" timeOffset="194851.78">23241 15527 1082 0,'0'0'93'15,"0"0"-78"-15,0 0 47 16,0 0 27-16,0 0-57 16,0 0-6-16,0 0 15 15,-5 0-17-15,5 0-1 16,0 0 1-16,0 0-5 16,0 9 5-16,0 5 5 15,0 15-5-15,0-1 1 0,0 5-13 16,0 9 1-1,0 7 3-15,0 1-12 0,-3 7 5 16,1 2-5-16,2-3-4 16,0-3 6-16,0-1-5 15,0-7 0-15,0-3-1 16,0-3 1-16,5-1-3 16,0-13 2-16,0-5-13 15,-3-8-8-15,2-12-39 16,-3-6-52-16,-1-28-114 15,0-21-324-15</inkml:trace>
  <inkml:trace contextRef="#ctx0" brushRef="#br0" timeOffset="195333.69">23095 15618 294 0,'0'0'733'16,"0"0"-711"-16,0 0 66 0,0 0 32 15,0 0-65 1,0 0-9-16,-10 0-7 0,10 0-5 15,0-3-9-15,0 0-19 16,0 0 0-16,0 1-6 16,0-4-4-16,5-8 4 15,5-4 9-15,6-7 10 16,-1 0-16-16,-5 2 1 16,9 1 1-16,-8 2-4 15,1 6 12-15,-2 5 1 16,-1 3-6-16,1 6 6 15,4 0-7-15,-2 0-3 16,3 9 14-16,4 2 5 16,-3 6-1-16,3-3-6 0,-4 4-15 15,-3-2 6 1,4 1-7-16,-2 0 1 0,-4 0-4 16,5 3-13-16,-1-3-16 15,2-3-24-15,-6-6-160 16,-5-8-852-16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9:49:27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2079 12834 906 0,'0'0'96'0,"0"0"-84"15,0 0 179-15,0 0-69 16,0 0-55-16,0 0-39 16,0 0 2-16,-15 0 2 15,15 0-13-15,0 0 12 16,0 0-10-16,0 0-3 15,0 0 2-15,0 0-5 16,0 0 2-16,0 0-6 0,0 0-9 16,0 0 6-16,5 0-8 15,10 0 4-15,6 0 5 16,3-2-9-16,5-4 3 16,-1 4-3-16,-4-4 3 15,5 3-1-15,-6 0-2 16,1 0 0-16,5-2 2 15,-3 2-1-15,0 0-1 16,5-2 1-16,-2 2 0 16,6 0 2-16,-8 3-3 15,2 0 0-15,1 0 1 16,-4 0 0-16,-1 0-1 16,5 0 0-16,-4 0 0 15,-6 0 2-15,6-6-2 0,-5 4 0 16,-2-4-2-16,-9 4-1 15,-5-2 2-15,0 2-1 16,-5 2-7-16,0 0 6 16,0-4-3-16,0 2 1 15,0-4-8-15,0 0-9 16,0-5 21-16,0-3-16 16,-10 0 0-16,5 0 7 15,-6 2 5-15,1-2 5 16,2 3 1-16,-5 0 1 15,3 2 14-15,-4 1 2 16,9 0-6-16,-5 4 10 0,5 2-7 16,5 2-4-16,0 0 2 15,0 0-10-15,0 0-2 16,0 0-1-16,0 0-7 16,0 0 4-16,10 6-3 15,6 5 6-15,2 3 3 16,3 2-3-16,0-2 2 15,3 4-2-15,-2-4 1 16,2 0 1-16,2 0-2 16,-2-3 0-16,-3-3-2 15,-5 2 2-15,-6-2 0 16,0-2 0-16,-5-1 4 16,-5 1-4-16,0-3 2 0,0 2 7 15,0 4 5-15,-10 2 2 16,-16 5-1-16,2 4 0 15,-2 4-5-15,0-2 3 16,11-3-11-16,-1-5-1 16,3-8-2-16,2 0-3 15,11-4-12-15,0-2-24 16,0 0-70-16,0 0-204 16</inkml:trace>
  <inkml:trace contextRef="#ctx0" brushRef="#br0" timeOffset="6906.14">18659 12341 409 0,'0'0'7'0,"0"0"10"15,0 0-17-15,0 0 66 16,11-79 20-16,-11 68 24 16,0-1 23-16,0 4 0 15,0-4-59-15,0 4 2 16,0 0-32-16,0 2-17 16,0 0 2-16,0 4 0 0,0 2 0 15,0-3 15 1,0 3 0-16,0 0 8 0,0 0-14 15,0 0-22-15,-7 5 8 16,-7 13-2-16,-2 10-20 16,-1 14 3-16,-2 5-5 15,4 13 1-15,-1 2 2 16,2 8 4-16,4 1 0 16,3 0-1-16,-1 0-3 15,8-1 7-15,0 1-5 16,0 0 0-16,0-2 1 15,0 0-3-15,0 4 9 16,0-5-3-16,-6 7 0 16,-2 0 2-16,1-6-5 15,2-1-2-15,0-3 3 16,-1-2-7-16,3-2 3 16,1-1-2-16,-1-3 1 0,3 4 4 15,0 4-2-15,0 9 2 16,0-1 1-16,0 0-7 15,0-2 7-15,0-3-7 16,0-7 1-16,10 2 0 16,0-10 0-16,4-1-1 15,-3-8 0-15,4-5 1 16,-5 7-4-16,-1-9 3 16,1-3 0-16,-4-3 3 15,0-5-2-15,-2-4-1 16,1-5 0-16,-3-6 0 15,1-6-1-15,-3-2 1 0,5-3-2 16,-5 0 1-16,0 0-1 16,0 0 2-16,0 0 0 15,0 0 0-15,0 0 3 16,0 0-1-16,0 0-2 16,0 0 2-16,0 0-2 15,0 0-2-15,0 0-3 16,0 0-7-16,0-5 5 15,0-7-2-15,0-1 9 16,-5-7 0-16,0 0-3 16,0-6 0-16,0-5 2 15,0-3-2-15,-4-5-3 16,2-9-6-16,-2-9-15 0,3-7-20 16,-5-13-30-16,3-4-34 15,-1-7-209-15</inkml:trace>
  <inkml:trace contextRef="#ctx0" brushRef="#br0" timeOffset="13346.18">3979 14523 989 0,'0'0'31'16,"0"0"-3"-16,0 0-25 0,0 0 63 15,0 0-40-15,0 0-2 16,0 0-20-16,0 0 27 16,0 0 14-16,0 0-12 15,0 0 29-15,0 2-16 16,0 10-4-16,0 4-21 15,0 4-20-15,0 3 6 16,0-1-5-16,0-2 2 16,0 0-4-16,0-3 0 15,0-5 0-15,0-2-3 16,5 0 3-16,6-2-12 16,2-3 1-16,3 4 0 15,1-4 9-15,7 4-7 0,0-4 9 16,-1-2-7-16,6 0 7 15,0-3 0-15,2 0 0 16,4 0 1-16,1 0-3 16,0 0 2-16,0-3 0 15,-1 0-1-15,1 1 2 16,-2-1-1-16,3 3 0 16,-3 0 5-16,7 0-6 15,-1 0 1-15,5 0 0 16,-4 0 0-16,1 0 2 15,1 0-2-15,-2-3 0 16,0 3 1-16,-6 0 0 0,1 0-1 16,-5 0 0-1,-2 0-1-15,0 0 2 0,-6 0-1 16,1 0 0-16,0 0 2 16,-3-3-4-16,-6-3 2 15,6 1 0-15,-6 2 0 16,-4-3 4-16,-1 4-4 15,-1-2 0-15,-2 2 5 16,1 0-7-16,-3-4 2 16,6 0-1-16,-6-6-4 15,5 1-5-15,-5 0 10 16,1 0 0-16,-3-3-6 16,-3 2 6-16,0 0 0 15,0 8 1-15,0-2 4 16,0 2 0-16,0 4-4 0,0-2-1 15,0 2-19-15,0 0 11 16,0 0-43-16,0 8-89 16,0 10-154-16</inkml:trace>
  <inkml:trace contextRef="#ctx0" brushRef="#br0" timeOffset="22007.96">24931 15090 123 0,'0'0'99'0,"0"0"-64"16,0 0-35-16,0 0 137 15,0 0-22-15,0 0 6 16,0 0 28-16,0-6-36 16,0 6-19-16,0 0-6 15,0 0-31-15,0 0-5 16,0 0-28-16,0 0-5 16,0 0 13-16,0 0-13 0,0 0 19 15,0 0 1 1,0 0-9-16,0 0 6 0,0 0-17 15,0 0-4-15,0 0 3 16,0 3-17-16,0 8 2 16,-2 7-3-16,-1 0 2 15,1 2-4-15,2 0 2 16,0 0 0-16,0-3-3 16,0 1-2-16,0-2 2 15,0-4-5-15,2-4-13 16,7-3 13-16,-4 1-9 15,2-3 2-15,3-3 9 16,-1 3-6-16,3-3 11 16,-2 0 1-16,7 0 0 0,-1 0 3 15,4 0-3-15,-4-9 0 16,3 4 6-16,3 2-4 16,-1 0 2-16,3 3 3 15,-3 0-3-15,3 0 4 16,-3 0-8-16,3 0 0 15,-2 0 1-15,-1 0 3 16,3 3-4-16,0 0 2 16,2 2-2-16,3-2 8 15,-3 3-8-15,7 0 0 16,1 2 0-16,1-2 5 16,1 0-5-16,0-4 0 15,-2 0 2-15,3 4-9 0,-3-6 7 16,-3 4 0-1,-5-4 0-15,-4 0 0 0,-1 2 0 16,-4-2 0-16,2 0 4 16,-3 3-5-16,3-3 1 15,-2 3 0-15,2-3 0 16,-4 0 2-16,4 2-2 16,-7-2 3-16,2 0-1 15,-4 0 4-15,-5 0-6 16,-3 0 0-16,3 0 4 15,1 0 0-15,-3 0 1 16,2 0 6-16,0-5-6 0,0-6 8 16,4-1-11-1,-2-4-1-15,2 1 1 0,-8-5-1 16,8 0-1-16,-4 0 0 16,0 1 5-16,-3-1-7 15,1 4 2-15,-1 2 0 16,-2 2 4-16,0 6 0 15,4 4-1-15,-4 2 5 16,0 0-6-16,0 0-2 16,0 0-2-16,0 0-10 15,0 0-2-15,0 0-40 16,0 0-42-16,0 8-102 16,0 4-234-16</inkml:trace>
  <inkml:trace contextRef="#ctx0" brushRef="#br0" timeOffset="37678.71">23350 15474 788 0,'0'0'328'0,"0"0"-309"0,0 0 143 16,0 0-79-16,0 0-44 15,0 0-4-15,0 0-10 16,-62 45 6-16,48-25-7 16,2 0-9-16,-2 0-1 15,-1 2 3-15,-1 6 11 16,1 5-8-16,-6 10-5 15,-3 7 2-15,0 7-7 16,3 3-3-16,6 1-3 16,9-4-3-16,6-6-1 15,0-6 0-15,0-2-1 16,16-7 1-16,5 1-2 16,3-9-9-16,0-11-34 0,7-11-40 15,3-6-45-15,-1-14-87 16,2-17-374-16</inkml:trace>
  <inkml:trace contextRef="#ctx0" brushRef="#br0" timeOffset="38308.71">23546 15858 1257 0,'0'0'20'0,"0"0"1"16,0 0 74-16,0 0-64 0,0 0-23 15,0 0-4 1,5 5 6-16,6 15 6 0,8 8 20 16,1 6-18-16,1 0-12 15,0-1 1-15,3-1-5 16,-4-4-2-16,1-3 0 16,-2-5-2-16,-3-3-11 15,-4-8-10-15,-4-4-40 16,-3-5-47-16,-5 0-99 15,0-5-286-15</inkml:trace>
  <inkml:trace contextRef="#ctx0" brushRef="#br0" timeOffset="38493.76">23557 16083 690 0,'0'0'119'0,"0"0"-14"0,0 0 81 15,0 0-99 1,0 0-77-16,0 0-3 0,25-14 22 15,10-9-4-15,-1-1-12 16,2-5 21-16,-5 1-16 16,0 2-15-16,-6 6-3 15,-5 1-5-15,-9 8-125 16,-6 2-364-16</inkml:trace>
  <inkml:trace contextRef="#ctx0" brushRef="#br0" timeOffset="38863.01">24177 16168 920 0,'0'0'324'0,"0"0"-314"0,0 0 42 16,0 0 15-16,-45 91-43 15,24-57-7-15,2-4-10 16,2 1-6-16,0-9-2 16,7-2 1-16,10-8-53 15,0-12-137-15,3 0-676 16</inkml:trace>
  <inkml:trace contextRef="#ctx0" brushRef="#br0" timeOffset="39131.53">24445 15945 1250 0,'0'0'4'16,"0"0"-4"-16,0 0 67 15,0 0-41-15,42 96-19 16,-22-71 2-16,8 0-5 16,-6 1-2-16,8-3 2 15,-4-7-4-15,-2-4-22 16,1-6-95-16,1-6-211 16</inkml:trace>
  <inkml:trace contextRef="#ctx0" brushRef="#br0" timeOffset="39329.03">24826 15970 1244 0,'0'0'79'0,"0"0"-45"16,0 0 66-16,-81 91-76 16,55-55-1-16,-1 4-13 15,-3 3 4-15,6-4-9 16,12-3-5-16,7-8 0 15,5-8-15-15,7-8-62 0,22-12-102 16,6-12-278 0</inkml:trace>
  <inkml:trace contextRef="#ctx0" brushRef="#br0" timeOffset="39648.75">24924 15629 1347 0,'0'0'3'0,"0"0"29"15,0 0 21-15,0 0-53 16,0 0-2-16,0 0 2 0,64 76 7 16,-30-42-7-16,-4 6 0 15,-4 5-4-15,-6 3 3 16,-6 3 1-16,-12 2 2 15,-2 3 11-15,-7-2-6 16,-14 3 17-16,-6-4 0 16,-4-2 0-16,0-5-5 15,-4-7-7-15,8-9-2 16,3-6-10-16,13-16-1 16,6-8-31-16,5 0-137 15,2-26-367-15</inkml:trace>
  <inkml:trace contextRef="#ctx0" brushRef="#br0" timeOffset="39921.82">25563 16012 585 0,'0'0'78'0,"0"0"-30"15,105 6 174-15,-70-6-151 16,-4 4-29-16,-2-4-11 16,-8 2-29-16,-4 0-2 0,-7 2-10 15,-1-2-84-15,-9 7-133 16,0-6-378-16</inkml:trace>
  <inkml:trace contextRef="#ctx0" brushRef="#br0" timeOffset="40116.37">25498 16162 118 0,'0'0'926'0,"0"0"-880"16,0 0 25-16,0 0 32 15,0 0-61-15,114 0-32 0,-71 0 7 16,-4-2-4-16,1-2-13 16,-6 4-16-16,-6 0-51 15,-4 0-169-15,-3-2-577 16</inkml:trace>
  <inkml:trace contextRef="#ctx0" brushRef="#br0" timeOffset="40429.83">25911 15917 1265 0,'0'0'40'16,"0"0"15"-16,0 0-35 16,0 0-20-16,0 0 0 15,112 22 0-15,-76-8 2 16,-3 3-1-16,-5 6 2 15,-8 2-1-15,-2 1 32 16,-11 2 20-16,-4-3-13 16,-3 3-4-16,0-2-8 15,-5-3-4-15,-11 5-10 16,-8-3 5-16,-7 1-6 16,-2-4 0-16,-3-2 3 15,2 0-7-15,3-6-10 16,3-6-5-16,9-8-70 15,14 0-218-15</inkml:trace>
  <inkml:trace contextRef="#ctx0" brushRef="#br0" timeOffset="40979.1">27443 15812 1120 0,'0'0'93'16,"0"0"-56"-16,0 0 61 16,0 0-48-16,0 0-6 15,101 85-21-15,-64-51 49 16,6-3-57-16,-5-3-13 15,1-2 1-15,-8-4-3 16,-2-5-21-16,-10-3-41 16,-7 0-34-16,-8-2-86 15,-4-4-286-15</inkml:trace>
  <inkml:trace contextRef="#ctx0" brushRef="#br0" timeOffset="41162.89">27450 16120 1132 0,'0'0'14'16,"0"0"82"-16,0 0 3 16,0 0-82-16,0 0-7 15,87-54 19-15,-43 32-19 16,4 0 24-16,-7 2-13 16,-5 2-11-16,0 4-10 15,-3 3-39-15,-7-3-151 16,0 6-647-16</inkml:trace>
  <inkml:trace contextRef="#ctx0" brushRef="#br0" timeOffset="41392.99">28273 15830 649 0,'0'0'667'0,"0"0"-617"15,0 0 41-15,0 0-36 16,0 0-34-16,-2 79-17 16,-3-40 6-16,2 1-8 15,-2-2-4-15,5-1-1 16,0-5-52-16,0-7-67 16,0-8-101-16,-6-11-224 0</inkml:trace>
  <inkml:trace contextRef="#ctx0" brushRef="#br0" timeOffset="41570.47">28132 16012 945 0,'0'0'361'0,"0"0"-338"16,0 0 77-16,0 0-86 16,0 0-12-16,0 0 11 15,105 0-7-15,-53 0-2 16,8 0-4-16,-2-2-17 15,-1-4-71-15,-10 6-100 0,-9 0-468 16</inkml:trace>
  <inkml:trace contextRef="#ctx0" brushRef="#br0" timeOffset="41997.34">29026 15877 1117 0,'0'0'39'0,"0"0"69"0,0 0-21 15,0 0-71-15,60 91-8 16,-44-75 0-16,3 2-5 16,-2-8-3-16,2 0-11 15,-4-8-94-15,1-2-105 16,3-2-496-16</inkml:trace>
  <inkml:trace contextRef="#ctx0" brushRef="#br0" timeOffset="42214.11">29324 15818 1311 0,'0'0'114'0,"0"0"-39"16,0 0 32-16,-93 76-52 0,69-39-10 16,-2 8-15-16,-9 11-18 15,1 15 8-15,1 2-7 16,-5 6-7-16,6-8-3 15,4-6-3-15,7-20-7 16,11-11-42-16,8-17-68 16,2-17-218-16</inkml:trace>
  <inkml:trace contextRef="#ctx0" brushRef="#br0" timeOffset="73844.85">6679 9392 1224 0,'0'0'0'16,"0"0"0"-16,0 0 101 15,0 0 26-15,0 0-48 16,0 0-23-16,0 0-4 15,-11-42-11-15,11 42-13 16,0 0-5-16,0 0-12 16,0 0-2-16,0 2-6 15,0 24-1-15,0 13 3 16,0 12 2-16,0 3-2 16,0 2 1-16,0-5-5 15,5-6-1-15,-5-3 0 0,0-5-4 16,6-3-2-1,-6-9-17-15,0-11-13 16,0-5-24-16,0-9-74 0,0 0-88 16,0-9-128-16</inkml:trace>
  <inkml:trace contextRef="#ctx0" brushRef="#br0" timeOffset="74113.47">6406 9366 1368 0,'0'0'3'0,"0"0"-1"0,0 0 67 16,0 0-22-16,0 0-30 16,0 0 6-16,54-2 8 15,-22-2-10-15,3 0-5 16,10-2-8-16,5-6-4 15,1 4-2-15,4-4-2 16,-8 1-3-16,-11 6-14 16,-7-1-25-16,-10 6-81 15,-12 0-83-15,-7 3-308 16</inkml:trace>
  <inkml:trace contextRef="#ctx0" brushRef="#br0" timeOffset="74386.87">6465 9931 1204 0,'0'0'5'16,"0"0"14"-16,0 0 85 15,0 0-39-15,77 20-8 16,-27-20-17-16,7-9-18 16,2-5-3-16,-8 3-18 0,5 0-2 15,-17-1 0-15,-6 10-71 16,-9-4-82-16,-5 3-187 16</inkml:trace>
  <inkml:trace contextRef="#ctx0" brushRef="#br0" timeOffset="74966.83">7068 9719 1049 0,'0'0'273'0,"0"0"-262"15,0 0-11-15,0 0 42 0,0 0-27 16,0 0 6-16,65 76-18 16,-46-62 5-16,-3 1-5 15,-1-4 4-15,-4-6-6 16,-6-1 2-16,5-2-3 16,-5-2 0-16,0 0-3 15,9-14-38-15,3-9 7 16,2-1-20-16,-3 0 5 15,-1 5 25-15,-4 5 14 16,-3 5 10-16,-3 4 10 16,-3 5 24-16,-2 0 5 15,4 0-1-15,-3 0-1 0,3 2-23 16,1 7 9-16,2 5 8 16,-4 3-5-16,3 0-7 15,-1-1 7-15,0-4-10 16,0-4-12-16,5-5-4 15,4-3-2-15,2 0 0 16,1-3-45-16,2-11-5 16,7-2 17-16,-7-2-4 15,-7 4 23-15,-4 6 15 16,-3-1 1-16,1 9 27 16,-6 0 8-16,0 0 4 15,0 0 8-15,5 0-32 16,0 12-14-16,5-1 4 15,1 5-2-15,-1 2-3 16,4-1-22-16,1-6-94 0,6-2-136 16,-6-4-615-16</inkml:trace>
  <inkml:trace contextRef="#ctx0" brushRef="#br0" timeOffset="75397.7">7831 9739 967 0,'0'0'337'0,"0"0"-329"16,0 0 20-16,24 101 5 0,-19-55 0 15,2 1-16 1,-2 1-5-16,4-3-6 0,-2 1-4 16,1-12 2-16,-8-3-4 15,6-11 1-15,-1-6-2 16,-5-9 3-16,0-5-3 15,0-2 1-15,0-27-22 16,0-10-21-16,-11-9 4 16,6-9 11-16,-5-2-5 15,5 0 14-15,1 5 19 16,4 6 9-16,0 6 0 16,16 9 9-16,8 9 7 15,2 8 1-15,3 7-4 16,-3 9-18-16,3 0 15 15,-6 5 3-15,-5 15-15 0,-7 6 15 16,-6 2-6-16,-5 5 5 16,0 2 7-16,-10-1-5 15,-6-12-7-15,11-2-15 16,2-8-1-16,3-10-44 16,0-2-161-16,8-8-601 15</inkml:trace>
  <inkml:trace contextRef="#ctx0" brushRef="#br0" timeOffset="75737.95">8315 9753 1306 0,'0'0'42'0,"0"0"-30"16,0 0 19-16,86 8 1 15,-55-8-1-15,0-2-31 16,-2-7-5-16,-13 1-16 15,-1-1 10-15,-4 1-13 16,-11 2 17-16,0-3 7 16,0 1 11-16,-11 0-5 15,-4 0-4-15,-6 4 17 16,2 2 9-16,4 2-9 16,-1 0 30-16,8 0 0 15,6 6-24-15,2 4-3 16,0 4-16-16,0 1-3 15,10-1-2-15,11-3-1 16,3 0-2-16,2-7-21 0,5 0-44 16,0-4-71-16,-2 0-108 15,2-2-359-15</inkml:trace>
  <inkml:trace contextRef="#ctx0" brushRef="#br0" timeOffset="76244.8">8883 9631 40 0,'0'0'1076'16,"0"0"-1067"-16,0 0 167 15,0 0-46-15,0 0-51 16,0 0-34-16,-6-78-8 16,6 72-17-16,-4 1-16 0,2 1 3 15,2 4-1-15,0 0 1 16,0 0-1-16,0 0-5 15,0 0 5-15,0 0-4 16,0 0-2-16,0 0 3 16,0 4-3-16,0-4 1 15,0 2 1-15,0 4-1 16,0-3 0-16,2 5-1 16,3 0 2-16,4 6-2 15,-4 0 1-15,-3 12 0 16,-2 5 9-16,0 1-6 15,0 1 1-15,0 1 3 0,0-6-8 16,0-8 2 0,0-6-2-16,0-8-4 0,0-3-2 15,3-3-15-15,2-3-13 16,6-17-7-16,4-8 31 16,1 0-11-16,-2-1-15 15,-4 3 24-15,0 4 10 16,6 3 2-16,-1 1 5 15,-1 4 3-15,1 6 1 16,-4 6 2-16,9 2-10 16,1 0-2-16,8 0-30 15,-3 0-104-15,5 0-153 0,-1 0-395 16</inkml:trace>
  <inkml:trace contextRef="#ctx0" brushRef="#br0" timeOffset="76648.5">9417 9564 735 0,'0'0'545'0,"0"0"-460"15,0 0 28-15,0 0-9 16,0 0-52-16,0 0-18 16,-49-31-19-16,30 31-6 15,1 5 6-15,-2 13-4 16,1 4 5-16,3 1 2 0,6 5-13 15,5-6-1-15,5-2-4 16,0-5-1-16,1-7 0 16,18-2-10-16,7-6-7 15,-2 0-5-15,2 0-7 16,-5-14 2-16,3-1 6 16,-9 1 4-16,-8 0 18 15,2 8 0-15,-9 4 14 16,5 2 8-16,-5 0 0 15,0 0-5-15,0 8-6 16,10 6-10-16,1 3 7 16,-3 5-5-16,4-2-3 15,2-6-2-15,2-2-24 16,4-9-27-16,5-3-39 0,6 0-73 16,0-17-104-16,0-11-537 15</inkml:trace>
  <inkml:trace contextRef="#ctx0" brushRef="#br0" timeOffset="76887.48">9848 9124 1016 0,'0'0'374'16,"0"0"-353"-16,0 0 23 15,0 0 18-15,0 0-41 16,4 95-6-16,1-32 11 15,-4 5-4-15,5 7-7 16,-3 4 3-16,2-2-8 0,0-12-5 16,1-9-5-16,0-16-4 15,0-9-31-15,-3-11-41 16,-3-12-81-16,0-8-64 16,0-8-189-16</inkml:trace>
  <inkml:trace contextRef="#ctx0" brushRef="#br0" timeOffset="77032.35">9731 9499 201 0,'0'0'982'0,"0"0"-935"15,0 0-18-15,0 0-29 0,0 0-4 16,0 0-64-16,76 17-119 16,-50 0-43-16,-1 0-236 15,0 0 162-15</inkml:trace>
  <inkml:trace contextRef="#ctx0" brushRef="#br0" timeOffset="77217.63">9943 9587 158 0,'0'0'331'0,"0"0"-28"16,0 0-82-16,83-18-134 16,-63 5-73-16,-6 1 25 15,1 4-22-15,-6 5-5 16,-9 3 35-16,2 0 15 16,-2 5 45-16,0 10-46 15,3 7 0-15,-3 4-13 16,0 4-26-16,0-1-16 15,0-1-3-15,0-6-3 16,0-2-4-16,0-5-45 0,0-7-103 16,2-8-212-16</inkml:trace>
  <inkml:trace contextRef="#ctx0" brushRef="#br0" timeOffset="77375.5">10141 9338 658 0,'0'0'659'15,"0"0"-658"-15,0 0-2 16,0 0-46-16,0 0-429 0</inkml:trace>
  <inkml:trace contextRef="#ctx0" brushRef="#br0" timeOffset="77752.19">10256 9595 1234 0,'0'0'10'15,"0"0"11"-15,0 0 77 16,0 0-21-16,0 0-29 16,92 28-31-16,-72-28-6 15,6 0-8-15,0 0-1 16,-2 0-4-16,2-2 4 15,-5-8-4-15,-11 2-15 0,-10 2 5 16,0-4 0-16,0-2 12 16,-7 4 8-16,-8-3 32 15,-1 5 12-15,-3-2-3 16,9 4-10-16,1 4-6 16,2 0-11-16,4 0-1 15,1 4-10-15,-3 10-8 16,5 8-1-16,0-3 0 15,0 1-2-15,5 0-4 16,11-3-5-16,4-5-25 16,11-7-12-16,4-5-15 15,4 0-36-15,8-14-95 0,-1-12-190 16,3-12-526-16</inkml:trace>
  <inkml:trace contextRef="#ctx0" brushRef="#br0" timeOffset="78088.78">10833 9087 1290 0,'0'0'48'0,"0"0"-39"16,0 0 56-16,-10 93-10 15,5-36-15-15,1 16 7 16,-1 9 29-16,0 5-14 0,5 3-19 15,0-5-14 1,0-9-12-16,0-5-11 0,0-6-2 16,9-9-4-16,1-5 0 15,0-8-1-15,4-13-2 16,-7-4-11-16,2-6-4 16,-8-9-7-16,-1-3-5 15,0 4 1-15,-10-10 2 16,-11 8-14-16,1-8 1 15,-10 0 24-15,5-2 4 16,-5 0-18-16,5-14-129 16,-1-8-95-16</inkml:trace>
  <inkml:trace contextRef="#ctx0" brushRef="#br0" timeOffset="78252.8">10711 9674 1343 0,'0'0'51'0,"0"0"113"16,88-12-96-16,-48 12-35 15,-4 0-33-15,3 0-10 16,-13 0-111-16,-7 0-550 16</inkml:trace>
  <inkml:trace contextRef="#ctx0" brushRef="#br0" timeOffset="88345.99">7796 12640 699 0,'0'0'38'0,"0"0"-33"16,0 0-3-16,0 0 7 15,0 0-3-15,0 0 1 16,0 0-7-16,0 0 0 15,0-14-7-15,0 14-28 16,0 0-96-16,0 0 100 16,0 0 31-16,-1 0 84 15,1 0 75-15,-4 0-19 0,3 0-4 16,-3 0-32-16,4 3-29 16,-5-3 9-16,5 3-28 15,0-3-17-15,0 0 1 16,0 0-6-16,0 0-5 15,0 0-5-15,0 0-15 16,0 0-9-16,9-6-1 16,8-8 1-16,12-9 3 15,7-5-2-15,4-3-1 16,10-5 10-16,-4-1-10 16,4 1 1-16,0-2-1 15,-3 1 1-15,3 7-4 16,0 1 3-16,-9 7 0 15,-1 4 3-15,-9 4-1 0,-7 6-2 16,-7 2 7-16,-7 4-5 16,-4 2 4-16,-1-3-1 15,-5 3 5-15,0 0 12 16,0 0-5-16,3 0-1 16,-3 0-3-16,0 0-11 15,0 0-2-15,0 0 0 16,0 0-11-16,0 0-6 15,0 0-24-15,0 0-14 16,0 0-32-16,-5 0-69 16,-14 9-174-16,-7 5-386 15</inkml:trace>
  <inkml:trace contextRef="#ctx0" brushRef="#br0" timeOffset="88939.99">7943 12476 715 0,'0'0'98'16,"0"0"14"-16,0 0 17 0,0 0-13 15,0 0-18-15,0 0-35 16,0-61-11-16,0 61-4 16,0-4 1-16,0 4 0 15,0 0-18-15,0 0-5 16,0 0 4-16,0 0-17 16,0 0-5-16,0 0-6 15,0 0 3-15,0 0 2 16,0 0-6-16,0 0 0 15,0 0 6-15,0 0-1 16,0 0 7-16,0 0-1 16,-2 4-9-16,-6 4 4 15,-8 6-5-15,6 3-2 0,-9 3 2 16,3 2-2-16,-4 0 7 16,-1 7 2-16,2-3 7 15,2-2 0-15,3 0-8 16,4-8-3-16,4-5 5 15,6-5-10-15,0-3 0 16,0 2 0-16,19-1 0 16,9-4-3-16,12 0 3 15,4-4 0-15,3-6-1 16,-7-5 5-16,-4 1-4 16,-10 3 0-16,-13 6-1 15,-2-1-1-15,-3 6-10 0,-8 0-17 16,0 0-19-1,0 6-81-15,0 19-455 0</inkml:trace>
  <inkml:trace contextRef="#ctx0" brushRef="#br0" timeOffset="96801.8">7245 14622 616 0,'0'0'300'16,"0"0"-227"-16,0 0 81 16,0 0-2-16,0 0-52 15,0 0-30-15,0 0-10 16,0 0-21-16,0 16-1 16,0-4-17-16,-7 2-14 0,-1-1 12 15,-3 1-4-15,-4 4-1 16,5 2 4-16,-9 2-10 15,-4 9 3-15,-9 3-3 16,1 5-3-16,-6-1 4 16,3 1-6-16,-7-5 3 15,6-3 5-15,-1-3-7 16,-5 0 2-16,-4-2 0 16,-5-4-5-16,-7-3 2 15,-12 5-3-15,4-8 0 16,-8-4-1-16,3-1 3 0,-1-8-2 15,-5 0 5-15,0-3-5 16,6 0 9-16,8 0-9 16,-2-9 2-16,14 1 8 15,4-1-10-15,9-2 8 16,12-1-5-16,0 4-3 16,15 0 8-16,5 4-8 15,0 2 0-15,1 0-3 16,3-4 2-16,1 6 1 15,0-3-1-15,0 3 2 16,0 0 0-16,0 0-1 16,0 0 2-16,-4 0 8 15,4 0-8-15,0 0 3 0,-2 0-5 16,2-3 3-16,0 3-3 16,-3-3 0-16,1 3 0 15,-1-3 1-15,3 3 3 16,0 0-4-16,-2 0 0 15,2 0 0-15,0 0-4 16,0 0 3-16,0-2-9 16,0 2 7-16,0 0-10 15,0 0 7-15,0 0 3 16,0 0 0-16,-3-3 0 16,1 0 3-16,-2 0-4 15,3 0 3-15,-3 3-3 0,-1-5 4 16,0 2 0-16,0-3 1 15,-6 1 2-15,6-3-3 16,-8-2 0-16,2 0 3 16,-4 0 0-16,-1 0-3 15,-4 1 0-15,6 1 1 16,2-1-2-16,-2 4 1 16,4-1 0-16,-6-2-1 15,11 2 2-15,-5 0-1 16,1 0 0-16,4 4 2 15,3-2-2-15,-1 4 1 16,3-2-1-16,0 2 6 16,0 0-5-16,0 0-1 15,0 0 0-15,0 0 2 16,0-3-2-16,0 3 0 0,0 0 0 16,0 0-2-16,0 0 4 15,0 0-2-15,0 0 0 16,0 0 1-16,0 0-1 15,0 0 0-15,0 0 0 16,0 0-3-16,0 0 1 16,0 0 2-16,0 0 0 15,0 0-1-15,0 0-2 16,0 0 0-16,0 0-5 16,0 0 4-16,0 0-6 0,0-3 5 15,0-3 2 1,-2 1 1-16,-2 2 1 0,-1-3 1 15,5 4 0-15,-1-1 2 16,-5 0 2-16,3-2-4 16,-2 5 3-16,3-4-2 15,-3 4 8-15,5 0-5 16,-4 0-3-16,4 0 2 16,0 0-3-16,0 0-1 15,0 20-1-15,0 5 0 16,9 7-1-16,1 1 2 15,2 5 1-15,4-8-2 16,-7 1 2-16,6-3 0 16,-6-5 0-16,-2-9-1 15,1-2-3-15,-6-10-1 0,-2-2-5 16,0 0 5-16,0 0-6 16,0-2 6-16,0-15-5 15,0-11 10-15,-10-6 4 16,-6 0-4-16,1-5 0 15,-6 4 2-15,0 1 1 16,2 0-3-16,4 7 0 16,4-1 1-16,3 4-1 15,3 8 0-15,5 2 0 16,0 3 3-16,0 2-1 16,0 4-2-16,0 1 1 15,0 4 1-15,8-2 1 0,8 2-3 16,8 0 0-1,3 0 7-15,3 0-5 0,6 8 2 16,-2 0-1-16,1-2-1 16,-4 0 1-16,0-6-3 15,-7 0 0-15,-3 0-1 16,-11 0 1-16,-5 0 0 16,0 0-1-16,-5 0-14 15,0 0-1-15,0-12-40 16,-5 2-105-16,-14 6-271 15</inkml:trace>
  <inkml:trace contextRef="#ctx0" brushRef="#br0" timeOffset="104852.17">22180 10024 1332 0,'0'0'13'16,"0"0"15"-16,0 0-28 15,0 0 52-15,0 0-3 16,0 0-4-16,0 0-30 15,0-8-3-15,0 28-9 16,0 16-2-16,0 11 19 16,0 10-1-16,0-1-18 15,0-1 2-15,0-5 0 16,0-7-2-16,0-4-1 0,0-13 0 16,0-10 0-16,0-4-2 15,0-12-1-15,0 0 2 16,0-12-2-16,0-19 3 15,0-13-3-15,-8-13 7 16,1-8-4-16,-7 0 0 16,-2-3 3-16,1 6-6 15,1 3 6-15,7 8-5 16,7 9 2-16,0 11-2 16,5 11 0-16,23 3-3 15,6 8-1-15,13 4 5 16,8 2 0-16,0 3 1 15,9 0 0-15,-7 17 2 0,0 6-2 16,-7 11 0 0,-6 5 0-16,-9 6 3 0,-15 1-2 15,-9 1 2 1,-11 1 5-16,0-5-1 0,-11-5 12 16,-9-3-5-16,-9-1 0 15,-1-8 1-15,-1-7-11 16,0-5-2-16,2-11-2 15,3-3-8-15,11 0-5 16,1-6-30-16,14-10-45 16,0-4-202-16,10 0-769 15</inkml:trace>
  <inkml:trace contextRef="#ctx0" brushRef="#br0" timeOffset="105194.79">22728 10368 1228 0,'0'0'35'16,"0"0"-35"-16,0 0 0 15,0 0 22-15,102-2-11 16,-64-18-6-16,-6-5 1 16,3-4-6-16,-6 4-4 15,-12 2-9-15,-3 3 6 16,-14 0 7-16,0 9 10 15,-5 3 21-15,-14 2 20 0,-2 6 20 16,-1 0-5-16,-2 3-15 16,0 17-7-1,3 2-5-15,4 6-23 0,5 1-1 16,6-1-12-16,6-6-2 16,0-4-1-16,14-5-1 15,10-1-11-15,7-10-18 16,9-2-18-16,8-2-33 15,2-21-65-15,0-2-311 16</inkml:trace>
  <inkml:trace contextRef="#ctx0" brushRef="#br0" timeOffset="105603.79">23576 10185 963 0,'0'0'127'0,"0"0"-43"15,0 0 78-15,0 0-48 16,0 0-63-16,0 0 2 16,-75-23-21-16,50 23-5 0,-1 14 4 15,-4 9-2-15,5 2-1 16,1 7-1-16,3-1-15 16,9-1-3-16,7-1-4 15,5-4-4-15,0-2-1 16,15-3-1-16,16-4-6 15,10-7-6-15,13-9-10 16,-2 0-11-16,4-9-13 16,-6-11-52-16,-3-8-139 15,-9-5-422-15</inkml:trace>
  <inkml:trace contextRef="#ctx0" brushRef="#br0" timeOffset="105883.02">23820 9700 1097 0,'0'0'254'16,"0"0"-243"-16,0 0-11 15,0 0 54-15,0 89 8 0,0-29-8 16,0 2-26-1,0 6-9-15,0-1-10 0,0-2-5 16,0-2-3-16,0-9-2 16,9-13 1-16,5-7-22 15,1-8-8-15,2-18-47 16,13-8-81-16,1-2-220 16</inkml:trace>
  <inkml:trace contextRef="#ctx0" brushRef="#br0" timeOffset="106309.43">24142 10258 914 0,'0'0'4'0,"0"0"54"15,0 0 92-15,0 0-37 16,0 0 8-16,0 0-30 0,14-11-25 16,-19 6-24-16,-7-5-9 15,-4 6-11-15,1 0 9 16,-2 2-17-16,-2 2 5 15,0 2-1-15,-2 16-5 16,0 7 4-16,6 3-4 16,4 0-7-16,8-5-4 15,3-3-2-15,12-6-8 16,14-6-2-16,7-2-16 16,6-6-1-16,3-8-1 15,-4-10-4-15,-7-1 11 16,-7-1 1-16,-9 0 19 15,-8 8 1-15,-7 4 11 16,0 6 22-16,0 2 6 0,0 0-11 16,0 0-4-16,0 0-14 15,0 8-8-15,0 6 3 16,0 12-4-16,5-4 0 16,9 1-1-16,1-7-9 15,6-2-2-15,5-5-30 16,3-3-37-16,6-6-107 15,-4 0-256-15</inkml:trace>
  <inkml:trace contextRef="#ctx0" brushRef="#br0" timeOffset="106858.81">24795 10168 1097 0,'0'0'286'15,"0"0"-252"-15,0 0-26 16,0 0 8-16,0 0 6 15,0 0 12-15,5 74-12 16,4-41 2-16,-4-1-14 16,-3-8 0-16,6-6-4 15,-6-7-5-15,2-5 0 16,-3-6-1-16,3 0-8 0,-4 0 1 16,10-9-8-16,-1-13 15 15,3-6 14-15,3-4-14 16,-1 4 6-16,-2 9-6 15,0 3 0-15,0 6 0 16,4 4-10-16,-1 6-31 16,6 0 8-16,3 0-101 15,2 0-225-15</inkml:trace>
  <inkml:trace contextRef="#ctx0" brushRef="#br0" timeOffset="107261.86">25300 10222 1314 0,'0'0'34'0,"0"0"34"15,0 0 21-15,0 0-46 16,0 0 3-16,0 0-11 16,-66-32-7-16,56 38-12 15,-5 10-8-15,4 4-1 16,3 9 6-16,2-1-13 15,6-2 5-15,0-4-5 16,16-5-6-16,8-5-17 16,5-12-18-16,4 0 8 15,0-4-12-15,-6-12-10 16,-6-4 16-16,-7-3 22 16,-6 3 17-16,-2 4 30 0,-6 5 20 15,0 2 4-15,0 9 1 16,0 0-19-16,0 0-6 15,0 0-28-15,0 11-1 16,0 6-2-16,6 5-2 16,8 2 1-16,3-8-18 15,8-4-43-15,4-7-36 16,4-5-59-16,6-3-160 16,3-19-424-16</inkml:trace>
  <inkml:trace contextRef="#ctx0" brushRef="#br0" timeOffset="107518.85">25860 9750 569 0,'0'0'391'15,"5"-76"-193"-15,-3 59 6 16,-2 11-82-16,0 6-47 16,3 0-47-16,-1 11-21 15,1 23-5-15,4 17 14 16,-2 17 12-16,4 9-12 15,-4 4 5-15,0 2-4 16,0-4-11-16,-5-10-1 16,0-6-5-16,0-15-7 15,9-14-10-15,-7-12-47 16,1-13-59-16,-3-9-129 0,0-9-147 16,0-16-444-16</inkml:trace>
  <inkml:trace contextRef="#ctx0" brushRef="#br0" timeOffset="107644.27">25763 10024 1189 0,'0'0'119'0,"0"0"-73"15,0 0-46-15,0 0-8 16,0 0-14-16,0 0-78 16,97 16-80-16,-65 0-169 15</inkml:trace>
  <inkml:trace contextRef="#ctx0" brushRef="#br0" timeOffset="107844.96">26225 10106 815 0,'0'0'59'0,"0"0"184"16,0 0-116-16,0 0-18 16,0 0-20-16,0 0-42 15,31 96 4-15,-31-62-21 16,0 2-14-16,0-1-11 15,3-7-5-15,2-6-14 16,2-11-38-16,-1-5-90 16,-1-6-177-16,0 0-551 15</inkml:trace>
  <inkml:trace contextRef="#ctx0" brushRef="#br0" timeOffset="107967.72">26301 9942 750 0,'0'0'7'0,"0"0"-7"16,0 0-268-16</inkml:trace>
  <inkml:trace contextRef="#ctx0" brushRef="#br0" timeOffset="108392.03">26461 10018 1140 0,'0'0'45'15,"0"0"110"-15,0 0-88 0,0 0-30 16,0 0-8-16,81 14-21 16,-59-10-7-16,2 0-2 15,2 2 3-15,0 6-2 16,-2-6 0-16,-3 2 3 16,-6-2-4-16,-4-4 1 15,-3 1-24-15,-8 0-22 16,0-3 0-16,0 0 34 15,0 0-1-15,0 0 13 16,0-11 97-16,0 2-8 16,0-1-19-16,0-6-9 15,0 6-17-15,-8 1-7 16,-3-2-19-16,-1 2-5 0,-2 4 8 16,4 5-8-1,-5 0 1-15,-1 0 11 0,1 16-8 16,-4 4 2-16,3 8-2 15,2 7-7-15,7 1 5 16,7 1-15-16,0-1-2 16,18-4 2-16,14-7-14 15,1-8-11-15,10-6-32 16,5-11-17-16,13-2-16 16,4-21-81-16,4-11-158 15</inkml:trace>
  <inkml:trace contextRef="#ctx0" brushRef="#br0" timeOffset="108745.15">27246 9621 757 0,'0'0'776'15,"0"0"-766"-15,0 0 27 16,0 0 17-16,0 0-39 15,-62 79 12-15,47-18-9 16,5 10 7-16,1 5 7 16,4 1-9-16,5 2 0 15,0-6-11-15,3 0-10 16,13-8 4-16,1-3-6 16,4-11-5-16,-2-6 5 0,-4-3-8 15,-5-10 5-15,-6 1 2 16,-4-5 1-16,-5-4 3 15,-19-5-2-15,-2-2 0 16,-4-12-1-16,6-5-17 16,2 0-14-16,-2-14-18 15,7-11-45-15,3-15-72 16,0-11-259-16</inkml:trace>
  <inkml:trace contextRef="#ctx0" brushRef="#br0" timeOffset="108884.74">27069 10168 1233 0,'0'0'138'16,"0"0"5"-16,90-11-77 16,-53 8-31-16,3 0-29 15,0 1-6-15,-1-2-19 16,-13 4-109-16,-9 0-346 16</inkml:trace>
  <inkml:trace contextRef="#ctx0" brushRef="#br0" timeOffset="110246.61">20220 14972 414 0,'0'0'562'16,"0"0"-560"-16,0 0 185 15,0 0-40-15,0 0-65 0,0 0-14 16,-5 0-25 0,5 0-14-16,5 5-8 0,16 0-4 15,8 4 28 1,10-3-19-16,8-3-8 0,10-3 7 15,12 0-17-15,1-6-4 16,1-6-4-16,-9 4 3 16,-16 2-7-16,-6 4 3 15,-19 2-36-15,-18 2-54 16,-8 18-452-16</inkml:trace>
  <inkml:trace contextRef="#ctx0" brushRef="#br0" timeOffset="111655.51">22776 14982 1346 0,'0'0'0'16,"0"0"1"-16,0 0 14 15,0 0 42-15,0 0 4 16,0 0-15-16,0 0-14 0,0 4-7 16,2-2-12-16,7 4 22 15,1-3-12-15,0 2-4 16,2-2 4-16,2-3-7 16,10 6-1-16,-1-6-3 15,14 0-4-15,5 0 3 16,13 0 0-16,5 0-10 15,-3-3 7-15,5 0-8 16,-2 0 0-16,-4 3 0 16,-7 0 2-16,-4 0-2 15,-12 11 0-15,-9-2 1 16,-8 0-5-16,-6-3-2 16,-5-6-9-16,0 2-14 0,-5-2-78 15,-5-2-372-15</inkml:trace>
  <inkml:trace contextRef="#ctx0" brushRef="#br0" timeOffset="113093.87">25436 13645 1278 0,'0'0'3'16,"0"0"0"-16,0 0 70 15,0 0-2-15,0 0-17 16,0 0-32-16,0 0 2 16,2 28-10-16,-2 3 7 15,0 11 11-15,0 3-24 16,0 1 6-16,-2 1 6 0,-3-1-17 16,0-4 3-16,-4-7-6 15,7-13 2-15,-1-8-6 16,3-9 2-16,0-5-24 15,0 0-25-15,0 0-66 16,-5-5-53-16,-2-12-124 16,-7-2-366-16</inkml:trace>
  <inkml:trace contextRef="#ctx0" brushRef="#br0" timeOffset="113365.11">25274 13944 201 0,'0'0'303'0,"0"0"6"15,0 0-115-15,0 0-54 16,0 0-49-16,0 0 3 15,-71-6-33-15,71 18-28 16,0 5 5-16,0 7-3 0,2 8 0 16,8 2 3-16,4 3-20 15,5-1 6-15,-2-1 4 16,4-5-19-16,1-5 3 16,-1-5-4-16,-4-6-6 15,2-6 11-15,2-4-13 16,-2-4 4-16,-2 0 3 15,2-12-6-15,0-10 9 16,2-3-8-16,-9-7-2 16,2 2-10-16,-9-1-37 15,-4 5-69-15,-1 14-278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9:56:30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9226 13671 567 0,'0'0'79'16,"0"0"-79"-16,0 0 0 15,0 0 17-15,0 0 73 16,0 0-4-16,0 0 20 15,-5-9 5-15,5 9-15 16,0 0-32-16,0 0-20 16,0 0-5-16,0 0-9 15,0 0-11-15,0 0 5 16,0 0-17-16,0 0 5 16,0 0 5-16,0 0-1 0,0 5 8 15,-5 15 6-15,0 5-29 16,0 3 9-16,-1-2-10 15,3-3 0-15,3-1 1 16,0-2 2-16,0-3-3 16,0 0 2-16,0-3 0 15,0 1 4-15,0-7-6 16,0 4 0-16,0-4 8 16,0 0-7-16,3-2 3 15,3-1-3-15,-6-2 2 16,10 3-2-16,-5-6-1 15,11 3 0-15,-6-3 1 0,5 0 2 16,1 0-2 0,3 0 4-16,2 2 3 0,3-2 15 15,-4 0-10-15,10 3-9 16,-3-3 0-16,8 0-2 16,1 0-1-16,3 0-1 15,1-3 1-15,-4-2-1 16,6-1 1-16,-8 3-1 15,2 3 0-15,-1 0 2 16,4 0-2-16,-8 0 0 16,11 0 1-16,-3 0 0 15,1 0-1-15,1 0 0 0,1 0 0 16,-3-3 2 0,2 1-2-16,-1-1 0 0,-4 0 1 15,-1 3 0-15,-1-3 0 16,2 3-1-16,-1 0 0 15,6-3 0-15,9 1 3 16,-3-4-3-16,3 0 0 16,-4 4-4-16,-1-2 4 15,5 2 0-15,-5 2-1 16,-4 0 3-16,5 0-2 16,-1 0 0-16,2 0 0 15,-2 0-1-15,-1 0 1 16,3 0 0-16,-2-4-2 0,-4 2 1 15,-1 0 0 1,-1-2 0-16,-3 2-3 0,6-2 1 16,-3 2 4-16,6-1-1 15,-9 0 0-15,9 1-1 16,-5-4 1-16,-4 0-1 16,0 3 1-16,4 1-4 15,-4 2 3-15,4 0 1 16,-4 0-2-16,-2 2 1 15,2 10 1-15,-1-1 0 16,-3 1 0-16,1-8-3 16,-5 2 3-16,1-2-3 15,6-4 0-15,-10 0-5 16,1 0 4-16,-7 0 3 16,-2 0 1-16,-1 0-1 0,-2 0 1 15,-1 0 0-15,-6 0 0 16,4 0 3-16,-6 0-3 15,3 0 0-15,-2 0 1 16,-1 0 0-16,-4 0-1 16,3-6 0-16,-2 2 3 15,1 0-2-15,-3-2 4 16,5-6-2-16,0 1-3 16,-5-3 8-16,0 0-8 15,0 0 1-15,0-4 4 16,0 2-5-16,0-1 4 15,0 3-2-15,0 6-1 0,-5-2 12 16,5 6-3 0,0-2-2-16,-5 0-4 0,5-2-3 15,0 4-1-15,0-1 0 16,0 2 1-16,0 3-5 16,0 0 4-16,0 0-5 15,0 0-5-15,0-3-6 16,0 3-7-16,0-3-50 15,-3 3-111-15,-15 0-927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9:57:03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6567 12676 1014 0,'0'0'105'15,"0"0"-105"-15,0 0 0 16,0 0 75-16,0 0 15 15,0 0-69-15,0 0-20 16,0 0 14-16,10 0 4 16,-3-2 6-16,1 0 7 15,8-2-18-15,-2 4 11 16,3-2-4-16,2-2-6 16,2 2 11-16,4 2-15 15,1 0 10-15,3 0 0 16,1 0-16-16,-4 0 5 15,13 0-4-15,-6 0-5 16,7 0 10-16,-4 0-11 0,2 0 0 16,-7 0 4-1,-6 0-1-15,0 0-2 0,-8 0-1 16,-3 0 3-16,-7 0-1 16,-4 0-2-16,-3 0 0 15,5 0-2-15,-5 0-3 16,0 0-45-16,0-8-174 15</inkml:trace>
  <inkml:trace contextRef="#ctx0" brushRef="#br0" timeOffset="3027.12">11061 11062 857 0,'0'0'240'16,"0"0"-221"-16,0 0 50 15,0 0 36-15,0 0 0 0,0 0-57 16,0-11-11-16,0 11-4 16,0 0-20-16,0 0 10 15,0 0-12-15,0 0 4 16,0 11-3-16,0 9-3 16,0 12 12-16,-5 4-8 15,5 7-13-15,-6-4 12 16,6-3-12-16,0-7 1 15,0-1-2-15,0-11 1 16,6-6-2-16,9 1-6 16,6-6 0-16,5-2 6 15,8 0-1-15,7-4 3 16,4 0 0-16,5 0 0 0,5-6 0 16,6-2 0-1,1 2 1-15,3 2 1 0,1 2-2 16,9 2 0-16,-4 0 1 15,5 0 0-15,0 0-1 16,-4 0 0-16,12 0 0 16,2 0-1-16,6 2 1 15,4 2 0-15,1 2-2 16,-3 2 4-16,6 4-2 16,-12-2 0-16,3 7 1 15,4-3 1-15,-3 0-2 16,7-2 0-16,-6-10 0 15,7-2-3-15,-8 0 3 16,8-14-19-16,-9-2-12 0,-3 4 18 16,-9 4-1-16,-3 2 13 15,-9 3-2-15,-7 3 4 16,-10 0-1-16,0 9 2 16,-14-1 0-16,11 1 3 15,-2-4-4-15,6-1-1 16,4-4 0-16,1 0-1 15,-7 0 1-15,-2 0-2 16,1-4 2-16,-1 2 1 16,-1-4-1-16,-1 3 0 15,-4 0-1-15,-6 1 3 16,1 2-2-16,-5 0 0 16,2 0 0-16,-6 0 1 0,3 0-1 15,-1 0 0-15,-2 0 0 16,6 0 0-16,-2 0 0 15,0 0 0-15,-2-6 0 16,-3-3 2-16,0 1-2 16,-2-4 0-16,-1 4-1 15,1 0 2-15,-4 0 3 16,1-1 2-16,-2 0-2 16,-3 7 9-16,-6-4-13 15,4 3 1-15,-7-2 0 16,3 2 2-16,-1-6-3 15,-3 1 3-15,3-3 2 0,-2-7 16 16,2-4-16-16,-4-1-2 16,0 1 5-16,-2 2-7 15,-3 0 19-15,0 3 0 16,0 3-16-16,0-2 10 16,0-4-5-16,0 0 0 15,0 3-7-15,0 3 1 16,0 6-5-16,0 4 2 15,0 4-6-15,0 0 5 16,0 0-31-16,-8 12-63 16,-13 5-285-16</inkml:trace>
  <inkml:trace contextRef="#ctx0" brushRef="#br0" timeOffset="5277.04">16687 11980 834 0,'0'0'201'15,"0"0"-187"-15,0 0 16 16,0 0 62-16,0 0-38 0,0 0-24 15,-11 2 41-15,11-2-12 16,0 0-18-16,0 0-3 16,0 0-29-16,0-2 7 15,0-10 21-15,0-4-5 16,0-7-7-16,6 3-5 16,-1 4 0-16,0-2 12 15,-5 7-19-15,3 2-5 16,-1 4-4-16,2-1-2 15,1 1 0-15,5-4-2 16,7-5 0-16,7-2-5 16,16-2 7-16,1 1-2 15,4 3 0-15,-5 3 1 16,-2 8 8-16,0 3-3 16,-2 0-5-16,5 0 4 0,6 0-5 15,8 0 0-15,5 0 0 16,6 0 2-16,4 0-2 15,11-8 0-15,4 0 0 16,2 2 2-16,8-4 1 16,7 8-3-16,13-4 0 15,4-2 3-15,10 0-6 16,-1-7 2-16,-3 4-12 16,-7-2 13-16,-3 1-5 15,0-2 5-15,-8 6 1 16,-7-2 0-16,-2 8 7 15,2-1 0-15,2 3-3 0,3 0 2 16,-3 0-7 0,-1 0 0-16,4 0 0 0,-3 0-6 15,-6 0 4-15,-1 0-4 16,-9 0 5-16,0 0-3 16,-5 0 6-16,-5 0-2 15,0 0 3-15,5 0 0 16,2 0 1-16,3 0-4 15,0 0 1-15,-5 5-2 16,-2 1 1-16,-1 0 0 16,1 0 0-16,-3 0-1 15,-4-4 1-15,2 2 0 16,-3-2 0-16,-4-2-1 16,2 2 3-16,-2 2-2 15,4-4 0-15,4 2 2 0,5-2-2 16,2 0 0-16,3 0 0 15,1 0-3-15,0 0 3 16,-3 0 0-16,-4 0 0 16,-7 0 1-16,-1 0-1 15,-2 0 0-15,-4 6 3 16,1-4-4-16,-1 2 1 16,-1-2 0-16,-4-2 0 15,-5 3-1-15,-7-3 0 16,-6 0 1-16,-6 3 0 0,-5-3 0 15,-2 6 2-15,-8-4-2 16,3 1 2-16,-3 3-1 16,-1 0-2-16,1-1 1 15,3-2 0-15,-3 3-4 16,0 0 4-16,-3-4 0 16,-2 0 0-16,-4-2 1 15,-2 0-3-15,-1 4 2 16,7-4 0-16,-6 0 0 15,0 0 0-15,4 0 0 16,-2 0 0-16,4 0 3 16,2 0-6-16,-2 2 3 15,3 2 0-15,-4-2 0 16,4 4 1-16,-3-4-1 16,-1 4 0-16,1 0 1 0,-1 0-3 15,4 2 2-15,-1-2 0 16,1-1-3-16,-2-2 4 15,2 0-1-15,-4-3 0 16,-1 0 3-16,-4 0-6 16,1 0 3-16,-4 0 0 15,1 0-3-15,-3 0 6 16,0 0-3-16,-1 0 0 16,-2 0 1-16,-2 0-2 15,0 0 1-15,3 0 0 16,-1 0-3-16,3 6 5 15,4 2-2-15,3 4 0 0,-2-2 4 16,0 2-7-16,1 2 3 16,1 0 0-16,-7 3 0 15,2 5 3-15,-7 4-3 16,3 5 7-16,-3 1-4 16,0-2 5-16,0-1-8 15,0-5 1-15,0 0-2 16,0-10 1-16,0-3 0 15,5-8-7-15,-3 0-18 16,3-3-16-16,6-12-77 16,-3-11-221-16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9:58:39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9505 12878 451 0,'0'0'63'0,"0"0"8"16,0 0 116-16,0 0-61 0,0 0-81 15,0 0-15-15,0 0-25 16,0 0-3-16,-5-30 0 15,5 30 0-15,0-2 23 16,0 0 48-16,-2-2 20 16,2 2-5-16,0-2-16 15,0-1-16-15,-3 2-7 16,3 1-11-16,0-1 11 16,0 0-13-16,0 3-8 15,-2 0 1-15,2 0-17 16,-3 0 0-16,3 0 2 15,0 0-1-15,-2 0 1 0,2 0-3 16,0 0-6-16,0 0 7 16,0 0-9-16,0 0 4 15,0 0-2-15,0 0-3 16,0 0 5-16,0 0-2 16,0 6-4-16,0 10 7 15,0 16-5-15,-5 7 3 16,1 7 2-16,-1 1-5 15,0 4 2-15,0-1-2 16,-5-1-3-16,4-5 3 16,1-1-3-16,0-15 0 15,0-8-1-15,5-14-1 16,-3-6-4-16,3 0-22 0,0-17-33 16,0-25-38-1,8-15-253-15</inkml:trace>
  <inkml:trace contextRef="#ctx0" brushRef="#br0" timeOffset="3509.28">11405 12832 1123 0,'0'0'178'16,"0"0"-149"-16,0 0 93 15,0 0-37-15,0 0-37 16,0 0-24-16,0 0-2 0,0-6-22 15,0 6-1 1,11 0-1-16,4 0-6 0,13 0 8 16,-1 0 0-16,-1 0 0 15,-2 0 0-15,-8 6-2 16,-6 0 0-16,-6-4 2 16,-4 4 2-16,0 0-1 15,0 6 10-15,0-2 2 16,-9 4 2-16,2 1-3 15,-2-4-5-15,4-6-3 16,0-1-4-16,5-2-2 16,0 4-1-16,0 2-18 0,19 6 4 15,3 0-1-15,3 3-14 16,0 1 12-16,1-2-2 16,-7 7 16-16,-3-3 5 15,-1 0 2-15,-10-1 0 16,-1 0 7-16,-4-4 12 15,0 2 18-15,-16 0-3 16,-8-1-2-16,-5-2-5 16,-2 4-8-16,-4-6-2 15,4-4-9-15,2-6-7 16,3-2-4-16,4 0-20 16,-2-2-31-16,3-12-90 15,6 8-350-15</inkml:trace>
  <inkml:trace contextRef="#ctx0" brushRef="#br0" timeOffset="5663.1">12561 13125 1386 0,'0'0'11'0,"0"0"-1"15,0 0 16-15,0 0-11 16,0 0 7-16,0 0-22 16,-5 0-3-16,26 0 3 15,10 0 10-15,13-2 6 0,-2-4-12 16,-1 0 1-16,2 4-1 16,-7-7-2-16,4 6 1 15,-9 1-3-15,-10-2 1 16,3 2-3-16,-14 2 2 15,-3-3 0-15,-2 3-2 16,-5 0 4-16,0 0 0 16,0-3 6-16,0-2-7 15,0-4-1-15,-1-5 2 16,-5 0-1-16,-2 3 2 16,6 3 0-16,-1-2-3 15,3 5 0-15,0 0 2 16,0-4-5-16,0 3 3 0,0 1-6 15,8 5 6 1,3 0-9-16,-1 0 8 0,2 0 1 16,2 11 5-16,5 0 9 15,-2 3-8-15,2 4-1 16,1-2-2-16,5-2-2 16,-3-2-2-16,2-1 1 15,2 0 0-15,-2-6 0 16,-7 1 0-16,-3 0 0 15,-4-4 0-15,-4 2 0 16,-6-2 0-16,0 2 6 16,0 1 20-16,0 4 4 0,-11 7-2 15,-4 1-7 1,-6 3 2-16,2-6-11 0,4-2-3 16,-1-6-8-16,11-6-1 15,1 0-1-15,4 0-21 16,0 0-38-16,14-10-107 15,12-10-827-15</inkml:trace>
  <inkml:trace contextRef="#ctx0" brushRef="#br0" timeOffset="7069.74">14761 12722 956 0,'0'0'65'16,"0"0"-51"-16,0 0 131 15,0 0-14-15,0 0-48 16,0 0-24-16,0-6 6 15,-5 6-18-15,-11 15-37 16,1 1 0-16,-4 4-10 16,3 3 11-16,1-1-2 15,10 0-4-15,-4 2 0 0,4-8-4 16,5-2 0-16,0-2-1 16,0-4-1-16,14 1-3 15,5-1 4-15,3-2-5 16,7 0 5-16,-3-6 0 15,3 0-2-15,-6 0 0 16,-4 0-1-16,-5 0-5 16,-8 0 1-16,-2 0-14 15,1 0-3-15,-3 0-17 16,6-9-10-16,-1-2 19 16,4-6-1-16,-3-3 2 15,3 0-7-15,-1 0 10 16,-2 4 26-16,-1 4 2 0,-1 1 5 15,-3 5 34-15,-3 4 1 16,0-1 3-16,0 3 14 16,0 0-9-16,0 0-7 15,0 0-8-15,0 0 3 16,0 25-9-16,0 14-15 16,0 15-1-16,-9 5 5 15,2 0-9-15,2-4 3 16,0-2-8-16,-3-11-1 15,8-4-1-15,0-11 0 16,0-4-14-16,0-12-46 16,10-11-152-16,0-6-422 15</inkml:trace>
  <inkml:trace contextRef="#ctx0" brushRef="#br0" timeOffset="11813.26">14883 14130 637 0,'0'0'187'0,"0"0"-141"15,0 0 95-15,0 0-3 16,0 0-58-16,0 0-5 16,0 0-21-16,0 0-14 15,-10 3-9-15,-6 11-15 16,1 4-4-16,-9 4 12 0,3 0 1 15,-5 3 0 1,0 3-4-16,6 4-1 0,-1-1-5 16,6-5-10-16,6-7-2 15,4-2-3-15,5-6-5 16,0-2 3-16,14 0-6 16,8-7 3-16,9-2 4 15,3 0-2-15,1 0 2 16,-9 0 1-16,-2 0-1 15,-9 0-2-15,-8 0 3 16,-2 0-2-16,-1 0-2 16,-4 0-24-16,0 0-4 0,0 0 5 15,0 0-1 1,5-2 4-16,-3-7-3 16,6-2-5-16,-2-1-1 0,2 4 12 15,-1-3 20-15,-4 3 0 16,3 2 2-16,-5 2 2 15,3 2 2-15,-2 2 13 16,-2 0 18-16,0 0-5 16,0 0 9-16,0 0 11 15,0 2-3-15,0 18-14 16,0 11-16-16,-2 7 0 16,-3-2 5-16,-1-5-16 15,3-5 0-15,1-7-7 16,2-5 3-16,0-6-6 15,0-5-20-15,11-3-75 0,9-14-73 16,6-20-315-16</inkml:trace>
  <inkml:trace contextRef="#ctx0" brushRef="#br0" timeOffset="12925.9">16713 14161 653 0,'0'0'78'15,"0"0"113"-15,0 0 25 16,0 0-100-16,0 0-20 15,0 0-43-15,3 0-16 16,-3 0 5-16,0 0-8 16,0 0 5-16,0 6 6 15,-14 14-11-15,-1 5-18 0,-4 3-5 16,2-2-4-16,6-6-1 16,6-4-6-16,5-4-3 15,0-1 0-15,10-3-21 16,16 0-4-16,5-2 5 15,0-2 2-15,2 2 13 16,-12-4 2-16,-9 6 3 16,-4 1 2-16,-2-1 2 15,-6 4 6-15,0-1 20 16,0 6 7-16,-9 5 2 16,-12-2-24-16,-5 3-8 15,2-7-2-15,2-2-2 16,3-4-9-16,3-8-33 15,8-2-41-15,3-8-65 16,0-18-265-16</inkml:trace>
  <inkml:trace contextRef="#ctx0" brushRef="#br0" timeOffset="13089.06">16621 14110 42 0,'0'0'1309'0,"0"0"-1306"15,0 0 41-15,0 0 20 16,111 6-27-16,-55 0-21 16,5-1-16-16,4-2 0 0,-4-3-108 15,-12 0-836 1</inkml:trace>
  <inkml:trace contextRef="#ctx0" brushRef="#br0" timeOffset="14120.15">18137 14244 1399 0,'0'0'44'16,"0"0"-32"-16,0 0 9 15,0 0-8-15,0 0-1 16,0 0-12-16,11 0 0 0,13 0 14 15,7 0-2-15,3 0 1 16,8 0-5-16,-3 0-6 16,-3 0 5-16,-5-4-7 15,-7 2 0-15,-6-2-2 16,-10-1 2-16,-3 5 0 16,-3 0-17-16,-2 0-4 15,0 0 11-15,0 0-39 16,0-3-18-16,0-3 20 15,0-2-57-15,0 0 7 16,0-3 38-16,0-1 28 16,0 0 31-16,0 2 23 15,0 1 26-15,0 4 17 0,0-1-12 16,0 6 2-16,0 0 0 16,0 0-17-16,0 0 4 15,0 0-9-15,0 0-16 16,0 0-6-16,9 0-10 15,5 0 24-15,3 6-14 16,7-1-12-16,5 0 8 16,4 1-7-16,1 2-1 15,1 2 1-15,-9-2 2 16,-2 0-3-16,-7-2 0 16,-7 2 0-16,-1 1 3 15,-9 2 2-15,0 4 25 16,0 1 3-16,0 1-9 15,-9-3 3-15,-6 3-10 0,-1-3-3 16,-4 1 5 0,-1-1-8-16,0-4-5 0,-3-1-4 15,16 2-2-15,1-8-1 16,2-3-20-16,5 0-36 16,0-8-79-16,15-15-496 15</inkml:trace>
  <inkml:trace contextRef="#ctx0" brushRef="#br0" timeOffset="15111.12">20363 13947 1056 0,'0'0'69'15,"0"0"114"-15,0 0-79 0,-91-3-64 16,65 17 6-1,0 5-15-15,10 7-14 0,3 2 2 16,6 7-15-16,7-5 0 16,0 1-4-16,15-5-1 15,11-6-1-15,3-9-3 16,4-8 2-16,2-3-4 16,-6 0-11-16,-9-14 12 15,-1-4 6-15,-13-4 0 16,-6-1 20-16,0 1 7 15,-9 0-5-15,-7 4 19 16,1 10-4-16,-1 2-9 16,6 3-6-16,2 3-1 15,6 0-14-15,-2 20-7 0,4 11-7 16,0 6 4 0,14 11-3-16,7-3 3 0,-1 1-7 15,6-4 3-15,-5-1 4 16,-6-1 3-16,-6-9 0 15,-7-5 2-15,-2-4-1 16,-5-2 7-16,-16-3 10 16,-7-3-9-16,-4-6 1 15,-1-2-10-15,-1-6-5 16,4 0-27-16,8-22-59 16,3-4-188-16</inkml:trace>
  <inkml:trace contextRef="#ctx0" brushRef="#br0" timeOffset="19790.81">20402 15530 896 0,'0'0'221'16,"0"0"-221"-16,0 0 85 15,0 0 18-15,0 0-68 16,0 0-4-16,0 0 19 16,-55-42-26-16,50 42-6 15,3 0 12-15,-1 0 1 16,-4 0-3-16,-1 8-15 15,1 12-10-15,-7 3-2 16,4 5 1-16,10 0-2 16,0-5 0-16,0-1 0 15,0-4-1-15,10-8-6 0,5-6-7 16,9-4-5-16,-1 0-8 16,1-12 12-16,0-8 0 15,-12-2-7-15,-3 2 21 16,-8-3 0-16,-1 7 2 15,0 4 11-15,-5 4 14 16,-5 2 5-16,5 3 2 16,0 3-11-16,-1 0 5 15,5 6-14-15,-4 13-11 16,5 15-2-16,0 11 0 16,0 7 0-16,12 1 0 15,7 3 0-15,1-7-3 16,1-2 2-16,-2-5-3 15,-2-7 3-15,-7-5-2 0,-4-6 3 16,-6-5 0-16,0-5 0 16,0-6 8-16,-16 1-1 15,1-4 4-15,-8-1 2 16,-1-4-8-16,-2 0 3 16,-5-4-3-16,-1-10-4 15,4 1-2-15,-1 1-8 16,13 0-16-16,6-2-14 15,6 4-63-15,4-2-190 16</inkml:trace>
  <inkml:trace contextRef="#ctx0" brushRef="#br0" timeOffset="21058.21">22776 15324 965 0,'0'0'190'16,"0"0"-187"-16,0 0 89 0,0 0 7 15,0 0-62-15,0 0-26 16,0 0-5 0,38 3 37-16,-14 8-27 0,6-2-15 15,-3-6 7-15,6-1-7 16,-6-2-1-16,-1 0 3 16,-3 0-1-16,-13 0-1 15,-3-2 3-15,-2-1-2 16,-5 3 9-16,0 0 2 15,0 0 28-15,0 0 0 16,0 0-19-16,0 14 0 16,-2 22-9-16,-6 15-11 15,1 17 3-15,2 5-5 0,-1 4 0 16,3-7-1-16,-2-2 1 16,5-12 0-16,0-7-10 15,0-15-24-15,3-15-11 16,2-11-17-16,1-8-21 15,-5-2-25-15,-1-27-60 16,0-10-81-16,-1-3-406 16</inkml:trace>
  <inkml:trace contextRef="#ctx0" brushRef="#br0" timeOffset="21202.13">22880 15640 658 0,'0'0'162'0,"0"0"39"15,0 0-44-15,0 0-98 16,0 0-52-16,0 0 50 0,68 6-26 15,-12 8-28-15,6-6 8 16,3 1-11-16,6 0-3 16,-1-4-35-16,3-5-177 15</inkml:trace>
  <inkml:trace contextRef="#ctx0" brushRef="#br0" timeOffset="21711.44">24804 15648 1180 0,'0'0'118'0,"0"0"-115"16,0 0 76-16,0 0-23 15,0 0-35-15,103 14 20 16,-60-2-13-16,4 0-3 15,3-4-5-15,-4-2-19 16,-1-4 4-16,-5-2-5 16,-4 0-14-16,-7-2-59 15,-7-12-122-15,-8-4-356 0</inkml:trace>
  <inkml:trace contextRef="#ctx0" brushRef="#br0" timeOffset="22019.97">25188 15519 1250 0,'0'0'42'16,"0"0"76"-16,0 0-40 15,0 0-78-15,0 0-10 16,0 0 6-16,65 17 2 16,-23-6 2-16,2 1 0 15,-4 2-1-15,-2 0 3 16,-12 2-2-16,-9 4 3 0,-10 5 14 15,-7 4 36-15,-2 2-7 16,-20 0-4-16,-4 0 3 16,-2-3-13-16,-1 4-1 15,0-4-9-15,6-6-11 16,6-5-4-16,5-5-7 16,9-10-3-16,3 6-20 15,3-4-54-15,21-4-83 16,12-4-357-16</inkml:trace>
  <inkml:trace contextRef="#ctx0" brushRef="#br0" timeOffset="22515.33">26492 15465 790 0,'0'0'448'16,"0"0"-433"-16,0 0 90 15,0 0-52-15,0 0-17 16,0 0 3-16,7 76 17 16,-7-30-22-16,0 1-18 15,0-1-4-15,0-7-12 0,0-7-1 16,0-8-2-16,0-9-18 16,0-10-38-16,10-5-58 15,12-8-70-15,1-20-268 16</inkml:trace>
  <inkml:trace contextRef="#ctx0" brushRef="#br0" timeOffset="22864">26938 14968 935 0,'0'0'175'0,"0"0"-47"0,0 0 9 16,0 0-62-1,0 0-19-15,0 0-8 0,9-2-3 16,-28 41-12-16,-16 29-20 16,-3 17 13-16,-5 8-9 15,2 6-5-15,6-4 4 16,13-4-12-16,12-12 0 16,10-12-4-16,0-10-3 15,15-17 2-15,16-15-8 16,9-9-12-16,6-12 2 15,1-4 3-15,-7-6 12 16,-11-14 1-16,-14 1 3 16,-15-5 4-16,0 0 10 15,-26-2 0-15,-8 1-4 16,-6-1-10-16,-4 1-8 0,7-1-60 16,12 2-192-16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9:59:37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13285 10521 616 0,'0'0'174'0,"0"0"-159"15,0 0-15-15,0 0 65 0,0 0 21 16,0 0-36-16,0 0-3 16,0 0 19-16,5 5-10 15,0-5-1-15,-5 0-10 16,0 0-3-16,0 0 0 16,0 0-4-16,0 0-7 15,0 9-4-15,0-1-4 16,5 7-13-16,-5-5-10 15,9 4 9-15,-2-2-6 16,6 2-2-16,0 0 2 16,5 1-2-16,-2-1-1 15,8-4 0-15,-7 5 2 16,2-4-4-16,5-5 4 0,-3 2-3 16,5-2 1-16,3-3-3 15,4-3 2-15,1 0 1 16,8 0 0-16,-3 0-2 15,1 0 1-15,-4-3-1 16,4 0 1-16,-4 3 0 16,5 0 1-16,2 0-1 15,0 0 4-15,6-3-3 16,2 1 0-16,15 2 0 16,1-3 0-16,7 3 0 15,-3 0 0-15,-6 0-1 16,-3 0 2-16,-2 3-1 15,6 2 0-15,-6 7 1 16,0-4 5-16,2-2-6 0,-1 2 4 16,4-2-4-16,8-4 0 15,-3-2 3-15,4 0-3 16,2 0 1-16,-5 0-1 16,-4 0 2-16,2-6-2 15,1 4 0-15,-4 0 1 16,1-2-3-16,-7 2 2 15,-5 2-2-15,1-4 1 16,-8 4 1-16,0 0 0 16,-7 0 0-16,-4 0 0 15,-8 0-2-15,2 4 2 16,-5-4 0-16,-7 0 0 16,1 0-1-16,-1 0 1 0,-7 0 0 15,2 0 1-15,-4 0-6 16,-4 0 5-16,4 0 0 15,-1 0 0-15,-4 0-5 16,-4 0 4-16,-1 0 1 16,0 0 0-16,0 0 0 15,4 0 0-15,-2-6 0 16,1-2 0-16,2-4 2 16,0-2-4-16,-3 3 2 15,2 3 0-15,1-2 3 16,-4 6-3-16,5-6 0 15,-3 0 0-15,2 1 0 0,-3 6-3 16,1-3 3-16,3 4-10 16,-6 2 1-16,5 0-6 15,-5 0 8-15,8 0 3 16,-2 0 3-16,-1 8 1 16,0-2-4-16,-3 0-15 15,3-4-3-15,-2-2-21 16,-3 0 8-16,0 0 11 15,0 0-2-15,2 0 17 16,-2 0 0-16,3 0-18 16,-3 0-48-16,2 0-62 15,2 0-71-15,-3-2-376 16</inkml:trace>
  <inkml:trace contextRef="#ctx0" brushRef="#br0" timeOffset="978.38">7679 10608 937 0,'0'0'150'16,"0"0"-9"-16,0 0 16 16,0 0-54-16,0 0-44 15,0 0-25-15,0 0-2 16,0 0-25-16,6 0-3 16,9 0 6-16,11 0 2 15,3 0-5-15,11 0-5 16,-4 0 0-16,5-3-4 0,-6-5-6 15,1 5-32 1,-12 1-66-16,-14 2-142 0,-10 13-636 16</inkml:trace>
  <inkml:trace contextRef="#ctx0" brushRef="#br0" timeOffset="2854.35">2231 11723 967 0,'0'0'68'0,"0"0"-61"16,0 0 61-16,0 0 50 16,0 0-45-16,0 0-25 15,0-8-19-15,0 8-5 16,0 0 10-16,0 0-12 0,0 0 3 16,0-4-8-16,0 4-12 15,5 0-3-15,9-6-2 16,6 4 1-16,1-4 5 15,10 4-5-15,-5-1 1 16,3 0-1-16,2 3 0 16,-2 0 8-16,1 0-7 15,-8 0-2-15,-3 0 3 16,2 0-2-16,-2 0-1 16,-7-3 0-16,2 3 1 15,-9-3-2-15,0 1 1 16,0 2 0-16,-5 0-3 0,0 0 8 15,0 0-5-15,0 0 4 16,0-6-4-16,0-3 4 16,0-5-4-16,0 0 2 15,-5 0-2-15,0 2 0 16,1 2 0-16,3 4 8 16,-5 3-7-16,6 0 22 15,-3 3 5-15,3 0-8 16,0 0 0-16,0 0-14 15,0 0-3-15,0 0-3 16,0 0-3-16,0 0 2 16,0 0-4-16,9 0 0 15,6 0 2-15,1 0 5 16,9 0-2-16,-4 0 0 16,-2 6 1-16,5 0-1 0,-8 2 0 15,-1-2 0-15,-5 0-1 16,6 0 3-16,-6-2-2 15,-5 2 0-15,-1 0 2 16,-4-4 0-16,0 2 0 16,0-4-1-16,0 2 11 15,0 1-2-15,-9 0 2 16,-1 5-2-16,-6 1-6 16,6-1 10-16,0 1-8 15,-1 0-5-15,3-1-2 16,3-2 0-16,0-6-2 15,5 2-11-15,0 2-36 0,0-4-70 16,-6 2-393-16</inkml:trace>
  <inkml:trace contextRef="#ctx0" brushRef="#br0" timeOffset="21212.81">19290 12612 946 0,'0'0'0'16,"0"0"0"-16,0 0 42 15,0 0-21-15,0 0 4 16,0 0 23-16,0 0 20 16,10 0-9-16,-10 0-11 15,0 0 28-15,0 0-29 16,0 0-10-16,0 0-12 15,0 0-15-15,0 3 2 0,0 8-1 16,0 9-5-16,0 0 8 16,-5 2-12-16,0 6 6 15,1 1 5-15,-1 7-7 16,-2-2 5-16,4-1-3 16,-2 2-8-16,5-7 10 15,0-6-10-15,0-2 2 16,0-8-1-16,0-4-1 15,13-2 0-15,3-3 0 16,-1-1 0-16,4 1 2 16,7 0 1-16,3-3-3 15,8 3 0-15,-1-3 2 16,5 0 0-16,2 0-2 0,4 0 0 16,-1-3 4-1,8-3-2-15,-6-2-1 0,2 3 2 16,-5-1-1-16,1 3 3 15,2 0-5-15,-1 3 0 16,-1 0 5-16,8 0-4 16,-3 0-1-16,5 0 2 15,-1 0-1-15,-2 3 0 16,2 2-1-16,4 1 0 16,-2 0 0-16,5-3 3 15,-4-1-3-15,-1 1 0 16,-4 0-2-16,-4-3 1 0,1 0 1 15,-6 0-2 1,8 0-1-16,-7 0 0 0,-4 0 2 16,-3 0 1-16,-7 0-1 15,-5 0 0-15,0 0 1 16,-2 0-1-16,-7 0-1 16,6 0-3-16,-6 0 5 15,2 0 0-15,1 0 3 16,1 0-1-16,3-3-2 15,2 0-1-15,-2-2-1 16,-1 2 3-16,-3 3-1 16,-4 0 0-16,1 0-1 15,-2 0-2-15,1 3 2 16,-1 5 1-16,1 3-1 16,3 1 3-16,-7-4-2 0,3 0 0 15,1-2 1-15,-1-2-2 16,-1-2 1-16,0-2 0 15,-7 0-3-15,2 0 3 16,-4 0 0-16,0 0 0 16,0 0-12-16,0 0 7 15,2-2 2-15,2-8 3 16,-4 0 0-16,9-4 6 16,-9-6-4-16,2-3 4 15,-4 7-3-15,-3-2 3 16,0 4 6-16,0 0 4 15,0 0-1-15,0-3-13 0,0-3 6 16,0-8-1 0,0-6-7-16,0 3 0 0,5 0 2 15,-3 5-2-15,3 10 2 16,-1 8-2-16,-4 2 2 16,0 2-2-16,0 4-1 15,0 0 1-15,0 0-5 16,0 0-13-16,0 18-29 15,0 7-108-15,-16 3-183 16</inkml:trace>
  <inkml:trace contextRef="#ctx0" brushRef="#br0" timeOffset="23448.44">7185 12747 1054 0,'0'0'62'0,"0"0"-14"16,0 0-48-16,0 0 49 15,0 0 15-15,0 0-21 16,0-19-9-16,0 19 0 16,0 0-6-16,0 0-15 0,0 0 1 15,0 11-7-15,0 5 5 16,0 10 1-16,0 2 1 15,0 7-1-15,0-1-6 16,0-1 7-16,0-5-5 16,0-5-5-16,0-3 2 15,5-9-6-15,4 0 0 16,6-3 1-16,1-4 1 16,3-2-3-16,1-2 1 15,1 0 0-15,5 4 2 0,3-4-2 16,-3 0 0-1,10 2 8-15,-1-2-7 0,4 0 10 16,-3 0-5-16,9 0-3 16,-3 0 7-16,4-6-8 15,-1 4 3-15,0-2-1 16,5 4-3-16,1 0 4 16,-1 0 1-16,7 0-4 15,-2 6 7-15,0 2-9 16,-3 4 5-16,3 0-1 15,0-1-3-15,2-3 0 16,3 1-1-16,4-1 2 16,2-3-2-16,-4 1 0 15,-2 0 0-15,2-4 0 16,-4 4 2-16,-6-2-2 16,0 0 0-16,1 2 0 15,-6 0 1-15,4 2-1 0,5-2 0 16,-7 0 0-16,12-3 0 15,-1-3-2-15,-3 0-3 16,1 0-5-16,-6 0 4 16,0 0-2-16,-7-3 1 15,-1 0 7-15,1 3-4 16,-3-3 3-16,2 1 1 16,-2-2 0-16,-3 2 0 15,3-4 0-15,2 0 0 16,-2 4-1-16,4-4-2 0,-1-2 2 15,0-1 1 1,0 4 0-16,-4-1 5 0,0-2 7 16,4 5-12-16,-5-3 0 15,-4 0 7-15,5 1-6 16,2-1 10-16,-5 1-4 16,5 5-7-16,-5 0 10 15,0 0-1-15,-2 0-9 16,-5 0-9-16,0 0 9 15,-7 5 0-15,-3-5-2 16,-2 3 0-16,-2-3 0 16,2 0-2-16,-8 0 4 15,4 0 0-15,-12 0-3 0,3 0 2 16,-6 0 2 0,0 0-2-16,1 0 1 0,-1 0 0 15,0 0-1-15,6 0 1 16,-6 0 0-16,3 0 0 15,2 0 1-15,-5 0-1 16,2 0 0-16,-2 0 0 16,3 0-3-16,-3 0 6 15,0 0-3-15,0 0 0 16,2-3-3-16,1-6 3 16,-1-1 0-16,3-4 3 15,-1-1 1-15,-2 1-2 16,-2-3-2-16,0 0 0 15,0-3 2-15,0 0 1 0,0 1-2 16,0-3 7 0,0-2 0-16,0 2-7 0,0 5 1 15,0 0-2-15,0 6 4 16,-6 3-6-16,6 2 2 16,-1 4-5-16,1 2-1 15,-6 0-26-15,-2 10-26 16,-8 18-94-16,-4 11-439 15</inkml:trace>
  <inkml:trace contextRef="#ctx0" brushRef="#br0" timeOffset="29483.73">11112 12061 428 0,'0'0'42'0,"0"0"99"16,0 0 25-16,0 0-2 15,0 0-70-15,0 0-16 16,0 0-2-16,0 0-27 15,-17-10 8-15,17 6-16 16,0 4-8-16,0 0-15 16,0 0-11-16,-3-2 7 15,3 2-7-15,-2-4-5 16,2 2 5-16,0-1-5 0,-3 0-2 16,-3 1 11-16,5-1-3 15,-4-3 0-15,-4 0-3 16,4 1-4-16,0-4 3 15,-1 1-2-15,1 0-2 16,-3-4 5-16,3 4-4 16,-6-1 6-16,4 4 6 15,-3-1 1-15,-9 3 0 16,5 0-13-16,-1-2 2 16,-2 2 1-16,-8 3-3 15,6-3 2-15,-1 0 0 16,-3 3-1-16,-1-3-1 0,5 1-1 15,2 2 0 1,-2 0 2-16,-2 0 2 0,-3 0-4 16,2 8 0-16,-2 0 0 15,-2 3-4-15,-3 3 5 16,3 0-1-16,2-2 0 16,-2 2 2-16,0-2-1 15,5-4-1-15,1 3 0 16,-1-3 1-16,2 4 1 15,4 0-2-15,-6 4 0 16,5 1 3-16,-3 3-1 16,4 0-2-16,6 2 1 15,-3 1 6-15,4 3-5 16,1-2 5-16,-2 5-3 16,2-4-2-16,-1 4 5 0,-3 1-4 15,11 2-2-15,-5-5 6 16,2 3-6-16,3-3 0 15,0-4 0-15,0 2-1 16,14-2 5-16,-1-1-5 16,5-2 0-16,0 2 2 15,-2 2 0-15,8 1-2 16,-1 1 1-16,2-2 1 16,-1 5 0-16,7-1-2 15,-1 0 0-15,9 3-1 16,-2-5 4-16,-1-6-3 15,3-4 0-15,-2 1 3 16,-6-5-3-16,1-4 0 0,-1 0 0 16,0 1 0-16,0-4 1 15,4-1-1-15,-4-4 0 16,5 0 1-16,4 0 0 16,-4-4-1-16,2-10 0 15,-2 0 1-15,-5 0 4 16,0 1-9-16,0-7 4 15,-4 0 0-15,-1-3 0 16,0 1 0-16,-2 2 0 16,-1-6-3-16,-3 1 3 15,-1-1 0-15,-3 2 3 16,-6-2 0-16,-1 1 0 0,-8-3-2 16,3-7-1-1,-4 1 10-15,0-8-10 0,-5 3 0 16,-9-3 0-16,-2 2 3 15,1 3-4-15,-4 6 2 16,-2 0 0-16,1 6 12 16,-1 2-13-16,-3 3 12 15,1 4 4-15,-6 2-13 16,-2 2 6-16,2 0-8 16,-2 4 0-16,1 2 1 15,10 1-1-15,4-1-1 16,6 3 0-16,1 1 3 0,4 2-8 15,3 0 4-15,2 0-35 16,0 0-41-16,0 5-148 16,0 4-565-16</inkml:trace>
  <inkml:trace contextRef="#ctx0" brushRef="#br0" timeOffset="43378.39">16556 4187 1231 0,'0'0'81'15,"0"0"-67"-15,0 0 104 16,0 0-24-16,0 0-60 16,0 0-2-16,0 0 2 15,0 0-7-15,-50-73-10 16,33 67 8-16,-4 6-19 16,-12 0 4-16,-8 23-10 0,-6 11 3 15,-8 8-5-15,0 9 3 16,0 6-1-16,9-1 1 15,6 1 1-15,9-7 0 16,12 4-2-16,12-6 0 16,7-6-2-16,0 1 3 15,21-7-1-15,10-5 0 16,5 1-2-16,7-10-2 16,4-5 4-16,-1-6-4 15,2-8 3-15,-1-3-7 0,-8 0-3 16,-2-3-15-1,-12-8-10-15,-4-6-7 0,-2 3-26 16,-2 0-65-16,1 2-110 16,-3-2-301-16</inkml:trace>
  <inkml:trace contextRef="#ctx0" brushRef="#br0" timeOffset="43709.2">16904 4639 988 0,'0'0'313'16,"0"0"-294"-16,0 0-19 15,0 0 62-15,0 0-11 16,0 0-1-16,-85-67 3 0,63 67-34 16,-7 0 19-16,3 8-21 15,-5 14-4-15,7 1 2 16,5 3-11-16,7-4 2 15,12 0-6-15,0 1-2 16,2-9 0-16,22-2-2 16,12-10 2-16,9-2-3 15,5-11-5-15,0-11 7 16,-13-4 2-16,-9 0 1 16,-18 4 4-16,-10 3-2 15,0 5 6-15,0 0-8 16,-10 4-3-16,-4 5-18 0,9 2-59 15,5 1-125-15,0-4-194 16</inkml:trace>
  <inkml:trace contextRef="#ctx0" brushRef="#br0" timeOffset="44040.38">17288 4179 980 0,'0'0'69'0,"0"0"58"16,0 0 50-16,0 0-83 16,0 0-52-16,0 0-15 0,-14 34 3 15,7 3-15-15,-1 5 7 16,1 3-1-16,-3 3-7 15,1 3 8-15,-1 0-13 16,-1 3-4-16,3-9-1 16,2-9-4-16,5-7-1 15,1-7-3-15,0-8-21 16,0-8-11-16,12-6-55 16,10 0-96-16,1-23-95 15,2-11-418-15</inkml:trace>
  <inkml:trace contextRef="#ctx0" brushRef="#br0" timeOffset="44327.32">17602 4092 1205 0,'0'0'76'0,"0"0"-60"16,0 0 51-16,0 0-5 15,0 0-31-15,0 0-17 16,-26 90 6-16,15-40 5 16,1 4 16-16,1 5-13 15,3 1-3-15,0-1 7 16,-2-6-22-16,3-2 2 0,5-8-5 16,0-12-7-16,0-6 2 15,0-11-2-15,10-8-25 16,9-6-28-16,7 0-79 15,0-17-157-15</inkml:trace>
  <inkml:trace contextRef="#ctx0" brushRef="#br0" timeOffset="45419.63">19806 4444 1061 0,'0'0'313'0,"0"0"-304"16,0 0 124-16,0 0-20 16,0 0-66-16,0 0-22 15,-15-22-8-15,20 22-14 16,14 0 1-16,10 0 7 0,9 0-2 16,10 2 6-1,1 2-15-15,-1-4 0 0,-2 0 0 16,-1 0-10-16,-9 0-12 15,-6 0-20-15,-13 0-8 16,-7-4 8-16,-6 2 11 16,-4-2 23-16,0 0 8 15,0-5 3-15,0-2-1 16,-9-6-2-16,-3 0 6 16,-2-6-3-16,2 1 9 15,2 2 2-15,-4 6 15 16,14-1 2-16,-5 10 6 0,5 0-9 15,0 5-15-15,0 0 3 16,0 0-16-16,19 0 2 16,3 2-3-16,9 10 4 15,4 4-3-15,4-1 0 16,-2 5 1-16,-1 0-1 16,-2-1 0-16,-3 0 0 15,-7 1-2-15,-3-1 5 16,-6 1-3-16,-4-2 1 15,-6-7 2-15,-2 0 4 16,-3 0-7-16,0 7 10 16,-20 2 10-16,-6 2-4 15,-12 1 1-15,5 5 1 16,-5-3-15-16,16-5-3 16,8-9-2-16,14 0-57 0,0-11-75 15,21-6-514-15</inkml:trace>
  <inkml:trace contextRef="#ctx0" brushRef="#br0" timeOffset="46096.37">23324 3906 1197 0,'0'0'164'0,"0"0"-129"15,0 0-25-15,0 0 56 16,0 0-9-16,-115-20-5 0,61 26-6 15,-4 16-20-15,-4 6-10 16,-2 17 5-16,2 6 3 16,7 5-11-16,0 7 6 15,8 2-10-15,11-3 1 16,15-3 2-16,16-8-11 16,5-3 2-16,7-3-3 15,22-5-2-15,13-10-3 16,4-5-13-16,13-7-22 15,3-7-9-15,12-8-46 16,2-3-72-16,-1-12-275 16</inkml:trace>
  <inkml:trace contextRef="#ctx0" brushRef="#br0" timeOffset="46465.59">23632 4438 830 0,'0'0'331'0,"0"0"-291"16,0 0 105-16,0 0-49 16,0 0-64-16,-81-28 13 15,50 28 2-15,0 0-18 16,0 8-3-16,-3 8 9 16,5 3-5-16,3 1-12 15,7 2 3-15,12 0-18 16,7 2-3-16,0-5 0 15,21 3-3-15,15-8 3 0,14-4-5 16,5-10-19-16,2 0 18 16,-4-12-7-1,-17-8-1-15,-10 1 14 0,-12-1 0 16,-12-2 12-16,-2-2 5 16,0 5-8-16,-16 5-3 15,1 2-6-15,4 4-22 16,6 2-6-16,5 0-42 15,5-2-155-15,21-6-402 16</inkml:trace>
  <inkml:trace contextRef="#ctx0" brushRef="#br0" timeOffset="46749.29">24015 4103 1180 0,'0'0'263'0,"0"0"-251"15,0 0 44-15,0 0-4 16,0 0-8-16,0 0-15 16,-55-65-15-16,49 68-14 15,3 22 4-15,-4 15-2 16,-7 7 12-16,-1 7-13 16,1 3 15-16,2 0-13 15,3-4 1-15,4-5 0 16,4-9-4-16,1-5-2 0,0-8-10 15,5-12-13 1,10-8-15-16,9-6-22 0,4-6-17 16,8-22-24-16,4-15-174 15,-4-3-402-15</inkml:trace>
  <inkml:trace contextRef="#ctx0" brushRef="#br0" timeOffset="46953.21">24194 3981 849 0,'0'0'298'15,"0"0"-212"-15,0 0 95 16,0 0-57-16,0 0-81 16,0 0-20-16,5 69 17 15,-5-7-3-15,-10 11-6 16,-1 12-8-16,-1 0 0 16,-3-4-21-16,-2-2-2 0,6-12 0 15,4-7-13-15,2-15-25 16,2-11-76-16,-4-17-180 15,-7-14-846-15</inkml:trace>
  <inkml:trace contextRef="#ctx0" brushRef="#br0" timeOffset="47933.17">19627 3449 482 0,'0'0'719'16,"0"0"-694"-16,0 0 17 15,0 0 68-15,0 0-21 16,0 0-21-16,-3-20-27 16,3 30-26-16,0 10-12 15,0 6 15-15,0-1 3 16,0-3-18-16,0-2-1 15,0-6-2-15,0-2 0 16,5-6-2-16,4-4-8 16,1-2-8-16,0 0-3 15,6-8 3-15,4-8 2 16,-1-4-10-16,-1-4 3 0,-3 8 20 16,-1-1 3-16,-5 5 0 15,-4 4 1-15,-4 6-1 16,3-2 0-16,-2 4 6 15,-2 0-6-15,3 12 0 16,2 2 4-16,2 3 15 16,-3-3 1-16,2 0-8 15,0-6-3-15,4-2-3 16,-1 0-6-16,4-4-11 16,3-2-13-16,1 0-19 15,4 0 20-15,1-10-37 16,-5-2 9-16,-6 4 18 15,-3 2 4-15,-3 0 29 0,-5 6 6 16,0 0 17-16,0 0-5 16,2 0-2-16,3 0-16 15,1 8 38-15,2 1 8 16,6 2-29-16,1-3-17 16,1-2-16-16,6-6-33 15,11 0-79-15,-2 0-227 16</inkml:trace>
  <inkml:trace contextRef="#ctx0" brushRef="#br0" timeOffset="48327.4">20363 3477 1288 0,'0'0'7'0,"0"0"43"15,0 0 35-15,0 0-28 0,0 0-4 16,0 0-15-16,-10-48-10 15,-6 44-11-15,-5 4-12 16,-4 0 12-16,0 4-8 16,0 12-5-16,-1 2 5 15,7-2-6-15,7 1 3 16,3-3-6-16,9 0 0 16,0-6-1-16,9 2-7 15,11-8-4-15,6-2 1 16,5 0-9-16,4-8 17 0,-4-6-4 15,-7-1 2-15,-7 1 5 16,-8 3 0-16,-6 6 0 16,-3 1 19-16,0 4 6 15,0 0 0-15,0 0-23 16,0 6-1-16,0 8-2 16,2 6-3-16,12-3-17 15,1-1 1-15,11-4-49 16,8-4-62-16,4-8-115 15,5 0-310-15</inkml:trace>
  <inkml:trace contextRef="#ctx0" brushRef="#br0" timeOffset="48758.25">20694 3482 1013 0,'0'0'215'16,"0"0"-175"-16,0 0 85 0,0 0-67 15,0 0-46-15,0 0 3 16,0 68 30-16,0-17-15 15,0 11-13-15,0 3-12 16,5-4-4-16,0-4 3 16,2-7-2-16,3-12-2 15,-1-13 0-15,-4-11-6 16,-3-8 2-16,3-6-26 16,0-6-3-16,0-25 27 15,-1-15-5-15,4-13-7 16,-6-8 6-16,-2-9 12 15,0-3 1-15,0 6 0 0,0 4 0 16,3 19 19 0,8 13 0-16,6 15 6 0,9 4-16 15,7 13-8-15,8 2 8 16,5 3-7-16,4 0-3 16,-3 17 2-16,-9 2-2 15,-11 5-1-15,-11 3-1 16,-13 5 2-16,-3-1 15 15,-8-3 14-15,-18 0 10 16,-10-2 2-16,-1-4-21 16,0-5-16-16,0-1-4 15,1-4-65-15,12-6-153 0,2-6-1079 16</inkml:trace>
  <inkml:trace contextRef="#ctx0" brushRef="#br0" timeOffset="49969.47">16303 5277 658 0,'0'0'600'0,"0"0"-580"15,0 0 16-15,0 0 67 16,0 0-41-16,0 0-1 16,-73-45-21-16,51 45-20 15,-4 0 8-15,-5 9-8 16,-9 16-7-16,-6 19 2 15,-6 11 2-15,-3 4-3 16,5 9-1-16,11-1-6 16,8-5 9-16,17 1-8 15,12-10-4-15,2-5-1 16,16-9-3-16,20-7 0 0,9-10 0 16,10-5-10-16,10-11 0 15,2-6-17-15,2 0-3 16,-2-4-10-16,-6-12-52 15,-6-7-71-15,-10-5-363 16</inkml:trace>
  <inkml:trace contextRef="#ctx0" brushRef="#br0" timeOffset="50349.43">16718 5706 759 0,'0'0'544'0,"0"0"-540"16,0 0 93-16,0 0-17 15,0 0-55-15,0 0 3 16,-42-17-16-16,22 17-11 16,-6 6 17-16,-8 14-7 15,4 10 10-15,3 2 9 16,4-1-5-16,13-3-15 15,10-3-10-15,0-5 2 16,19-9-4-16,15-8-1 0,8-3-11 16,8-14 4-1,1-15-12-15,-6-1 8 0,-14-1 1 16,-12 3 13-16,-17 2 6 16,-2 4-4-16,-5 5 12 15,-11 5-2-15,1 6-12 16,4 4-2-16,11-1-12 15,0 0-53-15,0 1-98 16,21-8-584-16</inkml:trace>
  <inkml:trace contextRef="#ctx0" brushRef="#br0" timeOffset="50612.16">17086 5348 1134 0,'0'0'172'16,"0"0"-160"-16,0 0 99 0,0 0-35 16,0 0-48-16,0 0-21 15,-1 39-4-15,1 3 8 16,-4 7 7-16,4 1-12 16,-1 7 0-16,-3-1 10 15,-1 1-16-15,5-6 6 16,0-12-6-16,0-9-10 15,9-10-6-15,8-11-35 16,3-9-48-16,10-11-30 16,1-23-46-16,0-11-342 0</inkml:trace>
  <inkml:trace contextRef="#ctx0" brushRef="#br0" timeOffset="50838.22">17383 5260 1230 0,'0'0'15'16,"0"0"71"-16,0 0-16 16,0 0-45-16,0 0 36 15,10 119-21-15,-5-63-7 16,-3 9-9-16,7 2 4 16,-3 4 2-16,0-6-11 15,4-3-5-15,-1-11-8 16,1-11-3-16,4-7-6 15,1-13-2-15,2-12-47 0,2-8-148 16</inkml:trace>
  <inkml:trace contextRef="#ctx0" brushRef="#br0" timeOffset="51762.23">19936 5717 851 0,'0'0'630'0,"0"0"-621"16,0 0 11-16,0 0 48 16,0 0-46-16,0 0-8 15,51-2 4-15,-9 7-1 16,6 0-3-16,0-1-14 15,0-2 4-15,-10-2-4 16,-5 0-10-16,-11 0 6 16,-6 0-24-16,-7 0-13 15,-9-11 11-15,0 0 18 16,0-3 1-16,-16-3-15 16,-3-1 22-16,2 2 4 15,-2 4 10-15,3 4 16 0,6 2 13 16,5 1-10-1,5 2 10-15,0 3-37 0,0 0-2 16,7 0-5-16,17 0 1 16,7 0 4-16,5 8 1 15,7 4 2-15,-10 2-3 16,5 0 0-16,-12 3 2 16,-6 0 0-16,-4 2-1 15,-8 1-1-15,-6 0 17 16,-2 3-5-16,-2 2 14 15,-22 0 2-15,-2 1-7 16,-8 2 9-16,3-5-23 16,2-3-6-16,11-6-1 15,5-6-38-15,13-8-69 0,0 0-328 16</inkml:trace>
  <inkml:trace contextRef="#ctx0" brushRef="#br0" timeOffset="52600.59">19643 6775 948 0,'0'0'21'15,"0"0"124"-15,0 0 38 0,0 0-51 16,0 0-46-16,0 0-18 16,-24-28-25-16,24 28-23 15,0 0-2-15,0 3-18 16,0 14 0-16,-2 15 7 16,-3 7-3-16,-4 3 2 15,4 0 1-15,-4 1-5 16,4-9 7-16,0-6-9 15,5-9 0-15,0-11-1 16,0-2 1-16,0-6 0 16,0 0-2-16,0-10-11 15,0-16 12-15,9-5-1 0,-2-5 1 16,1-1-3-16,1 3 4 16,-2 2 0-16,6 5 0 15,-2 3 0-15,4 8-3 16,1 2 3-16,3 2-6 15,-2 10 1-15,2 2-54 16,2 0-81-16,-2 0-173 16</inkml:trace>
  <inkml:trace contextRef="#ctx0" brushRef="#br0" timeOffset="52932.06">19912 6947 1336 0,'0'0'24'0,"0"0"-20"0,0 0 82 16,89-2-39-16,-58-15-11 16,-3 0-14-16,-1-2-22 15,-4-1 0-15,-8 2-1 16,-6 2-18-16,-9 1 5 16,0 5 0-16,-16-4-35 15,-8 8 1-15,2 6 48 16,-8 0 16-16,5 0 34 15,0 8-2-15,1 9 0 16,9 5-8-16,5 4-14 16,8 0-5-16,2 2-21 15,12-3 0-15,14-3 0 16,12-4-20-16,5-4-36 0,7-9-75 16,0-5-163-16,0 0-864 15</inkml:trace>
  <inkml:trace contextRef="#ctx0" brushRef="#br0" timeOffset="53432.91">20456 6917 1103 0,'0'0'58'0,"0"0"36"16,0 0 38-16,0 0-46 15,0 0-19-15,-19-82-32 16,0 76 2-16,2 0-13 15,1 6-1-15,-1 0-1 0,2 4-11 16,-3 9 2-16,3 10-10 16,1 2-2-16,4 4 3 15,5-4-2-15,5 4-2 16,0-10 0-16,13 4-5 16,8-9 2-16,1-9-15 15,11-5-8-15,3 0 17 16,-5-14-6-16,9-11 12 15,-9-3 0-15,-2-6 3 16,-3-5 0-16,-5-7 1 16,-6-1-1-16,-1-5 15 15,-7 1-11-15,-2 1 7 0,-5 11 0 16,0 10-7-16,0 15 15 16,0 8-4-16,0 6-2 15,0 0-9-15,-5 14-4 16,-2 15 0-16,-2 13 10 15,4 5-6-15,0 7 6 16,5 1-7-16,0-2-2 16,0-3 4-16,10-1-3 15,1-10-4-15,-1-11 2 16,6-2-17-16,2-10-2 16,1-6-27-16,2-10-33 15,0 0-91-15,-4-24-314 16</inkml:trace>
  <inkml:trace contextRef="#ctx0" brushRef="#br0" timeOffset="53881.25">20876 6894 83 0,'0'0'609'16,"0"0"-460"-16,0 0 92 15,0 0-73-15,0 0-44 16,0 0-36-16,5-2-19 16,-5 2-13-16,0 0-7 15,0 0-22-15,0 0-20 0,0 10 6 16,0 13-5-16,-5 9 21 16,2 1-9-16,1 4-16 15,2-6-1-15,0-3-1 16,16-3-2-16,1-11-2 15,12-8-20-15,0-6-7 16,6 0 3-16,-2-14-3 16,1-11 4-16,-5-3-11 15,-6-1 8-15,-4 1 21 16,-6 2 7-16,-7 6 2 16,-1 6 24-16,-4 9 3 15,-1 5 16-15,0 0-13 0,0 0-32 16,0 15-8-1,0 7-2-15,0 3 10 0,4 3 0 16,6-2-14 0,7-4-25-16,8-10-52 0,9-12-184 15,-1 0-887-15</inkml:trace>
  <inkml:trace contextRef="#ctx0" brushRef="#br0" timeOffset="54113.82">21539 6858 1349 0,'0'0'3'0,"0"0"97"15,0 0-28-15,0 0-28 0,-86-18-22 16,66 38 4-16,-1 6-6 16,0 8 9-16,7-1-4 15,6-1-16-15,8-2 8 16,0-1-15-16,14-7 0 15,11-2-4-15,10-9-13 16,5-8-27-16,1-3-43 16,-5-8-118-16,-5-14-537 15</inkml:trace>
  <inkml:trace contextRef="#ctx0" brushRef="#br0" timeOffset="54441.65">21675 6906 805 0,'0'0'411'0,"0"0"-370"0,0 0 86 16,0 0-45-16,0 0-37 15,106 33-32-15,-81-33 10 16,1 0-23-16,0 0 0 16,-5-5-1-16,-7-4 7 15,-8 1-6-15,-6-3 6 16,0-1 4-16,-10 0 11 15,-11 2-8-15,-1 6 0 16,-7 4 6-16,-1 0-11 16,-1 18 25-16,7 7 1 15,4 9-6-15,2 6 13 16,10 5-21-16,8-1-3 0,0-4-10 16,24-5-7-16,12-11-6 15,14-15-34-15,12-9-48 16,9-25-65-16,-1-21-1282 15</inkml:trace>
  <inkml:trace contextRef="#ctx0" brushRef="#br0" timeOffset="55222.28">22787 5847 1326 0,'0'0'40'16,"0"0"-10"-16,0 0-14 15,0 0 65-15,0 0-37 16,98 3-7-16,-74-11-21 16,-5-4-12-16,-7 4 5 15,-4-4-8-15,-6 1 2 16,-2 0 9-16,0-3-8 15,-15 3 0-15,-3 2-3 16,-6 4 2-16,0 5 22 16,-3 0-10-16,-3 5 2 0,1 9 10 15,3 9-15 1,12 2 2-16,4 6-4 0,8 3-8 16,2 0 3-16,7 0-5 15,12-3-2-15,12-3 0 16,5-8-21-16,13-9-10 15,6-11-25-15,7 0-54 16,8-23-246-16,-4-11-570 16</inkml:trace>
  <inkml:trace contextRef="#ctx0" brushRef="#br0" timeOffset="55494.27">23445 5413 1252 0,'0'0'21'16,"0"0"67"-16,0 0 11 16,0 0-10-16,0 0-15 15,0 0-29-15,-19-46-20 16,12 60-20-16,-4 23 8 16,-4 13-6-16,1 10 6 15,-1 11 3-15,1 0-13 16,7-4 1-16,-2-8-4 15,9-5 3-15,0-9-8 16,6-11-12-16,12-12-30 16,7-7-41-16,2-15-104 15,2-9-270-15</inkml:trace>
  <inkml:trace contextRef="#ctx0" brushRef="#br0" timeOffset="56235.46">23562 5802 1387 0,'0'0'3'16,"0"0"0"-16,0 0 85 16,0 0-32-16,84 2-11 15,-56-2-31-15,4 0-13 16,-4 0 5-16,-4 0-6 16,-8-2-8-16,-6-4-7 15,-7 1-23-15,-3-4 31 16,0-2 6-16,0 3 2 0,-8-1 13 15,-3 4 8 1,-2 1 11-16,-3 4 6 0,4 0-17 16,-7 0 3-16,4 14-2 15,-1 9-11-15,6 3 8 16,5 2-18-16,5 0 0 16,0-3-4-16,15-5 0 15,11-2-5-15,5-8-16 16,7-6-8-16,0-4 5 15,1-4-20-15,-2-16 8 16,-3 0-1-16,-8 1-26 16,-2-1 34-16,-9 4 31 15,-1 4 5-15,-7 0 43 16,-3 8 0-16,1 4-11 0,-5 0-5 16,0 0-10-16,0 0-1 15,1 0-14-15,5 4-3 16,2 6 27-16,-1 0-21 15,2 2-3-15,1-4-1 16,0 1-5-16,4-4 1 16,2-5-2-16,6 0-23 15,7-2 0-15,6-12-8 16,-2-4-5-16,-4 2 15 16,-5 2 5-16,-9 2 16 15,-8 7 3-15,-1 2 9 16,-6 3 26-16,0 0 0 15,0 0-6-15,0 8-9 0,0 6-7 16,6 6 16-16,1 0-17 16,4-3-14-16,4-3 5 15,6-6-6-15,8-5-14 16,6-3 1-16,6 0-14 16,-1-8-4-16,-1-4-14 15,-13 4 3-15,-10 5 35 16,-6 3-3-16,-8 11-3 15,-2 18-2-15,0 13 15 16,-11 9 0-16,-1 2-78 16,4-7-448-16</inkml:trace>
  <inkml:trace contextRef="#ctx0" brushRef="#br0" timeOffset="81227.35">10420 13489 1126 0,'0'0'17'16,"0"0"10"-16,0 0 127 0,0 0-105 15,0 0-47-15,0 0 10 16,0 0-1-16,0 0 5 16,0-8 15-16,0 8 4 15,0 0 1-15,0 0-1 16,0 14-12-16,0 9 3 16,-7 5-22-16,2 0-2 15,0-2-1-15,1-7-1 16,4-1-2-16,0-10-11 15,0-6-30-15,14-2-27 16,7-2-61-16,10-24-117 0,-2-10-683 16</inkml:trace>
  <inkml:trace contextRef="#ctx0" brushRef="#br0" timeOffset="81409.47">10585 13425 1281 0,'0'0'41'0,"0"0"-38"16,0 0 55-16,0 0-26 16,0 0-30-16,0 0-2 15,2 70 0-15,2-61-30 16,6-4-50-16,0-2-110 16,4-3-548-16</inkml:trace>
  <inkml:trace contextRef="#ctx0" brushRef="#br0" timeOffset="81964.75">10859 13898 832 0,'0'0'193'16,"0"0"-174"-16,0 0 137 15,0 0-23-15,0 0-65 16,0 0-24-16,0 10-11 16,-7 9-10-16,-6 4-9 15,-3 2-2-15,6-3-2 16,1-2-10-16,4-6-7 15,5-5-45-15,0-9-78 16,10 0-160-16</inkml:trace>
  <inkml:trace contextRef="#ctx0" brushRef="#br0" timeOffset="82606.71">11314 13461 287 0,'0'0'452'0,"0"0"-443"15,0 0 100-15,0 0 66 16,0 0-75-16,0 0-32 16,0 46 5-16,0-29-28 15,0-3-29-15,0-4-14 16,0 0-2-16,0-4-16 15,9-6-41-15,-2 0-28 16,3 0-54-16,4-10-16 16,-4-4-14-16,-5 0 16 15,5 6 102-15,-4-1 51 16,-3 7 77-16,-3 2 55 16,0 0 18-16,0 0 14 0,0 0-36 15,0 0-55 1,0 0-32-16,2 8-9 0,1 3 5 15,-1 3-23-15,1-2-10 16,-1 2-4-16,2-3-62 16,-4 0-266-16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0:01:34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7988 13659 946 0,'0'0'21'15,"0"0"51"-15,0 0 100 16,0 0-112-16,0 0-31 16,0 0 18-16,0 0-6 15,0 0-13-15,0 0-2 16,0 0 2-16,0 0 5 16,0 0-17-16,0 0-1 15,10 0 1-15,4 0 5 16,3 0-6-16,2 0-4 15,2 0-4-15,3 0 5 16,-2 0-6-16,2 0 0 16,2 3-2-16,5 0-3 0,2-3 1 15,-2 0-2 1,0 0 0-16,0 0 3 0,-5 0-3 16,-7 0 0-16,7 0 3 15,-11 0-2-15,4 0 0 16,-4 0-1-16,-4 0 3 15,4 0-1-15,-1 0-2 16,-2 0 0-16,2 0-1 16,-4 0 3-16,6 0-2 15,-2 0 0-15,-2 2 0 16,-4-2 0-16,-3 0 0 16,1 0 0-16,-6 0 0 0,0 0 2 15,1 0-4-15,-1 0 2 16,0 0-16-16,5 0-12 15,4 0-14-15,1-8-10 16,-1 2-42-16,1 0-75 16,-8 2-205-16</inkml:trace>
  <inkml:trace contextRef="#ctx0" brushRef="#br0" timeOffset="852.78">8053 14491 943 0,'0'0'22'0,"0"0"-14"15,0 0 166-15,0 0-73 16,0 0-74-16,0 0 8 15,-8-5 3-15,8 5-7 16,0 0-16-16,8 0 1 16,2 0 33-16,6 0-28 15,3 0-1-15,2 0 0 16,-1 0-6-16,10 0-2 16,-5 0 1-16,1 0-7 0,5-3 9 15,-1 3-9-15,-5 0 0 16,1 0 9-16,-2 0-11 15,6 0 3-15,-8 0-1 16,2 3-5-16,-3 0 6 16,-1-3-7-16,-4 2 0 15,-1-2-2-15,-6 0 4 16,1 0-2-16,-4 0 0 16,-1 0-4-16,-2 4 3 15,-3-2-16-15,0-2-8 16,0 3-12-16,0 0-33 15,0 3-61-15,0-4-131 16,0 4-806-16</inkml:trace>
  <inkml:trace contextRef="#ctx0" brushRef="#br0" timeOffset="7601.23">7347 15911 1288 0,'0'0'120'0,"0"0"-107"16,0 0-8-16,0 0 26 15,0 0-15-15,0 0 3 16,0 0-4-16,0 0-3 0,24-11 21 15,-10 5-7-15,-2 1 3 16,3-1 2-16,4 3-16 16,-3-5 9-16,4 5-13 15,5-3-7-15,-5 1 4 16,6 5-5-16,-2 0-3 16,-3 0 0-16,0 0 5 15,-2 0-10-15,-4 0 5 16,1 5-16-16,-6-5-13 15,0 0-68-15,-5 0-209 16</inkml:trace>
  <inkml:trace contextRef="#ctx0" brushRef="#br0" timeOffset="8227.34">7461 16730 511 0,'0'0'482'0,"0"0"-409"0,0 0 26 16,0 0 26-16,0 0-46 15,0 0-45-15,-4 0-1 16,4 0-9-16,0 0 0 16,0 0 22-16,0 0-28 15,10 0 11-15,6 0-3 16,5 0-13-16,3 0 4 16,2 0-17-16,3-4 1 15,-3 2-2-15,5 2 1 16,-2-6-12-16,-3 4-17 0,-2 2-37 15,-3 0-85 1,-6 0-227-16</inkml:trace>
  <inkml:trace contextRef="#ctx0" brushRef="#br0" timeOffset="22865.85">19719 10388 1092 0,'0'0'0'0,"0"0"0"15,0 0 73-15,0 0 29 16,0 0-35-16,0 0 8 15,0 0-30-15,22-42-6 16,-22 36 2-16,0 3-15 16,0 1-1-16,0-4-6 15,0 3-5-15,0-2 10 0,0-1-14 16,-2 0 1 0,-8 4 4-16,0-4-4 0,-4 2 0 15,-7 4-10-15,-5 0 3 16,-3 0-4-16,-2 10 0 15,5 0 0-15,0 2-2 16,2 2 2-16,10 3 0 16,-1-1 0-16,8 8 1 15,-2 1-3-15,9-3 2 16,0 0 0-16,6 2-4 16,9-8 2-16,4 1-1 15,5-5 0-15,4-4-13 16,1-8 1-16,11 0-23 15,-4 0-35-15,3-11-74 16,-1-3-137-16,-3 5-353 16</inkml:trace>
  <inkml:trace contextRef="#ctx0" brushRef="#br0" timeOffset="23290.35">20134 10366 916 0,'0'0'55'0,"0"0"-55"15,0 0 113-15,0 0 27 16,0 0-30-16,0 0-27 0,-31-57-29 16,15 57-21-16,-8 0-22 15,3 14 1-15,-3 12-8 16,2-1-1-16,3 1 7 15,9 2-8-15,4-6 5 16,6 3-7-16,0-1 5 16,2-5-3-16,17 3-2 15,7-8 0-15,3-6-4 16,6-4 3-16,-3-4-14 16,3-8-17-16,-1-12 14 15,-11 0 13-15,-4-3-5 16,-9 1 10-16,-7-1 5 15,-3-2-4-15,0 5 2 16,-8 3 2-16,-6 5-5 0,-1 10-5 16,-1-1-11-16,6 3-11 15,-1 0-4-15,10 0-67 16,1 0-175-16,0 0-469 16</inkml:trace>
  <inkml:trace contextRef="#ctx0" brushRef="#br0" timeOffset="23902.77">20363 10368 679 0,'0'0'346'16,"0"0"-299"-16,0 0 10 0,0 0 87 15,0 0-49-15,0 0-55 16,8-17-37-16,-2 23 19 15,2 5 7-15,-1 7-14 16,-2 4 6-16,0 0-14 16,1-2 7-16,-1 3 1 15,3-9-15-15,-2-2 0 16,-1-4 0-16,2-3-2 16,-2-5 1-16,7 0-31 15,3-5-22-15,3-13 27 16,6-6-4-16,0-5-29 15,-3 7-19-15,-4 2 35 16,-2 12 41-16,-6-2 3 0,-4 8 1 16,-5 2 39-16,0 0 3 15,0 0 19-15,0 0-17 16,5 6-36-16,0 8 16 16,6 0-1-16,-1 0-5 15,-1 0-3-15,-2-3-12 16,1-3 7-16,-1 2-10 15,3-8 3-15,-1-2-8 16,1 0 0-16,4 0-32 16,3-12 6-16,2-4 0 15,0-1-14-15,-7 3 17 16,-1 6 9-16,-6 2 18 16,-2 6 4-16,-3 0 10 0,2 0 35 15,1 0-22-15,-1 0-8 16,3 2 22-16,0 10-29 15,1-1 11-15,2 3-17 16,-3-2-2-16,6-4-4 16,-1-2-5-16,0 0-28 15,6-6-64-15,-1 0-187 16,4-6-326-16</inkml:trace>
  <inkml:trace contextRef="#ctx0" brushRef="#br0" timeOffset="24488.79">21064 10371 984 0,'0'0'2'16,"0"0"53"-16,0 0 65 16,0 0-27-16,0 0-23 15,0 0-19-15,34 5-8 16,-27 9-13-16,-2 4-7 15,1 2-15-15,2-3-2 16,-1-3 5-16,2 0-9 16,-1-6-2-16,3-6 0 15,-1-2-24-15,0 0-10 16,2 0-17-16,4-10 12 16,-2-8 12-16,5 5-19 0,-9-4 14 15,2 2 32-15,-3 5 0 16,1 0 0-16,-5 6 2 15,0 4 4-15,-5 0 29 16,0 0 3-16,6 0 8 16,-6 0-22-16,5 2 5 15,3 10-1-15,-1-4-25 16,2 3 3-16,-2-2-2 16,1-1-3-16,-1-5-1 15,2-3 0-15,1 0-7 16,4 0-14-16,-2 0-20 15,3-9-16-15,4-5-15 16,-1 3-47-16,-5 0 13 16,-2 3 75-16,-6 4 31 0,-2 4 38 15,-3 0 51-15,0 0-6 16,0 0-22-16,0 0-16 16,2 8 2-16,3 4 4 15,0 0-28-15,1-1 0 16,2-3-23-16,3-2-2 15,4-3-21-15,4-3-84 16,-3 0-134-16,4-3-495 16</inkml:trace>
  <inkml:trace contextRef="#ctx0" brushRef="#br0" timeOffset="24894.7">21765 10346 1072 0,'0'0'21'16,"0"0"66"-16,0 0-18 16,0 0-17-16,0 0-4 15,0 0-22-15,7-11-3 16,-4 22-5-16,-1 5 5 16,3 2 2-16,0 2-24 15,1-1 18-15,4-5-19 16,4 0 4-16,-2-6-8 15,7-2-7-15,1-6-31 0,1 0-16 16,-2-8-8 0,5-6 13-16,-7-6-30 0,-3 6-37 15,-7-3 64-15,2 5 56 16,-4 2 35-16,-5 6 37 16,0 4 4-16,0 0 17 15,0 0-19-15,5 0-32 16,-5 14 5-16,0 6-31 15,5 3 13-15,0-3-25 16,4 0-4-16,1-6-3 16,6-4-60-16,-1-4-56 15,6-6-76-15,3-2-95 16</inkml:trace>
  <inkml:trace contextRef="#ctx0" brushRef="#br0" timeOffset="25186.77">22354 9928 761 0,'0'0'206'0,"0"0"-75"15,0 0 14-15,0 0-64 16,0 0-29-16,0 0-24 15,5 108 9-15,-1-52-15 0,-4 6 9 16,0 2-17-16,0-1-8 16,5-7 1-16,-3-7-3 15,1-10-8-15,7-9 1 16,-4-6-50-16,-1-10-28 16,0-8-87-16,-5-6-156 15,0 0-470-15</inkml:trace>
  <inkml:trace contextRef="#ctx0" brushRef="#br0" timeOffset="25360.78">22240 10303 1153 0,'0'0'0'16,"0"0"-7"-16,0 0 7 15,81 0 1-15,-48 6-1 0,5 2-24 16,-7 1-55-16,4 2-30 15,1 1 2-15,-5-4-133 16,5-3-258-16</inkml:trace>
  <inkml:trace contextRef="#ctx0" brushRef="#br0" timeOffset="25770.76">22818 10368 1135 0,'0'0'47'0,"0"0"-21"0,0 0 14 15,0 0 22 1,0 0-13-16,0 0-10 0,-45-47-8 16,26 47 32-16,3 0-43 15,-1 8 2-15,3 9 18 16,2 3-15-16,7-4-20 16,-4 4 3-16,9-3-6 15,0 0-2-15,6-3 0 16,7-3-10-16,8-7-11 15,-4-4-27-15,2 0 18 16,2-4 10-16,-6-10-17 16,-1-3 14-16,-3 1 9 15,-5-2 14-15,0 8 6 0,-3-2 6 16,-3 9 20 0,0 3 16-16,0 0-7 0,0 0-22 15,5 11-16-15,-1 7-2 16,3 1 11-16,3 1-12 15,0 0-2-15,6-10 2 16,-1 0-26-16,4-8-24 16,5-2-42-16,-1-6-27 15,6-16-84-15,-3-9-598 16</inkml:trace>
  <inkml:trace contextRef="#ctx0" brushRef="#br0" timeOffset="26020.65">23207 9965 317 0,'0'0'961'0,"0"0"-953"15,0 0-8-15,0 0 95 16,0 0-55-16,-19 79-36 16,17-31 21-16,2 9-6 15,0-2-3-15,0 2 1 16,2-3-16-16,3-9 0 15,4-9-2-15,-4-10-20 16,-3-6-24-16,-2-7-18 16,0-7-37-16,0-6-7 15,-12 0-166-15,-7-14-621 16</inkml:trace>
  <inkml:trace contextRef="#ctx0" brushRef="#br0" timeOffset="26167.07">23005 10222 597 0,'0'0'311'0,"0"0"-192"0,0 0-43 16,0 0-4-16,0 0-36 16,81 6-22-16,-46 2-14 15,-1 3-10-15,-1 0 2 16,-4 3-29-16,7-8-108 16,-6 3-112-16</inkml:trace>
  <inkml:trace contextRef="#ctx0" brushRef="#br0" timeOffset="26365.93">23436 10335 711 0,'0'0'102'0,"0"0"-97"15,0 0 18-15,0 0 99 16,0 0 18-16,65 73-46 16,-56-53-9-16,-2 2 5 15,-2 1-57-15,4-7-29 16,-4 2-4-16,0-10-12 15,0-5-31-15,0-3-52 16,6 0-132-16,-3-11-122 16</inkml:trace>
  <inkml:trace contextRef="#ctx0" brushRef="#br0" timeOffset="26505.68">23560 10157 672 0,'0'0'397'0,"0"0"-353"0,0 0 19 15,0 0-43-15,0 0-20 16,0 0-7-16,-3-40-90 16,13 40-127-16,-1 0-340 15</inkml:trace>
  <inkml:trace contextRef="#ctx0" brushRef="#br0" timeOffset="26928.11">23803 10278 935 0,'0'0'261'0,"0"0"-219"0,0 0 50 16,0 0-39-16,0 0-12 16,0 0-41-16,93 29 0 15,-79-29-1-15,-4 0 3 16,-5 0-2-16,-1 0 9 15,-4 0 7-15,0 0 24 16,0-4-15-16,0-7-12 16,0-3 2-16,-4 3-8 15,-3-4 12-15,-5 1-2 16,2 8 3-16,0 2 16 0,-1 4-7 16,-1 0 0-16,-2 0-13 15,-1 16-16-15,6 12 4 16,2 3 4-16,7 6-5 15,0-3 19-15,2-3-22 16,12-3 1-16,12-6-2 16,0-4 1-16,3-10-4 15,5-6-15-15,2-2-12 16,4-16-11-16,7-15-65 16,8-11-169-16,-4-9-281 15</inkml:trace>
  <inkml:trace contextRef="#ctx0" brushRef="#br0" timeOffset="27235.71">24285 9793 1013 0,'0'0'149'16,"0"0"41"-16,0 0-136 15,-41 87 2-15,34-28 9 16,7 6-29-16,0 6-6 15,0 5-12-15,12 1 9 16,4-4 3-16,2-3-24 16,1-2 7-16,2-8-6 15,-4 1-3-15,-1-4-6 16,-2-7 2-16,-4-7-2 16,-5-13 2-16,-1-4-19 0,-4-12 3 15,0-2-1-15,-9-7-16 16,-12-5-15-16,-3 0-91 15,-3-8-72-15,-6-15-116 16,7-5-141-16</inkml:trace>
  <inkml:trace contextRef="#ctx0" brushRef="#br0" timeOffset="27376.75">24122 10503 933 0,'0'0'97'0,"0"0"-1"15,0 0 86-15,0 0-25 16,106-38-64-16,-64 32-54 15,1 2-19-15,-2-4-11 16,-1 0-9-16,-9-1-35 0,-5-5-101 16,-13-2-344-16</inkml:trace>
  <inkml:trace contextRef="#ctx0" brushRef="#br0" timeOffset="28216.72">17379 10247 514 0,'0'0'206'16,"0"0"-200"-16,0 0 25 15,0 0 27-15,0 0 47 16,0 0-39-16,66 60-22 16,-66-58 36-16,5-2-19 15,-5 0 7-15,0 0 9 0,0 0-18 16,0 0-8-1,0 0 11-15,0 0-1 0,0-2-9 16,0 2-11-16,0 0-6 16,0 0-3-16,0 0-32 15,0 8 8-15,0 14-8 16,-5 9 1-16,1 9-7 16,3-3 6-16,1-7-11 15,0-6-4-15,0-2-29 16,0-5-23-16,0-9-92 15,1-8-234-15</inkml:trace>
  <inkml:trace contextRef="#ctx0" brushRef="#br0" timeOffset="28411">17304 10414 920 0,'0'0'434'0,"0"0"-429"0,0 0 91 16,0 0 5-16,111 11-39 16,-61-11-44-16,0 0-13 15,-3 3-5-15,-7 2-30 16,-9-2-74-16,-16-3-543 16</inkml:trace>
  <inkml:trace contextRef="#ctx0" brushRef="#br0" timeOffset="29617.02">15736 11311 1371 0,'0'0'2'0,"0"0"2"16,0 0 31-16,0 0 6 15,0 0 16-15,-86-37-33 16,65 35-14-16,-3-2-8 15,5 4 4-15,-2 0 8 16,1 4-14-16,-1 16 9 16,0 2-9-16,2 6 0 15,7 1 5-15,4-5-4 0,8 5 6 16,0-7-7 0,14-2 0-16,11-8 3 0,1-4-3 15,10-8-1-15,4 0-2 16,5-20-5-16,-6-2-3 15,-6-7 9-15,-9 4-3 16,-3 2 2-16,-7 3 3 16,-9 10 0-16,-3 1 8 15,-2 6 4-15,0 3 17 16,0 0-9-16,0 3-1 16,0 16-8-16,0 9-11 15,0 9 0-15,0 3 0 16,10-6 0-16,9-6 0 15,10-9-8-15,2-7-37 0,0-12-27 16,11 0-90-16,-8-22-159 16</inkml:trace>
  <inkml:trace contextRef="#ctx0" brushRef="#br0" timeOffset="29854.02">16136 11175 796 0,'0'0'197'16,"0"0"-188"-16,0 0 35 16,0 0 80-16,0 0 1 15,0 0-25-15,31 97-60 16,-23-55-13-16,-1 3 4 0,2-3-23 16,-2-3-4-16,1-5-1 15,-3-5-3-15,1-13 0 16,-1-6-11-16,-5-6-50 15,0 0-95-15,-5-4-300 16</inkml:trace>
  <inkml:trace contextRef="#ctx0" brushRef="#br0" timeOffset="30006.99">16084 11474 890 0,'0'0'121'16,"0"0"-114"-16,0 0 46 0,88-16-7 15,-49 8-46-15,3 2-6 16,-3-3-36-16,1 0-14 16,-4 4-9-16,-1-4-130 15</inkml:trace>
  <inkml:trace contextRef="#ctx0" brushRef="#br0" timeOffset="30473.01">16652 11017 1014 0,'0'0'173'16,"0"0"-156"-16,0 0 48 16,0 0 19-16,0 0-15 0,0 0-47 15,-25 48-8-15,28 1 15 16,7-2-7-16,6 1-9 15,-4 1-2-15,2-10-3 16,1-3-6-16,-4-10-2 16,-1-10 0-16,-5-6 4 15,-2-8-8-15,-1-2 1 16,3 0-12-16,4-14-2 16,1-8 10-16,6-4 3 15,-2-2-12-15,-8 9 6 16,8 3 7-16,-3 12 3 15,1 4 0-15,7 0 13 0,5 2-2 16,-2 12 7 0,2 6-7-16,2 0-6 0,-7 3 6 15,-3-5-7-15,-11 0 7 16,-5-4 7-16,0-3-8 16,0 1 10-16,0-4 3 15,-5-2-10-15,-4-4-13 16,2-2-8-16,4-2-50 15,3-12-112-15,0-6-295 16</inkml:trace>
  <inkml:trace contextRef="#ctx0" brushRef="#br0" timeOffset="30624.96">17273 11294 1072 0,'0'0'0'16,"0"0"9"-16,0 0 24 15,96 0-33-15,-75 0-8 16,-6 0-110-16,-1 0-201 16,-9 0-184-16</inkml:trace>
  <inkml:trace contextRef="#ctx0" brushRef="#br0" timeOffset="30811.71">17298 11424 753 0,'0'0'357'15,"0"0"-236"-15,0 0 2 0,0 0-78 16,0 0-31-16,0 0 24 16,37 11 9-16,-8-11-29 15,7 0-9-15,0 0-8 16,-3 0-2-16,0-3-19 16,-4-3-57-16,-3 4-109 15,-2-4-459-15</inkml:trace>
  <inkml:trace contextRef="#ctx0" brushRef="#br0" timeOffset="31351.77">18048 10885 900 0,'0'0'370'0,"0"0"-360"16,0 0-8-16,0 0 69 16,0 0 7-16,0 102-44 15,0-49 2-15,5 9 6 16,3 5-18-16,-2 2-5 15,7-10-13-15,-6-5-3 0,4-12-3 16,-3-11 0-16,-1-9-4 16,2-10 4-16,-8-12-16 15,5 0-16-15,2-20-9 16,3-11 22-16,2-9 14 16,3-2-49-16,-1 3-1 15,-3 11 30-15,2 10 25 16,5 10 2-16,-3 5 8 15,1 3-4-15,7 9 14 16,-3 7-12-16,-2 8 8 16,1 0-3-16,-4-1-11 15,-6-1 7-15,-1-2 2 16,-4 0 6-16,-5-6 1 0,0 0-4 16,-4-3 8-1,-11 1 8-15,1-4-26 0,2-4-4 16,2-4-27-16,5 0-75 15,1-6-157-15,4-14-837 16</inkml:trace>
  <inkml:trace contextRef="#ctx0" brushRef="#br0" timeOffset="31578.28">18702 11189 818 0,'0'0'119'0,"0"0"84"0,0 0-95 15,23 83-30-15,-18-50-23 16,-2-1-45-16,2-4-10 16,1-3-1-16,1-8-37 15,1-3-85-15,-3-11-188 16,0-3-590-16</inkml:trace>
  <inkml:trace contextRef="#ctx0" brushRef="#br0" timeOffset="31762.6">18663 11300 578 0,'0'0'75'0,"0"0"-61"0,0 0-14 15,0 0 2-15,91 19-2 16,-60-10-55-16,0-4-50 16,-2-1 71-16,1-2 19 15,-3-2-337-15</inkml:trace>
  <inkml:trace contextRef="#ctx0" brushRef="#br0" timeOffset="32196.85">19204 11254 711 0,'0'0'430'0,"0"0"-427"15,0 0 60-15,0 0 4 16,0 0-17-16,0 0-14 16,-85-39-6-16,70 39 3 15,4 0 12-15,4 6 16 16,-1 5-35-16,3 3-3 15,-1 2 17-15,6 8-22 16,0 1 1-16,0 1-7 16,0 2-5-16,14-6 0 15,-2-8-7-15,9-3 0 16,0-8-4-16,3-3-13 16,2 0 2-16,-1-20 1 0,0 0-10 15,-5-2 8-15,-6 0 3 16,-4-1 13-16,-4 7 2 15,-6 4-2-15,0 6 16 16,0 6 4-16,0 0-3 16,0 4 23-16,1 12-30 15,8 9-3-15,6 7 12 16,4-2-15-16,2-4-1 16,0-1-3-16,10-11-32 15,5-14-38-15,12-2-86 16,7-30-295-16</inkml:trace>
  <inkml:trace contextRef="#ctx0" brushRef="#br0" timeOffset="36975.83">15733 12130 1087 0,'0'0'143'16,"0"0"-130"-16,0 0-13 15,0 0 97-15,0 0-27 16,0 0-21-16,0 0-12 0,3 0 13 16,-3 0 0-1,0 0-16-15,0-4 6 0,0 2-19 16,0-7-14-16,0 4 0 15,-9-10-7-15,2 5 0 16,-6-2 0-16,1 0-1 16,-7 6 0-16,3 6 1 15,-8 0 0-15,-2 0-2 16,-3 16 2-16,3-2-2 16,0 2 1-16,12 1-7 15,-1 3 8-15,5-4 0 16,4-1-6-16,1-1 3 0,5 0-7 15,0 0 1 1,9-2 4-16,6-4-11 0,6-2 9 16,3-4-3-16,4-2-10 15,1 0 13-15,0-8-13 16,-3-6 9-16,-5-6 5 16,5-3-2-16,-6 1 8 15,-9 0-4-15,-3-4 4 16,-3 1 9-16,-5 7-3 15,0 4 6-15,0 8 5 16,0 6-9-16,0 0 4 16,0 0-9-16,6 12-1 15,4 8 3-15,0 14-4 16,6-1-1-16,3-1 0 0,1 1 1 16,1-7-3-16,5-4 2 15,-2-2-13-15,5-6-6 16,-1-8-48-16,1-6-77 15,-3 0-137-15,-5-11-606 16</inkml:trace>
  <inkml:trace contextRef="#ctx0" brushRef="#br0" timeOffset="37224.14">16261 12115 372 0,'0'0'883'16,"0"0"-874"-16,0 0-9 15,0 0 61-15,55 79-25 16,-39-56-35-16,1-3 1 16,-3 0-2-16,-4-6-32 15,4-3-5-15,-9-6-19 16,-3-2-48-16,-2-3-107 15,0 0-139-15,-7 0-114 16</inkml:trace>
  <inkml:trace contextRef="#ctx0" brushRef="#br0" timeOffset="37373.26">16198 12287 918 0,'0'0'126'0,"0"0"-91"0,0 0 109 15,0 0-78-15,0 0-66 16,0 0 0-16,39-34 1 15,-8 14-1-15,4 1 0 16,-4-4-41-16,3 4-85 16,-8 1-205-16</inkml:trace>
  <inkml:trace contextRef="#ctx0" brushRef="#br0" timeOffset="38094.03">16813 11836 1141 0,'0'0'128'0,"0"0"-116"16,0 0 76-16,0 0-22 15,-14 73-37-15,12-28-20 16,2 1-5-16,0-5 24 16,0-1-18-16,0-3 2 15,0-5 2-15,0-10-12 0,0-11 5 16,0-3-7-1,0-5 2-15,0-3-7 0,0 0-11 16,0-8-38-16,0-14 22 16,12-4 10-16,-2-2 18 15,4 8 3-15,0 3 1 16,-4 11 6-16,2 0-3 16,2 6 1-16,2 0 15 15,4 0-17-15,1 12 6 16,3 5-8-16,2 3 0 15,-2-4 1-15,-7 2-1 16,-1-4 0-16,-2 0 0 16,-14-3 1-16,0 3 21 15,0 3 3-15,0-3 7 0,-19 3 7 16,-2 0-13 0,-1-3-4-16,-1-5-1 0,6-1-21 15,7-8 0-15,4 3-12 16,6-3-37-16,0 0-73 15,11-9-474-15</inkml:trace>
  <inkml:trace contextRef="#ctx0" brushRef="#br0" timeOffset="38341.44">17445 12104 1147 0,'0'0'0'0,"0"0"0"15,0 0 93-15,0 0-19 16,0 0-40-16,95 36-28 16,-73-30-6-16,-3-2-3 15,-4-2-37-15,-9 0-51 16,2 2-57-16,-8 2-113 15,0-1-44-15</inkml:trace>
  <inkml:trace contextRef="#ctx0" brushRef="#br0" timeOffset="38504.04">17464 12233 744 0,'0'0'297'0,"0"0"-224"0,0 0 71 15,0 0-36-15,0 0-49 16,0 0-29-16,70 18-12 15,-39-18-14-15,0 0-4 16,4 0-15-16,-2 0-36 16,-1-4-97-16,-4 0-255 15</inkml:trace>
  <inkml:trace contextRef="#ctx0" brushRef="#br0" timeOffset="39106.82">18229 11573 961 0,'0'0'45'0,"0"0"101"0,0 0 16 16,0 0-96-1,-6 82-34-15,6-28 2 0,11 5-28 16,3 1 4-16,1-5-10 16,1 2 2-16,-1-6 8 15,-5-3-6-15,-1-8-3 16,-4-9 2-16,-3-6 1 15,-2-14-4-15,0-3 0 16,0-8 0-16,0 0-3 16,0-2-8-16,0-18-13 15,3-8 17-15,-3-5-7 16,5-2-2-16,2 4 7 16,4 8 9-16,-1 9-4 15,4 6 4-15,5 8 0 16,1 0 10-16,-2 0 4 0,6 8 24 15,-4 6-13 1,-1 4-13-16,-3-2 9 0,-1 1-17 16,-1 1 5-16,-3 4 8 15,-6 0-7-15,-5 4 7 16,0-1 0-16,0 1 3 16,-14-7 10-16,-5-1-14 15,7-4 1-15,2-12-15 16,4-2-2-16,6 0-23 15,0-6-65-15,0-16-107 16,16-3-144-16</inkml:trace>
  <inkml:trace contextRef="#ctx0" brushRef="#br0" timeOffset="39310.03">18719 12036 894 0,'0'0'134'16,"0"0"27"-16,0 0 3 15,0 0-72-15,0 0-22 16,0 0-36-16,81 54-12 16,-62-29-10-16,-3-2-12 15,5-3 0-15,-11-6-3 16,4-3-18-16,-4 0-13 16,-3-5-83-16,-2-1-139 15,-5-5-348-15</inkml:trace>
  <inkml:trace contextRef="#ctx0" brushRef="#br0" timeOffset="39509.98">18773 12158 1174 0,'0'0'64'16,"0"0"-38"-16,0 0 45 15,0 0-27-15,0 0-39 16,0 0-5-16,93-26-55 15,-62 18-22-15,2-1-83 16,-2 1-93-16,5-1 9 16,-2 1 134-16,-3-1-33 15,0 1-137-15</inkml:trace>
  <inkml:trace contextRef="#ctx0" brushRef="#br0" timeOffset="39898.56">19326 11986 746 0,'0'0'308'0,"0"0"-160"16,0 0-30-16,0 0-62 16,0 0 0-16,0 0-20 15,-45-14-20-15,35 14 8 16,-6 0 2-16,1 0 11 16,-1 4 0-16,-8 14-21 15,2 2 4-15,1 2 1 16,2 7-6-16,14-1 14 0,1-3-22 15,4-3-7-15,0-2 0 16,14-8-2-16,12-1 0 16,3-11-14-16,6 0-13 15,-2-5 4-15,-4-13-9 16,2-4 1-16,-12-1 4 16,-4 9 10-16,-8 0 19 15,-3 12 21-15,-4-2 9 16,0 4 28-16,0 0-19 15,5 20-13-15,3 11-4 16,3 6 2-16,4-1-3 16,8-8-21-16,11-10-8 0,16-12-25 15,21-6-87-15,11-32-201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0:02:46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8069 7625 1269 0,'0'0'75'16,"0"0"-52"-16,0 0 54 0,0 0 8 15,0 0-42-15,0 0-13 16,0 0 0-16,-11 0-18 16,11 0-1-16,0 0-1 15,0 0-8-15,0 0 2 16,11 0-3-16,8 0 1 16,6-5 3-16,1-1-4 15,14-2 0-15,1 2 3 16,11 2-3-16,3 2 4 15,0 0-4-15,5-2 1 16,-3 2 4-16,2-4-5 16,-4 6 1-16,-3-3 1 15,-2 3-3-15,-9-3 2 0,0 3 1 16,-6-2-2-16,-4-2 0 16,-7 2 0-16,-9-1 0 15,1 3 1-15,-7 0-1 16,-4-3-1-16,-4 3 2 15,-1-2-4-15,0-4-1 16,0-3-13-16,-1-2-14 16,-13-6-68-16,-7 5-81 15,-3 4-160-15</inkml:trace>
  <inkml:trace contextRef="#ctx0" brushRef="#br0" timeOffset="662.74">8012 7592 555 0,'0'0'103'0,"0"0"-66"16,0 0 174-16,0 0-63 0,0 0-31 15,0 0-25-15,26-38-22 16,-26 38-29-16,0-2 4 16,0 2 7-16,0 0-1 15,0 0-1-15,0 0-14 16,0 0-10-16,0 0-5 15,0-6-11-15,0 6-4 16,-4-3-4-16,-1 3 2 16,5 0 16-16,-2 0-4 15,2 0-8-15,-3 0 3 16,3 0-6-16,0 0-1 16,0 0-2-16,0 0 0 0,0 0-2 15,0 0 0-15,0 0-1 16,0 0 0-16,0 0 2 15,-2 0 4-15,-8 9 2 16,-9 5 3-16,-2 12-3 16,2-4 5-16,-1 0-6 15,-1-2 1-15,5 3-4 16,1-7 1-16,-1 4 0 16,8-8-4-16,6-1 0 15,2-3-3-15,0 0-3 16,5 4 3-16,11 2-3 15,10-5 4-15,5-6-1 16,5-3-1-16,2 0 2 16,-7 0 1-16,-6 0 1 15,-4-3-1-15,-11 3-4 0,-4 0-12 16,-6 0-13 0,0 0-36-16,-2 0-171 0</inkml:trace>
  <inkml:trace contextRef="#ctx0" brushRef="#br0" timeOffset="56252.66">9038 6631 742 0,'0'0'204'0,"0"0"-57"0,0 0 40 16,0 0-80-16,0 0-64 16,0 0-16-16,0 0 8 15,-5-4-2-15,5 4-3 16,0 0-6-16,0 0-15 15,-3 0 7-15,1 4-16 16,-1 11 2-16,1 5 4 16,-1 2-5-16,1-6-1 15,-2 4 0-15,4-8 4 16,0-1-5-16,0-5 1 16,0-3-2-16,0-3-18 15,0 0-40-15,9-6-20 16,6-10-23-16,1-8-15 0,5 0-67 15,-6-2-48-15,-1 6-37 16,-4 3 163-16,-5 5 107 16,1 8 105-16,-6 0 165 15,0 4-86-15,0 0-19 16,0 0-67-16,0 0-40 16,0 0-20-16,5 14-14 15,0 4 32-15,-5 4-6 16,5 7-28-16,-5-5 6 15,0 2-23-15,0-1-4 16,0-5-1-16,0-2 0 16,5-2-43-16,4-8-128 0,-2-8-228 15</inkml:trace>
  <inkml:trace contextRef="#ctx0" brushRef="#br0" timeOffset="56852.12">9423 6863 1175 0,'0'0'80'0,"0"0"-34"16,0 0-29-1,0 0 25-15,0 0-29 0,0 0 3 16,-21 96-4-16,21-68 6 16,0 0 3-16,0 1-13 15,0-9 4-15,0-6-12 16,0-3 3-16,0-8-5 15,0-3 3-15,0 0-2 16,7-3-8-16,-2-14 9 16,5-9 5-16,4 1 0 15,-4-1-4-15,9 4 2 16,2 6-3-16,-5-2 0 16,-1 7-4-16,4 3 10 15,-7 8-12-15,-2 0 6 16,4 0-6-16,2 0 2 0,-1 0-44 15,1 8-75-15,-1 1-135 16,-4 1-614-16</inkml:trace>
  <inkml:trace contextRef="#ctx0" brushRef="#br0" timeOffset="57311.81">9852 7001 252 0,'0'0'679'0,"0"0"-660"16,0 0 115-16,0 0-14 16,0 0-53-16,0 0-22 15,62 3-7-15,-52-3-17 16,-1-3-4-16,-4-3-10 0,0 4-6 16,-3-1 17-16,3-2-9 15,-2 1-5-15,-3 2 6 16,5 0-6-16,-5-2 8 15,2 2-1-15,2-8-5 16,-3 2 17-16,-1 2-17 16,4-2-1-16,-4 0 15 15,0 2 4-15,0 1 2 16,0-1 9-16,0 3-15 16,-9-2 3-16,-1 1-8 15,-1 4-6-15,-1 0-7 16,-7 0-1-16,6 0-2 15,-8 12 1-15,4 5 0 0,-2 3 2 16,3 2-2-16,2 0 0 16,9 1-2-16,5-1 2 15,0-2-1-15,19-2 1 16,12-4-10-16,5-6-7 16,9-8-27-16,5 0-41 15,2-6-99-15,-4-8-331 16</inkml:trace>
  <inkml:trace contextRef="#ctx0" brushRef="#br0" timeOffset="57864.52">10311 7004 826 0,'0'0'15'0,"0"0"42"0,0 0 80 15,0 0-20-15,0 0-60 16,0 0-21-16,-29-53 15 16,14 49 26-16,-4 4-50 15,-2 0-10-15,0 6-8 16,2 8 17-16,2 0-9 16,3 4 3-16,4-2 2 15,5 4-14-15,5-3-5 16,0 1-3-16,5-4 4 0,21-9-9 15,3-5-2 1,6 0-20-16,-3-5 6 0,-2-15 2 16,1-4 15-16,-5-1 1 15,1-3 3-15,-6-2 1 16,-4-7 0-16,-7 3 0 16,4-3 16-16,-9-3-9 15,-5 1 3-15,5 3 4 16,-5 4-11-16,0 10 11 15,0 8-6-15,0 8 2 16,0 6 11-16,0 0-15 16,0 0-3-16,0 3-4 0,0 22-3 15,0 9 3 1,0 11 0-16,-5 6 2 0,5 5 7 16,0-2-7-16,0-3 9 15,0-3 2-15,0-9-12 16,5-5 5-16,11-9-6 15,3-5-5-15,7-12-28 16,0-8-81-16,5 0-96 16,-7-14-215-16</inkml:trace>
  <inkml:trace contextRef="#ctx0" brushRef="#br0" timeOffset="58224.41">10718 6995 809 0,'0'0'180'0,"0"0"-156"0,0 0 143 16,0 0-34-16,0 0-77 16,0 0-50-16,0 35 38 15,0-19-18-15,0 2-7 16,0-4-1-16,0-3-18 16,3-3 0-16,10-5-2 15,0-3-30-15,8 0-16 16,5-8-1-16,-2-10-9 15,7-4-28-15,-5 2-31 16,-7 1 48-16,-4 5 69 16,-10 0 9-16,4 8 98 15,-9 4-7-15,0 2-3 0,0 0-2 16,0 0-56-16,0 2-7 16,0 9-27-16,0 6 2 15,0-3 11-15,0 0-18 16,5-3-11-16,7-5-73 15,12-6-93-15,2 0-106 16,10-2-534-16</inkml:trace>
  <inkml:trace contextRef="#ctx0" brushRef="#br0" timeOffset="58512.34">11330 6866 1137 0,'0'0'27'0,"0"0"59"0,0 0 57 16,0 0-92-16,0 0-27 15,0 0 0-15,-93 26-1 16,79-7-1-16,3-2 2 16,6 6-11-16,2-3 7 15,1 2-12-15,2 3-6 16,0-5 1-16,10-4 3 15,16 0-10-15,-2-6 4 16,2-4-17-16,5-3-16 16,-5-3-26-16,-2 0-6 0,-5 0-30 15,-3-3-185-15</inkml:trace>
  <inkml:trace contextRef="#ctx0" brushRef="#br0" timeOffset="58947.68">11521 6973 166 0,'0'0'702'15,"0"0"-543"-15,0 0 103 0,0 0-135 16,0 0-27-1,0 0-35-15,51 0-27 0,-47 0 4 16,-4 0-19-16,2 0-2 16,-2-2 7-16,0-2-6 15,0 2 9-15,-2-2-12 16,-7 0-15-16,-1 0 14 16,0 2-17-16,-1-2 0 15,1 4 2-15,0 0-1 16,-1 0-2-16,1 0 0 15,-6 10 2-15,3 4-3 16,2 5 2-16,6 1 0 16,5 5 1-16,0-2-2 15,9-1 0-15,11-2 0 0,3-9-6 16,6-2 3-16,7-9-23 16,4 0-9-16,0-23-6 15,4-4-36-15,-1-5-97 16,-8-2-727-16</inkml:trace>
  <inkml:trace contextRef="#ctx0" brushRef="#br0" timeOffset="59575.48">11951 6607 1273 0,'0'0'5'16,"0"0"17"-16,0 0 110 16,0 0-44-16,0 0-59 15,0 0-16-15,4 22-3 16,-4-5 5-16,0-3-1 16,0-3-13-16,2-2-2 15,3-3 0-15,5-6-33 16,4 0-18-16,5 0-37 15,-4 0 17-15,1-9-3 0,-6 0 9 16,0-2 52-16,1 5 14 16,-3-2 18-16,-2 8 41 15,-5 0 25-15,3 0-9 16,1 0-6-16,-3 20-12 16,3 5-21-16,-2 3-11 15,-3 3-22-15,5-3-3 16,6-10-22-16,4-18-247 15</inkml:trace>
  <inkml:trace contextRef="#ctx0" brushRef="#br0" timeOffset="65074.78">14366 7188 1175 0,'0'0'0'0,"0"0"0"0,0 0 65 16,0 0 2 0,-91-20-22-16,72 20-27 0,2 0 13 15,-7 0-4-15,-2 17-8 16,-3 11 10-16,-7 6 0 16,-4 8-3-16,4 9-1 15,0 5-8-15,1 7 2 16,9-1 9-16,7-3-20 15,7-6 14-15,9-5-13 16,3-5-3-16,5-7 1 16,19-4-4-16,7-7-3 15,14-5 0-15,1-12-6 16,6-2 3-16,3-6-13 16,0 0-18-16,1-6-10 15,-10-6-68-15,-6 2-59 16,-11-4-177-16</inkml:trace>
  <inkml:trace contextRef="#ctx0" brushRef="#br0" timeOffset="65434.1">14539 7724 543 0,'0'0'658'15,"0"0"-616"-15,0 0-42 16,0 0 121-16,0 0-36 15,0 0-45-15,-11-51 11 16,-4 51-2-16,-1 0-7 0,-8 2-27 16,-7 13-8-16,5 10-4 15,1 4 7-15,6 1-4 16,13-1-6-16,6-3 4 16,0-6-4-16,25-4-3 15,7-8-2-15,13-4-12 16,5-4 12-16,0-14-12 15,-3-12 3-15,-16 3 9 16,-7 1 2-16,-14 0 3 16,-1 4 10-16,-9 4 8 15,0 3 13-15,-4 5-24 16,-11 3-7-16,6 0-5 16,4 1-36-16,3-1-50 0,2-3-133 15,2-8-366-15</inkml:trace>
  <inkml:trace contextRef="#ctx0" brushRef="#br0" timeOffset="65699.91">14866 7278 1209 0,'0'0'173'15,"0"0"-138"-15,0 0 1 16,0 0 38-16,0 0-65 15,0 0-2-15,-24 96-3 0,19-42 18 16,5 7 1 0,-5 4-10-16,5 1 8 0,-6-5-17 15,6-4-2-15,0-6-4 16,0-9 2-16,0-10-5 16,0-10-13-16,11-8-17 15,3-11-33-15,-4-3-67 16,7-23-99-16,2-19-177 15</inkml:trace>
  <inkml:trace contextRef="#ctx0" brushRef="#br0" timeOffset="65927.73">15078 7222 1212 0,'0'0'0'0,"0"0"3"16,0 0 73-16,0 73 49 15,-9-28-72-15,-1 11-17 16,5 7-4-16,-4 5 14 16,4 7-27-16,-2-2-12 15,2-4 5-15,2-10-11 16,3-9-2-16,0-10-2 16,13-9-47-16,3-11-78 15,3-18-273-15</inkml:trace>
  <inkml:trace contextRef="#ctx0" brushRef="#br0" timeOffset="67616.49">16540 7794 1089 0,'0'0'300'0,"0"0"-300"15,0 0 0-15,0 0 14 16,0 0 35-16,121-2-12 15,-59-4-30-15,3 0-2 16,1 0 5-16,-6-2-8 16,1 2 3-16,-6-2-5 15,-9 2-2-15,-5 0-1 0,-3-2-9 16,-15 6-4 0,-8-1 7-16,-4-3-20 0,-6 3 11 15,-5-5 18-15,0-3 3 16,0-3-3-16,-11-4 3 15,-1 4-1-15,-1-3 15 16,-3 6 2-16,1 0 15 16,-1 3-7-16,6 2 1 15,-1 0 7-15,6 4-13 16,5 2-6-16,0 0-13 16,0 0-3-16,0 0-4 15,23 14-7-15,9 2 11 16,11 7 2-16,7-3-1 15,0 0-1-15,-3-1 0 16,1-2 2-16,-7 2-4 0,-6-5 2 16,-8 2 0-16,-8-6 0 15,-8-4 2-15,-6-3-2 16,-5 0 5-16,0-3 13 16,0 5 14-16,-21 4-7 15,-10 5-10-15,-8 3 2 16,-6 3-13-16,5-4 4 15,9-4-8-15,14-4-1 16,14-2-30-16,3-6-67 16,15-6-286-16</inkml:trace>
  <inkml:trace contextRef="#ctx0" brushRef="#br0" timeOffset="68260.07">18978 7281 1330 0,'0'0'0'0,"0"0"0"16,0 0 36-16,-12 90 1 15,3-39 5-15,4 0-14 16,5-1-24-16,-2 1 9 15,2-9-12-15,0-2-1 16,0-9 0-16,-3-5-26 0,1-9-31 16,2-7-51-16,-5-10-79 15,0 0-79-15</inkml:trace>
  <inkml:trace contextRef="#ctx0" brushRef="#br0" timeOffset="68497.53">18773 7295 1119 0,'0'0'261'0,"0"0"-261"16,0 0 0-16,0 0 14 0,0 0 28 16,0 0-4-16,119 6 0 15,-74-1-29-15,5 0 7 16,-1-5-16-16,-4 0 0 15,-7 0-13-15,-3 0-50 16,-10 0-41-16,-6 0-109 16,-12 0-211-16</inkml:trace>
  <inkml:trace contextRef="#ctx0" brushRef="#br0" timeOffset="68719.21">18816 7707 788 0,'0'0'15'0,"0"0"58"16,0 0 69-16,86 11 1 16,-53-11-37-16,-2-3-60 15,0-2-21-15,-7-1-10 16,-3 1-15-16,-6 1 0 15,-5 4-62-15,6-2-206 16</inkml:trace>
  <inkml:trace contextRef="#ctx0" brushRef="#br0" timeOffset="69180.13">19379 7614 1158 0,'0'0'173'15,"0"0"-166"-15,0 0 8 16,0 0 18-16,0 0-11 16,0 0 12-16,28 37-18 15,-20-27-11-15,-2 2 7 16,-1-4 2-16,0 1-12 15,0-6 0-15,0-1-2 16,6-2-3-16,4 0-4 0,9 0-15 16,-1-16-2-1,6-4 13-15,-5-3-9 0,-7 1 19 16,-3 2 1-16,-4 6 15 16,-4 6 33-16,-3 2 0 15,-3 6-12-15,0 0-4 16,0 0-12-16,0 0 0 15,0 0-16-15,2 0-3 16,3 14 1-16,5 2-2 16,4 2 0-16,1-4-1 15,1 0 1-15,-1-9-11 16,4 1-25-16,-1-6-58 0,2 0-62 16,3-11-221-16</inkml:trace>
  <inkml:trace contextRef="#ctx0" brushRef="#br0" timeOffset="69566.17">19912 7311 980 0,'0'0'48'0,"0"0"104"16,0 0 0-16,0 0-37 16,0 0-39-16,0 0-36 15,13-41-20-15,-13 66-20 16,0 11 7-16,0 13 19 15,-3 7-22-15,-2 1 2 16,0-4-6-16,5-5 0 16,0-9 0-16,0-7-5 0,0-10-2 15,10-14-15-15,-7 1-42 16,-1-9-33-16,1 0-37 16,-3-11 26-16,0-9-51 15,-10-8-127-15,-12-3 237 16,-1-3 49-16,-1 3 89 15,0 5 131-15,9 4-16 16,8 10-58-16,3 6 5 16,4 6-66-16,0 0-36 15,24 0-23-15,18 0-9 16,16 0 10-16,9 0-25 16,4 0-2-16,1-2-10 0,-6-4-51 15,-16 1-54-15,-24-4-506 16</inkml:trace>
  <inkml:trace contextRef="#ctx0" brushRef="#br0" timeOffset="70697.46">18778 6093 775 0,'0'0'294'0,"0"0"-286"16,0 0-8-16,0 0 78 0,0 0-39 16,0 0-15-16,0 81-2 15,0-73-12-15,7-2-1 16,-2-2-9-16,0-4-17 16,9 0-34-16,-4 0-64 15,6-14-51-15,-1-4-40 16,-4-1-33-16,-3-1 83 15,-2 6 156-15,-1 0 171 16,-4 8 108-16,3 4-78 16,-2 2-59-16,-2 0-26 15,3 0-29-15,2 4-8 16,0 14-9-16,1 2-46 0,-1-1-5 16,0 1-19-16,-2-4-7 15,2-1-39-15,1-1-103 16,-1-5-194-16</inkml:trace>
  <inkml:trace contextRef="#ctx0" brushRef="#br0" timeOffset="71095.61">19012 6395 1123 0,'0'0'60'0,"0"0"-46"0,0 0 74 16,0 0 0 0,0 0-25-16,90 19-29 0,-64-19-16 15,-2-3-9-15,-3-5-9 16,-4-3 8-16,-3-1-7 16,-4 2-1-16,-5-4 9 15,-5-4-7-15,0 4 4 16,0 0 1-16,0 3-1 15,-9 3 19-15,3 2 8 16,-5 6 7-16,-3 0-12 16,-1 0-25-16,-1 11 3 15,3 9 0-15,1 0-6 16,3 4 10-16,4 2-10 16,5-6 0-16,0 5-1 0,8-5-1 15,13-6-5-15,8-2-24 16,8-7-20-16,4-5-89 15,0 0-238-15</inkml:trace>
  <inkml:trace contextRef="#ctx0" brushRef="#br0" timeOffset="71462.42">19663 5917 1208 0,'0'0'10'0,"0"0"96"15,0 0-23-15,0 0-23 16,0 0-45-16,-44 77 15 16,37-26 7-16,3 3-24 15,-1 1 12-15,0-1-10 16,2-5-7-16,1-2-3 0,-3-5-4 16,1-4-2-16,4-5-2 15,0-7-29-15,0-10-28 16,0-4-74-16,4-12-155 15,11 0-446-15</inkml:trace>
  <inkml:trace contextRef="#ctx0" brushRef="#br0" timeOffset="71815.37">19713 6346 564 0,'0'0'494'0,"0"0"-494"16,0 0 47-16,0 0 10 0,0 0-18 15,0 0-35 1,83 6 0-16,-64-2-4 16,-3-4 4-16,4 0-8 0,-4 0 0 15,-6-6-30-15,4-6-2 16,-7 1-25-16,-4-3 50 16,-3 0 11-16,0 0 21 15,0 6 56-15,-3-2 0 16,-9 2-4-16,1 8 13 15,-4 0-38-15,1 0 9 16,-1 2-10-16,-1 16-31 16,6 2 16-16,-4 8-15 15,12 1-1-15,2-1 3 0,0-3-18 16,0-3 1 0,11-2-2-16,9-8-24 0,1-4-35 15,5-8-110-15,0 0-190 16</inkml:trace>
  <inkml:trace contextRef="#ctx0" brushRef="#br0" timeOffset="72297.2">20123 6344 820 0,'0'0'423'0,"0"0"-414"16,0 0 20-16,0 0 54 15,0 0-24-15,0 0-42 16,11 51-16-16,-10-40 3 0,3-3-4 16,1-2 0-16,0-3 0 15,4-1-6-15,-2-2-6 16,8 0-9-16,1-8-17 16,3-6-33-16,5 0-71 15,-9 0-9-15,-4 3 110 16,-4 3 41-16,-4 4 50 15,-1 4 56-15,-2 0 10 16,0 0 6-16,0 0-63 16,3 0-18-16,2 12-3 15,1 2 3-15,-1 0-25 16,0 0-4-16,3-6-10 0,-1-2 14 16,-1-3-16-16,4-3-5 15,5 0 5-15,1 0-28 16,6-9-15-16,1-2-11 15,-4 0 4-15,-7 5 34 16,-4 4 16-16,-8 2 2 16,0 0 58-16,0 0-10 15,0 0-32-15,0 5-18 16,0 3-3-16,11-2-21 16,2-6-96-16,8 0-242 15</inkml:trace>
  <inkml:trace contextRef="#ctx0" brushRef="#br0" timeOffset="72540.47">20735 5842 1255 0,'0'0'19'0,"0"0"-19"16,0 0 50-16,0 0 16 16,0 0-53-16,0 89-4 15,0-66-9-15,0-6-2 16,0-2 0-16,12-10-57 16,5-5-92-16,4 0-234 0</inkml:trace>
  <inkml:trace contextRef="#ctx0" brushRef="#br0" timeOffset="72677.42">20878 5915 708 0,'0'0'492'0,"0"0"-444"15,0 0 109-15,0 0-82 16,0 0-42-16,21 87-33 16,-16-67-3-16,3-8-109 15,-8-10-477-15</inkml:trace>
  <inkml:trace contextRef="#ctx0" brushRef="#br0" timeOffset="127291.63">14139 8695 672 0,'0'0'96'16,"0"0"-44"-16,0 0 199 15,0 0-55-15,0 0-68 16,0 0-31-16,0 0-12 16,55-79-39-16,-48 65-10 15,-2 5 10-15,-5 1-26 0,0 5 10 16,0 0-4-1,0-3-12-15,-5 4 17 0,-17-2-31 16,-4 4 3-16,-14 0-6 16,-5 18-4-16,-1 19 6 15,-4 11-2-15,-2 5 3 16,2 9-7-16,2 0 7 16,10 6 0-16,9-3-4 15,10-3 6-15,12 0-2 16,7-8 0-16,10-9 2 15,21-5-5-15,9-12 3 16,12-3-5-16,6-11 0 16,4-8-11-16,0-6 11 0,4 0-12 15,-6-12-25 1,0-2-16-16,-10-5-58 0,-5-1-140 16,-12 2-574-16</inkml:trace>
  <inkml:trace contextRef="#ctx0" brushRef="#br0" timeOffset="127683.76">14776 9095 1216 0,'0'0'27'15,"0"0"-18"-15,0 0 38 0,0 0 25 16,0 0-19-16,-106-53-4 15,75 61-12-15,-9 17-16 16,0 7-8-16,4 7 15 16,7 1 4-16,12-7-13 15,12-5 7-15,5-2-26 16,6-3 0-16,24-12-3 16,15-8-4-16,11-3-5 15,5-14-3-15,6-19-11 16,-9-5 12-16,-16-1-6 15,-16 2 13-15,-16 6 7 16,-10 6 2-16,0 7 28 0,-16 8 6 16,-4 1-23-1,4 6-3-15,6 3-10 0,1 0-6 16,9-3-9-16,0 0-42 16,5-2-69-16,20-9-184 15,9-6-57-15</inkml:trace>
  <inkml:trace contextRef="#ctx0" brushRef="#br0" timeOffset="127938.58">15221 8543 770 0,'0'0'555'15,"0"0"-519"-15,0 0-36 0,0 0 34 16,-57 93 2-16,48-34 20 15,9 9-17-15,0 5-8 16,0 4-8-16,0-2-15 16,0 2 6-16,0-7-14 15,0-11-3-15,4-14 0 16,3-11-33-16,1-17 4 16,3-14-44-16,1-3-87 15,7-34-105-15,1-19-379 16</inkml:trace>
  <inkml:trace contextRef="#ctx0" brushRef="#br0" timeOffset="128149.59">15386 8579 759 0,'0'0'591'0,"0"0"-591"16,0 0 0-16,0 0 23 15,0 91 46-15,0-26-36 16,0 8 0-16,-5 6-11 15,-4 2 4-15,4-2-18 16,5-2-1-16,0-13-3 16,0-5-4-16,11-13-17 15,8-9-36-15,1-15-149 16,6-16-252-16</inkml:trace>
  <inkml:trace contextRef="#ctx0" brushRef="#br0" timeOffset="128673.31">16873 9045 1122 0,'0'0'248'0,"0"0"-236"15,0 0 99-15,0 0-57 0,0 0-30 16,0 0-11-16,41 0 0 15,1 0 22-15,8 0-25 16,-1 0-8-16,3 0 4 16,-4 0-6-16,-6 0-1 15,-3 0-23-15,-6 0-42 16,-4 0-15-16,-3 0-83 16,-5 0-151-16,-6-9-202 15</inkml:trace>
  <inkml:trace contextRef="#ctx0" brushRef="#br0" timeOffset="128979.14">17338 8946 737 0,'0'0'538'0,"0"0"-517"0,0 0 101 15,0 0-39 1,0 0-44-16,0 0-39 0,5-3 0 16,21 9 13-16,5 5-9 15,9 3 5-15,4-2-4 16,8 4-1-16,3-2-8 15,2 0 2-15,-7 1-15 16,-9 5 11-16,-13 0-6 16,-13-1 12-16,-13 6 6 15,-2 4 9-15,-7-1 35 16,-20 3-4-16,-10-3-6 16,1-2 8-16,0-1-21 15,7-11 0-15,10 0-18 0,12-8-9 16,7-6-6-16,7 0-77 15,20-6-178-15,17-19-785 16</inkml:trace>
  <inkml:trace contextRef="#ctx0" brushRef="#br0" timeOffset="129650.82">18764 8537 1179 0,'0'0'133'0,"0"0"-75"16,0 0 20-16,0 0-50 15,0 89-5-15,0-26 29 0,0 5-34 16,0 3-2-1,5 2 13-15,4 0-19 0,-7-5 4 16,3-3 3-16,-5-12-12 16,3-13 14-16,-3-7-19 15,2-19 0-15,2-4-2 16,-4-8 4-16,0-2-2 16,0-2 0-16,1-18 5 15,-1-11-8-15,5-9 3 16,4-2-8-16,1-1 1 15,6 7-11-15,8 7 7 16,4 7 10-16,6 8 2 16,2 6-3-16,4 4 2 0,-1 4 0 15,-2 4-6 1,-3 10 9-16,-12 11-3 0,-3 0 0 16,-8-2 3-16,-6 5 2 15,-5 0 2-15,0 1 2 16,-21-1 20-16,1-3-19 15,-10-3 8-15,4-4 1 16,2-4-18-16,9-6 7 16,5-2-8-16,8-6-21 15,2-2-24-15,10-16-129 16,16-8-358-16</inkml:trace>
  <inkml:trace contextRef="#ctx0" brushRef="#br0" timeOffset="130010.85">19522 9101 1189 0,'0'0'59'16,"0"0"-57"-16,0 0 62 16,0 0 44-16,0 0-35 15,-81-48-29-15,61 48-9 16,-5 6-14-16,5 14 1 15,4 0-5-15,6 5-13 16,10 0 13-16,0 4-17 16,7-4 0-16,20-3-2 15,6-10-4-15,7-2-5 0,-1-10-7 16,-2 0-12-16,-6-8 22 16,-7-3-17-16,-14-6 15 15,-5-6 10-15,-5 3 6 16,-5 1 12-16,-9-1 8 15,-6 0-14-15,4 12-12 16,6 2 0-16,5 4-73 16,5 2-43-16,3 0-138 15,19 0-99-15</inkml:trace>
  <inkml:trace contextRef="#ctx0" brushRef="#br0" timeOffset="130344.88">19906 9099 1347 0,'0'0'21'0,"0"0"51"16,0 0-18-16,0 0 9 15,-84-32-37-15,63 32-20 16,4 0 26-16,2 0-25 16,1 20-4-16,5 2 13 15,7 9-14-15,2-3 2 16,11 1-4-16,18-9-10 15,7-9 7-15,9-6-21 16,2-5-4-16,-3-2 6 16,-4-15-27-16,-14-5 25 15,-11-2 17-15,-10 0 7 0,-5-2 22 16,0 7 25-16,-10-1-8 16,-5 0-18-16,-1 6-19 15,7 2-4-15,4-2-4 16,5 1-31-16,5-7-76 15,21-9-109-15,5-2-172 16</inkml:trace>
  <inkml:trace contextRef="#ctx0" brushRef="#br0" timeOffset="130601.04">20254 8511 1016 0,'0'0'115'16,"0"0"-60"-16,0 0 94 0,0 0-18 15,0 0-54-15,0 0-41 16,-15-43-36-16,11 89 0 16,3 16 32-16,-5 14-23 15,-2 1 15-15,8 4-15 16,-9-4 0-16,4-4 2 16,0-8-7-16,3-3-2 15,2-9-2-15,0-7 1 16,5-15-5-16,11-11-26 15,3-10-29-15,3-10-43 16,2-2-198-16</inkml:trace>
  <inkml:trace contextRef="#ctx0" brushRef="#br0" timeOffset="130976.69">20570 9138 1081 0,'0'0'3'0,"0"0"24"16,0 0 62-16,0 0 28 15,94-3-49-15,-73-6-10 0,-6 1-19 16,1-1-9-16,-2 1-2 15,-7-4-24-15,-4-2 10 16,-3 4-4-16,0-5-8 16,-9 7 13-16,-6 5-12 15,-1 0 18-15,-4 3 21 16,1 6-38-16,2 11 6 16,-2 9 6-16,8-2-13 15,10 5 7-15,1-7-10 16,10-2-10-16,18-3-12 15,6-8-50-15,11-9-103 16,-6 0-568-16</inkml:trace>
  <inkml:trace contextRef="#ctx0" brushRef="#br0" timeOffset="131402.41">21061 9030 1208 0,'0'0'52'0,"0"0"14"16,0 0 13-16,0 0 30 16,0 0-70-16,0 0-23 15,-73-19 8-15,65 33-15 16,2 6 10-16,-1 0-1 16,7 4-14-16,0-4 14 15,0 6-13-15,0-7-4 16,6-1 6-16,4-4-7 0,4-6 0 15,3-5 0-15,2-3-21 16,3 0 14-16,6-9-16 16,-6-7-3-16,2-7 20 15,-8 3-12-15,-2 6 18 16,-9 0 4-16,0 6 0 16,-3 4 19-16,-2 2 3 15,0 2-6-15,0 0-14 16,0 0-6-16,0 6-7 15,0 5 4-15,5 3 3 16,4-3 15-16,1 0-15 16,5-2-9-16,6-9-8 15,0 0-66-15,5 0-110 0,-7-3-76 16,-1-8-344-16</inkml:trace>
  <inkml:trace contextRef="#ctx0" brushRef="#br0" timeOffset="131727.26">21372 9093 796 0,'0'0'246'15,"0"0"-191"-15,0 0 117 16,0 0-12-16,0 0-109 16,0 0-30-16,9 2 9 15,-2 4 13-15,-2 0-24 16,4 2-17-16,-3-8 5 16,8 0-7-16,2 0-2 15,-1 0-3-15,9-11-6 0,-1-6 9 16,1-3-5-16,-3 3-25 15,-1 3 29-15,-4 0-3 16,-2 6 6-16,-4 2 0 16,-2 6 6-16,-2 0 16 15,-1 0 9-15,-3 0-22 16,6 0 25-16,-1 11-11 16,3 3-4-16,4 0 9 15,-2-2-21-15,0 4-4 16,0-4-3-16,-1 0-23 15,-3-4-46-15,-8 3-234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9:18:01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3070 9011 916 0,'0'0'176'0,"0"0"-175"16,0 0 76-16,0 0 53 15,0 0-67-15,0 0-35 16,0 0-21-16,-5 3 13 16,5-3 9-16,0 0-8 15,0 0 19-15,0 0-17 16,0 0-5-16,0 0 7 0,0 0-16 15,0 0 4-15,0 0 0 16,0 0-10-16,0 0 6 16,0 0-9-16,0 0-2 15,5 0-1-15,10 0-1 16,6 0 4-16,3 0 0 16,7 0 3-16,-5 0-2 15,3-3-1-15,2 0 0 16,-2-3 0-16,6 4 3 15,-4-4-3-15,-5 4 0 16,3-4 1-16,-7 6 0 16,-3 0-1-16,2 0 0 15,-6 0 0-15,1 0 1 16,-2 0-1-16,1 0 0 0,-4 0 4 16,2 0-6-1,-2 0 2-15,-4 0-3 0,1 0 3 16,-1 0-15-16,2-6 10 15,-9 0 1-15,5 4 0 16,0-4 0-16,-5 6 3 16,0-3-1-16,0 0-1 15,5-3 2-15,-5-2 1 16,0-3 0-16,0-3 1 16,0 0-1-16,0-4 0 15,-5 4 0-15,0 3 2 16,0 3 1-16,-4 2 0 0,2 3 6 15,2 0-9 1,0 1 18-16,0-2-10 0,5 2-3 16,-4 2 1-16,4 0-5 15,0 0-1-15,0 0 0 16,0 0 2-16,0 0-6 16,0 0 4-16,0 0-6 15,9 0 6-15,3 6 0 16,7-1 1-16,2 4-1 15,-1-1 3-15,4 3-3 16,-8 3 1-16,8 4-1 16,-3 1 3-16,-4 4-2 15,-3 0 6-15,1-1-4 16,-1-2 1-16,-7-4-2 16,-2-1-2-16,0-7 0 0,-1-2 2 15,-4 0 2-15,0-6-3 16,0 2 4-16,0-2-3 15,-6 6 13-15,-4-4-15 16,-9 2-7-16,9-4-1 16,-6 2-24-16,1 2-15 15,4-2-41-15,3 0-42 16,1 8-41-16,-2-2-97 16,4 6-388-16</inkml:trace>
  <inkml:trace contextRef="#ctx0" brushRef="#br0" timeOffset="7815.11">3109 10317 980 0,'0'0'0'0,"0"0"0"16,0 0 38-16,0 0 100 0,0 0-36 16,0 0-74-16,0 0-4 15,-31 4 20-15,31-4-7 16,0 0-1-16,0 0-10 15,0 0-10-15,0 0 1 16,0 0-17-16,0 0-7 16,0 2 5-16,2 1-12 15,12 0 13-15,6-1 1 16,1 2 0-16,5-2-3 16,5-2 4-16,7 3-1 15,-2-3 0-15,0 0 4 16,6 0-4-16,-8 0 0 15,2 0 1-15,-7 0 0 16,6 0-1-16,-4 0 0 0,-2 0-2 16,-6 0 1-1,1-3 1-15,-9 1 0 0,1-2-6 16,-6-1 2-16,-1 2-3 16,-4 1 5-16,-3-2-2 15,3 2 8-15,-5-4-3 16,0 0 2-16,0 0-3 15,0-2 7-15,0 2-7 16,0-2 0-16,0 0 7 16,0-3-6-16,-5 7 4 15,-1-1 0-15,1 2-5 16,0 1 24-16,3-2-18 0,-3 4 7 16,2-2 3-16,-2 2-15 15,-1-4 0-15,6 4-1 16,0 0 3-16,-5 0-4 15,5 0 1-15,0 0 0 16,0 0-3-16,0 0-3 16,0 0-2-16,0 0 6 15,0 0-7-15,0 6 8 16,11 6 1-16,4 5 0 16,1-1 2-16,-1 4 2 15,4 3-4-15,-3 0 0 16,-1-1 2-16,-1 1 1 15,-2-3-3-15,-4-6 0 16,-8-3 0-16,6-3 3 0,-6 0-3 16,0-2 13-16,0 0-1 15,0 0 17-15,-11 0-17 16,-4 2-4-16,-1-6 5 16,-3 4-12-16,4-6 2 15,1 0-3-15,4 0-8 16,3 0 3-16,-2 0-55 15,8 0-29-15,1 0-78 16,0-2-242-16,0-4-352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0:02:59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9119 11212 116 0,'0'0'615'0,"0"0"-615"15,0 0 0-15,0 0 6 16,0 0 87-16,0 0-51 16,0 0 0-16,0 0-23 15,0-39-13-15,0 35 41 16,0 2 11-16,0 2 12 15,0 0-1-15,0 0-8 16,0 0 7-16,0 0-3 16,0-3-18-16,0 3-2 15,0 0-33-15,0 0-7 0,0 0 7 16,0 0-9-16,0 0 7 16,0 0 5-16,0 0-3 15,0 0 15-15,0 0-12 16,0 0-2-16,0 0 1 15,0 0-14-15,0 0 5 16,0 0-4-16,0 9 3 16,0 1 2-16,-3 8-6 15,1 2 0-15,-1-1 2 16,3 1 0-16,-5 2-2 16,5-4 0-16,0-1 1 15,-2-3-1-15,2 0 0 0,0-4 0 16,0 0-3-16,0-4 3 15,0-4 0-15,0 0 0 16,0-2-2-16,0 0-2 16,0 0 1-16,0 0-4 15,0 0 7-15,5 0-10 16,11 0 10-16,9 0-2 16,1 0 5-16,4 0 0 15,4 0-3-15,-3 0 0 16,3 0 6-16,-1-4-5 15,2-2 5-15,1 0 1 16,3-2-5-16,1 2 10 16,1 0-11-16,-1 4 3 15,5-2 5-15,-4 4-9 16,-5-2 6-16,4 2-4 0,0-3-1 16,-8 3 10-16,8-6-10 15,0 3-1-15,1-2 2 16,-1-1 1-16,-1 3-3 15,-3-2 0-15,-5 2 2 16,5 3-1-16,-1 0-1 16,-1 0 0-16,-3 0 0 15,6 0 0-15,-1 0 0 16,3 0 0-16,1-3 3 16,0 3-3-16,-4 0 0 15,0 0 0-15,4 0-1 16,-9 0 0-16,5 0 1 0,-2 0 0 15,2 0 3-15,-1 0-5 16,-1 0 2-16,-3-8 0 16,4 4-4-16,-4 4 7 15,-5 0-3-15,-1 0 0 16,0 0 1-16,-5 0-1 16,1 0 0-16,3 0 0 15,-7 4-1-15,2 2 2 16,5-6-1-16,-6 2 0 15,0-2 2-15,-2 0-3 16,3 0 1-16,-9 0 0 16,-3 0-1-16,-2 0 2 15,-1 0-1-15,-3 0 0 0,-1 0 2 16,0 0-5-16,0 0 3 16,4 0 0-16,-2-2 0 15,3-12 1-15,-2-4 0 16,2-2-1-16,1 3 6 15,-6-3-5-15,0 4 2 16,0-2-3-16,0 4 2 16,0 1-1-16,0 1 3 15,0 6-4-15,0 1 5 16,0 2-10-16,0 3 2 16,0 0-11-16,0 0-5 15,-6 6-54-15,-2 16-188 0,-9 7-838 16</inkml:trace>
  <inkml:trace contextRef="#ctx0" brushRef="#br0" timeOffset="2900.53">9125 12262 619 0,'0'0'18'15,"0"0"-4"-15,0 0 146 16,0 0-46-16,0 0-23 0,0 0-14 15,0 0 4-15,-19-65-7 16,17 62-5-16,2 3 10 16,0-3-26-16,0 3-13 15,0 0 5-15,0 0-17 16,-4 0-6-16,4 0-12 16,0 0-8-16,0 6 6 15,0 8-1-15,0 8-3 16,6 7 0-16,7-1-2 15,3-2 0-15,-1-4-2 16,1-5 0-16,-1-3-4 16,4-5 1-16,2-4-9 15,0-2 12-15,5 0-12 16,-2-3 9-16,10 0 1 16,-3 0 4-16,11-3-7 0,2-2 5 15,6-4 0-15,7 1-1 16,7-4 1-16,-2 4 0 15,3 0 0-15,6-4 2 16,-4 6 0-16,7-2-2 16,-7 0 0-16,4-1-1 15,-7 1 5-15,-2 2-4 16,3 3 0-16,2-2 1 16,4 1-2-16,3 2 1 15,-2-1-7-15,-6 3 3 16,-6-3-9-16,-5 3 10 15,2-2-1-15,-7-2 4 0,-5 4-1 16,1 0 1-16,-6 0 0 16,-4 0 0-16,-7 0 2 15,2 0-4-15,-1-2 2 16,-10-2 0-16,1 0 0 16,-2-2 0-16,-9 2 0 15,-3 2-1-15,-3-1 4 16,-4 3-3-16,0 0 2 15,0 0-1-15,0 0 3 16,0-3-4-16,1-3 0 16,5-4-1-16,-3-10 1 15,2 0 0-15,-5-3 0 16,0 3 0-16,0-2 4 16,0-1-4-16,0-3 0 0,0 4-1 15,-8 5 1-15,1 3-4 16,2 8-21-16,-6 6-31 15,3 4-47-15,-8 21-258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0:04:13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8554 11246 971 0,'0'0'0'0,"0"0"0"0,0 0 82 15,0 0 8-15,0 0-71 16,0 0-14-16,0 0 11 16,0 0 3-16,6 0-8 15,-6 0 31-15,0 0 7 16,0 0-7-16,0 0-14 15,0 0-4-15,0 0 9 16,0 0-12-16,0 0-6 16,0 2 9-16,0-2-14 15,0 6 1-15,0 2-5 16,0 16-3-16,0 4 2 16,0 0 0-16,0 1-4 15,0-7 2-15,0 0-3 0,0-5 0 16,0-3-1-16,0-8 4 15,0 0-3-15,0-6 0 16,0 0 0-16,0 0 0 16,0 0 0-16,0 0 0 15,0-4 0-15,0-12-13 16,0-7-4-16,-2-5 11 16,-2-4 6-16,-1 2 5 15,4-1-5-15,-5-1 0 16,6 5-3-16,0-1 7 15,0 0 1-15,0 2-4 16,0 1 1-16,0 7 3 16,6 2-4-16,-5 7 11 0,3 4 1 15,-3-1 0-15,-1 6 1 16,6 0-6-16,7 0-6 16,3 0 6-16,15 0-5 15,9-3 2-15,4 0-2 16,3 0 0-16,8-2-1 15,0-1-2-15,-3-5 5 16,3 3 6-16,-3 2-11 16,-3-2 12-16,12-2 2 15,1 6-13-15,7-2 4 16,-2 2-5-16,7-1 5 16,-3 2-7-16,-1 3 4 15,8-2-2-15,1-2 4 16,-2 2-1-16,-1-4 5 0,-2 0-8 15,-12 1 4-15,4-1 2 16,4 0-5-16,-4-2 3 16,-1 0-3-16,1 0 4 15,1 2-5-15,4-4 0 16,-1 8 2-16,1 2 3 16,-6 0-1-16,-3 0-4 15,2 0 6-15,-2 0-3 16,4 2 2-16,-1 8-5 15,6-4 1-15,-1 2-1 16,-4 0 3-16,-1 0-3 16,-5-2 0-16,-3 0 1 0,-5-1 0 15,1-5-1-15,-11 3 1 16,-1-3 5-16,-6 0-4 16,6 3 1-16,-1 0 0 15,1 0 0-15,4-1-3 16,-4 2 0-16,2 1 2 15,-5-2-8-15,-9 3 6 16,6-4 0-16,-4 4 0 16,-5-6 0-16,3 2-1 15,-9 2 1-15,6-2 0 16,0 2-4-16,-2-4 4 16,0 2 0-16,-1-2-4 15,1 6 4-15,-3-4-4 16,4-2 3-16,0 4-12 0,-5-4 10 15,6 0-7-15,-7 2 5 16,-2-2 5-16,-3 0-6 16,-4 0 6-16,1 0 0 15,-1 0 0-15,0 0-2 16,1 0 2-16,2 0-3 16,-2 0 2-16,3-2 2 15,-4-2-2-15,2 2 1 16,-2-4 0-16,4 6-2 15,-4-2 4-15,1 2-2 16,3 0 0-16,-8 0 1 0,3 0-2 16,-7 0 1-16,1 0 0 15,-3 0 0-15,2 0 1 16,-2 0-1-16,3 0 0 16,-1 0 3-16,3 0-2 15,0-4-1-15,4 4 0 16,-4-2 0-16,0 2 0 15,-5 0 0-15,0 0-1 16,0 0 5-16,0 0-4 16,0 0 0-16,0 0 1 15,0 0-4-15,0 0 3 16,6 6 0-16,-1-1 0 16,-5 4 4-16,8 5-4 0,-3-3 0 15,1 3 2 1,-5 2 2-16,3 2-3 0,-4 4 0 15,2 1 8-15,-2 5-6 16,0-2 7-16,3-1-2 16,-1 1-8-16,1-10 10 15,-1 4-10-15,1-9 0 16,-1-2 0-16,-2-6 2 16,3-1-4-16,-1 1 2 15,-2-3 0-15,0 0-2 16,0 0 2-16,0 0 0 15,0 0 0-15,0 0-6 16,0 0-3-16,0 0-18 16,0 0-26-16,0 0-40 0,-7-3-135 15,-8-2-1096-15</inkml:trace>
  <inkml:trace contextRef="#ctx0" brushRef="#br0" timeOffset="13575.36">8856 12273 868 0,'0'0'42'0,"0"0"8"16,0 0 116-16,0 0-57 16,0 0-82-16,0 0-9 15,0 0 19-15,0 0-22 16,0 0 2-16,0 0 9 16,7 0-9-16,1 0 13 15,4 0-10-15,2 3-5 16,10 0 7-16,2 0-6 15,0 0-6-15,0-3 1 0,0 0-7 16,3 0 3-16,2 0-3 16,-2 0-4-16,2 0 6 15,5 0-5-15,-1-3 3 16,1 0 5-16,4 0-4 16,-4 3 4-16,4 0 5 15,1 0-10-15,-2 0 6 16,8 0-8-16,-4 0-2 15,0 0 0-15,2 0 4 16,0 0-4-16,-4 0 1 16,-1 0 2-16,1-3-2 15,-1 1-1-15,1-2 0 0,4 2 0 16,1-1 1 0,4 0 1-16,-5 1-2 0,5-2 2 15,-4 4-2-15,-6 0 0 16,1 0 0-16,1 0 0 15,-3 0 3-15,1 0-3 16,7 0 0-16,2 0 0 16,1 0 2-16,2 0-2 15,-2 4 0-15,-5 1-5 16,0 0 7-16,-4 4-3 16,0 0 1-16,4-4 0 15,0 1-1-15,1-4 1 16,4 2-5-16,2-2 3 15,-7-2-21-15,5 0 13 16,-5 0-1-16,-4 3 1 0,-1 0 8 16,-3 3-1-16,-2-4 3 15,4 2 0-15,3-4 0 16,3 0-1-16,-1 0-15 16,3 0-22-16,-2 0-4 15,-1 0 20-15,0 0 4 16,-1 0 18-16,-5 0-2 15,5 0 2-15,-6 2 2 16,8-2 1-16,0 0-3 16,0 0-1-16,5 0-10 0,-4 0 5 15,11-6-110 1,-3 4 80-16,-8 2-16 0,-6 0 18 16,-9 0 33-16,-5 0 2 15,-11 0 42-15,-1 2-11 16,-4 2-29-16,0-2 14 15,1-2-15-15,-1 0-2 16,4 0-6-16,-4 0-12 16,1 0-1-16,-1 0 19 15,0-2 0-15,1 2 8 16,-1 0 88-16,-1 0-87 16,-8 0-9-16,-1 0 0 15,4 0-2-15,-3 0 1 16,-1 0-19-16,0 0-20 15,0 0-26-15,0 0-84 0,-1 0-298 16</inkml:trace>
  <inkml:trace contextRef="#ctx0" brushRef="#br0" timeOffset="16985.79">6415 12098 894 0,'0'0'208'15,"0"0"-61"-15,0 0-22 16,0 0-95-16,0 0-13 16,0 0-5-16,0 0-5 15,2 3 26-15,3 0-13 16,3-3-5-16,-2 3 5 15,9-3-1-15,-1 0 0 0,7 0-7 16,-1 0-8 0,6 0 6-16,14 0 0 0,-4 3 4 15,14-1 22-15,0 4-21 16,1-3 3-16,5 0-6 16,0-1-10-16,-2-2 1 15,-8 0-3-15,4 0 0 16,-3 0 2-16,-8 0-2 15,-2 0 0-15,-6 0 0 16,-7 0 1-16,-9 0 0 16,-4 4-1-16,2-4 1 15,-11 2-1-15,3-2 1 16,-5 0-1-16,0 0 1 16,0 0 2-16,0 0-1 0,0 0-2 15,0 0 0-15,0 0 0 16,0 0 0-16,0 0 0 15,0 0-7-15,0 3-18 16,0 0-17-16,0-1-37 16,0 8-21-16,-1-2-91 15,-5 0-580-15</inkml:trace>
  <inkml:trace contextRef="#ctx0" brushRef="#br0" timeOffset="20496.48">7039 13012 404 0,'0'0'302'0,"0"0"-157"15,0 0 13-15,0 0-20 16,0 0-37-16,0 0-24 16,0 0-26-16,-2 0-19 15,2 0 2-15,0 0-3 16,0 0-13-16,0 0-1 0,0 0-15 16,0 0-2-16,10 0 2 15,11 0-1-15,3 0 2 16,4 0-3-16,4 0 3 15,1 0 0-15,1 0 1 16,6 0 4-16,-4 0 16 16,-5 10-13-16,-1-6 1 15,-10 6-4-15,1-5-8 16,-7 0 5-16,-4-1-5 16,-5-2 0-16,-3-2 0 15,1 0 2-15,2 0-2 16,1 0 0-16,-1 0 1 0,-5 3-5 15,0-3 3 1,0 0-1-16,0 0-8 0,0 0-22 16,0 3-11-16,0 0-28 15,0 2-70-15,0-2-471 16</inkml:trace>
  <inkml:trace contextRef="#ctx0" brushRef="#br0" timeOffset="22700.34">17972 10578 1153 0,'0'0'23'0,"0"0"9"16,0 0 60-16,0 0-38 15,0 0-33-15,0 0-10 16,0 2 6-16,0-2-12 16,0 0 0-16,0 0 2 15,0 0-7-15,0 0 14 16,14 0-1-16,-4 0-1 15,11 0 11-15,8 0-10 16,5 0-3-16,8-6-1 16,4 0-7-16,-1-2 3 15,12 6-2-15,-2-7 1 16,4 6 2-16,-3 3-5 0,1-6 0 16,2 6-1-16,-4 0 2 15,-2-5-2-15,-3 5 2 16,-5-6-2-16,0 3 0 15,-9 3 1-15,-10-3 0 16,-2 1-1-16,-8 2 1 16,-6 0 0-16,-5 0-1 15,0 0 0-15,-1 0 2 16,-4 0-2-16,0 0 0 16,0 0 0-16,1 0 2 15,3 0-5-15,-2 0 3 16,-2 0-1-16,3 0 1 15,-1 0-45-15,-2 0-73 16,0 0-113-16</inkml:trace>
  <inkml:trace contextRef="#ctx0" brushRef="#br0" timeOffset="30362.5">6375 11243 1391 0,'0'0'10'0,"0"0"-3"16,0 0 82-16,0 0-45 16,0 0-16-16,0 0-5 15,0 0-6-15,0 0-2 16,0 0 10-16,0 0-11 15,0 0 6-15,0 0 2 16,0 0-14-16,-5-5 6 16,-5-7-14-16,-6 1 4 15,-4-3-7-15,1 0 5 16,-2 0-2-16,7-4 0 16,2 2-1-16,-3-7-1 15,6-3 2-15,-1-4-2 0,5-7-2 16,5 6 3-16,0 0-1 15,0 0 0-15,0 3 4 16,15 5-6-16,-5 3 4 16,6 0 0-16,3 4-2 15,2-4 1-15,3 9 1 16,-4-1 0-16,1 6 0 16,0 4-4-16,-6 2 4 15,-1 6-5-15,-2 10 3 16,-3 7 0-16,-4-1 2 15,0 4 0-15,-5-1 2 16,0 1-4-16,0-4 2 16,-5 1 0-16,-6-1 3 15,-9-2-3-15,-4 0 0 16,-2 0 0-16,-3-1 3 0,-2-1-2 16,1-4-1-16,3 0 0 15,3-3-2-15,3 0 4 16,7-2-2-16,4-4 0 15,8 1 2-15,2-1-3 16,0 4 1-16,0 0-4 16,7 1 3-16,7-4-3 15,1 0 4-15,1 0 1 16,8-4 0-16,-2-2-1 16,2 0 0-16,11 0 0 0,-4-10 1 15,3-8-1 1,-3 2 0-16,-5-4-1 0,0 3-8 15,-12-1-7-15,-4 10-9 16,-8 6-30-16,-2 2-8 16,0 0-41-16,0 0-115 15,0 0-987-15</inkml:trace>
  <inkml:trace contextRef="#ctx0" brushRef="#br0" timeOffset="31100.36">7063 11246 1058 0,'0'0'83'0,"0"0"-69"15,0 0 158-15,0 0-54 16,0 0-45-16,0 0-28 16,5-6 4-16,-10-11-26 15,-11-5-20-15,1-4 12 0,-9 1-6 16,-2-3 2-16,0 0-1 15,-3-4-9-15,3 1 6 16,5 7-6-16,2-8-1 16,9 7 0-16,5-3-3 15,5 5 2-15,0 0-2 16,5 0 0-16,15 1 0 16,5 2 1-16,0 6 1 15,0 3-1-15,-5 5-1 16,-4 4 1-16,-1 2 0 15,-1 0 2-15,-4 8-2 16,-3 6 4-16,2 5-2 16,-7 5 6-16,1 1-5 0,-3 3 6 15,0 0-6 1,-10 0 0-16,-6 1 4 0,-8-1-5 16,3-2 1-16,-8-1 2 15,-2-3-1-15,5 0 2 16,-3-2 3-16,3-2-3 15,2 1 8-15,2 1-5 16,6-6-1-16,7 0-1 16,4-2-4-16,5-4-2 15,0 1 0-15,21-7-5 16,3 1 6-16,2-3-7 16,10-3 3-16,-1-14 4 15,1-5-10-15,-2-4 7 16,-3 4-7-16,-2-1-12 0,-8 7 9 15,-5 2-14-15,3 2-1 16,-9 6-51-16,2 4-97 16,-3 2-202-16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0:05:23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7011 11212 609 0,'0'0'603'15,"0"0"-594"-15,0 0 104 16,0 0 37-16,0 0-80 16,0 0-29-16,0 0 19 15,0 0-9-15,10 3 2 16,-8-3-9-16,-2 0-13 15,0 0 2-15,0 0-18 16,3 0-7-16,-3 0 1 16,0 3-7-16,0 17-2 0,0 10 0 15,0 16 1-15,0 1-2 16,0 4 1-16,0 1 0 16,0-7 0-1,0-9 0-15,0-2 0 0,0-11 0 16,0-13-9-16,0-4 1 15,2-2-19-15,-2-4-9 16,0 0-4-16,0-6-14 16,0-12-46-16,0-4-55 15,-5-1-173-15,0 3-597 16</inkml:trace>
  <inkml:trace contextRef="#ctx0" brushRef="#br0" timeOffset="420.18">7256 11183 910 0,'0'0'146'15,"0"0"-118"-15,0 0 125 0,0 0-21 16,0 0-74 0,0 0-24-16,8-4-2 15,-8 4 13-15,0 0 2 0,0 0-21 16,0 0 3-16,0 0-8 16,0 2 6-16,0 15 3 15,2 11-12-15,1 6 11 16,-3 8-5-16,0 3-8 15,0 1 4-15,0-1-13 16,0 0 6-16,0-9-8 16,0-7-2-16,2-6-6 15,3-9 1-15,-1-3-13 16,1-9-9-16,0-2-40 16,5 0-37-16,-1-8-147 15,-7-11-656-15</inkml:trace>
  <inkml:trace contextRef="#ctx0" brushRef="#br0" timeOffset="46786.4">22483 11745 1365 0,'0'0'0'16,"0"0"0"-16,0 0 25 0,0 0 32 15,0 0-25-15,0 0-18 16,0 0-10-16,0 0 11 16,0-2-12-16,0 2-3 15,2 5 10-15,3 15 1 16,0 2 12-16,1 12 1 16,-1 1-11-16,-2 1 3 15,-3 4-7-15,0 1 2 16,0-3-7-16,0-1 0 15,0-9-2-15,0-9-2 16,0-2 0-16,0-8-2 0,0-7 1 16,0-2-2-1,0 0-5-15,0-2-13 0,0-18-1 16,7-13 22-16,7-7 2 16,-4 0 4-16,4 3-6 15,-4 9 0-15,-3 9 2 16,2 7 3-16,-7 10-3 15,3-4 0-15,3 6-1 16,3-4-2-16,8 2 1 16,1 2-2-16,8 0 1 15,5 0-16-15,-2 0-28 16,5 0-33-16,0 0-42 16,4 0-35-16,-4 2-427 0</inkml:trace>
  <inkml:trace contextRef="#ctx0" brushRef="#br0" timeOffset="47118.25">23090 12022 753 0,'0'0'476'16,"0"0"-460"-16,0 0-16 16,0 0 45-16,0 0-19 15,96-8 6-15,-68-12-28 16,-4 0 4-16,-5 0-8 15,-7 3 0-15,-7 6 10 0,-5 0 13 16,0 3 29 0,-7-1-4-16,-14 6 0 0,-3 3-6 15,-5 0-26-15,3 0-1 16,0 14-2-16,11 0-7 16,1 9-1-16,7 3-1 15,7 4-3-15,0-1-2 16,12-1 1-16,12-2-4 15,6-7-3-15,6-2-19 16,-2-8-25-16,8-9-22 16,-1 0-32-16,-1 0-78 15,1-18-199-15</inkml:trace>
  <inkml:trace contextRef="#ctx0" brushRef="#br0" timeOffset="47667.54">23813 11869 1262 0,'0'0'0'15,"0"0"49"-15,0 0 43 16,0 0-63-16,-31-75 5 16,12 57 0-16,-1 7-15 15,-5 0 13-15,0 8 4 16,-1 3-15-16,0 0 1 15,2 20-11-15,0 9-7 16,8 4 2-16,6 3-4 0,8 4-2 16,2 5 0-16,7-8-2 15,19-6 1-15,7-12-12 16,5-5-5-16,5-14 3 16,3 0-2-16,-1-19 11 15,-5-12-1-15,-8-12-4 16,3-4 6-16,-6-13 2 15,-7-5 3-15,-3-4 5 16,-5-2-5-16,-9-3 11 16,-3 12-2-16,-2 12-9 15,0 12 7-15,0 24 0 16,0 9 15-16,0 5 15 0,0 0-29 16,-2 19-3-1,2 19 0-15,0 7-3 0,0 11 2 16,0 7-4-16,0 4 0 15,7-2 0-15,3-3 0 16,4-11 0-16,2-6 0 16,-1-11-4-16,4-10-22 15,-2-6-30-15,4-12-37 16,3-6 1-16,6-4-52 16,-8-16-140-16,2-4-639 15</inkml:trace>
  <inkml:trace contextRef="#ctx0" brushRef="#br0" timeOffset="48026.18">24299 11800 982 0,'0'0'143'0,"0"0"-53"15,0 0 48-15,0 0-89 16,0 0-26-16,0 0 9 16,9 39 19-16,-4-14-32 15,2 4-3-15,1-4-8 16,-1-3-1-16,4-2-7 15,2-4 2-15,3-4-4 16,-1-6-1-16,9-6-20 16,-1 0 7-16,4-12-15 15,-1-13-2-15,-5-3 24 0,-6 2 1 16,-1 2 8-16,-7 0 5 16,-3 10 10-16,1 6 13 15,-5 5 5-15,0 3 3 16,0 0-16-16,0 0-17 15,0 6-1-15,1 11 4 16,3 5 0-16,1 4 1 16,2-6-7-16,7-4-4 15,1-5-13-15,16-5-57 16,0-6-20-16,9 0-155 16,-1-17-692-16</inkml:trace>
  <inkml:trace contextRef="#ctx0" brushRef="#br0" timeOffset="48300.23">25005 11800 1079 0,'0'0'74'0,"0"0"94"16,0 0-48-16,0 0-71 16,0 0 4-16,0 0-24 15,-8-26-4-15,-1 26 12 16,-1 0-2-16,-8 0-9 15,-6 20-7-15,-1 5-9 16,0 9 7-16,5 0-11 16,8 0-4-16,8-3-2 15,4-1-2-15,5-1 2 16,16-7-4-16,14-8-26 0,6-8-18 16,12-6-59-1,-1-2-135-15,-6-18-472 0</inkml:trace>
  <inkml:trace contextRef="#ctx0" brushRef="#br0" timeOffset="48634.44">25308 11926 1185 0,'0'0'218'0,"0"0"-202"15,0 0-10-15,0 0-5 16,0 0 29-16,0 0-20 15,92-5-10-15,-66-7 3 16,-1 1-3-16,-4-4 0 16,-7 5 4-16,-9-2 1 0,-5 4 22 15,0-1 42-15,-3-2-37 16,-13 2-5-16,1 4 13 16,-6 5-8-16,2 0-1 15,-3 11-15-15,3 14 0 16,0 7-4-16,12 4-6 15,3 3 3-15,4-1-9 16,6-5-1-16,21-5-1 16,9-10-7-16,16-10-22 15,19-8-14-15,10-12-87 0,3-16-394 16</inkml:trace>
  <inkml:trace contextRef="#ctx0" brushRef="#br0" timeOffset="49474.51">26752 11347 1344 0,'0'0'9'0,"0"0"-9"16,-81 20 49-16,50 3-8 15,-3 8-7-15,1 12-3 0,-2 7 1 16,1 12-4 0,6 14 10-16,8 7-14 0,6 1 0 15,10 0-11-15,4-5-7 16,9-8-6-16,20-6 0 15,13-11-3-15,9-17-37 16,15-15-73-16,10-22-126 16</inkml:trace>
  <inkml:trace contextRef="#ctx0" brushRef="#br0" timeOffset="51596.93">27462 11689 1049 0,'0'0'15'0,"0"0"16"15,0 0 131-15,0 0-73 16,0 0-59-16,0 0-14 15,-4-6 0-15,4 6 4 16,5 9 0-16,11 10 31 16,3 7-18-16,3 5-11 0,8 1-7 15,-5-2-7-15,8-1-7 16,-7-5-1-16,0 0 1 16,-4-5-1-16,-5-2 0 15,-1-6-14-15,-4-3-32 16,-2-2-28-16,-5 0-26 15,-1-6-24-15,-4 0-76 16,0 0-60-16,-9 0-105 16</inkml:trace>
  <inkml:trace contextRef="#ctx0" brushRef="#br0" timeOffset="51790.44">27498 11991 344 0,'0'0'800'0,"0"0"-797"0,0 0 32 15,0 0-2-15,0 0-19 16,0 0 27-16,67-82 2 16,-38 54-12-16,1-3 2 15,-3 3-3-15,-1 0-14 16,-2 8-16-16,0 3-4 16,-3 3-30-16,-2 6-139 15,-4 2-186-15</inkml:trace>
  <inkml:trace contextRef="#ctx0" brushRef="#br0" timeOffset="52046.22">28171 11940 1321 0,'0'0'1'0,"0"0"-1"16,0 0 41-16,-39 85-4 15,28-63-5-15,5 2-12 16,-3-5-10-16,4-2-8 0,3-3-2 16,2-5-24-16,0-7-123 15,0-2-266-15</inkml:trace>
  <inkml:trace contextRef="#ctx0" brushRef="#br0" timeOffset="52345.45">28530 11754 635 0,'0'0'541'0,"0"0"-530"0,0 0 61 16,0 0 23-16,0 0-47 16,84 82-7-16,-63-49-18 15,-1-1-1-15,-2-7-17 16,4-3-4-16,-5-4-2 15,4-8-7-15,0-6-27 16,-2-4-66-16,1-6-164 16</inkml:trace>
  <inkml:trace contextRef="#ctx0" brushRef="#br0" timeOffset="52545.17">28883 11796 1423 0,'0'0'42'0,"0"0"-29"16,-79 85 63-16,41-45-21 16,-7 7-26-16,5 1-14 15,6-3-1-15,6 1-11 16,9-9-6-16,9-3-1 16,10-9-67-16,2-11-113 15,25-14-358-15</inkml:trace>
  <inkml:trace contextRef="#ctx0" brushRef="#br0" timeOffset="53277.49">27322 11529 688 0,'0'0'657'0,"0"0"-644"0,0 0 24 16,0 0 38 0,0 0-18-16,0 0-8 0,0-4-12 15,0 8-2-15,-15 24-18 16,-9 13-14-16,-4 16 8 15,4 9 0-15,-2 1-8 16,5 0 0-16,8-1 0 16,11-5-6-16,2-2 3 15,31-5-23-15,21-11-34 16,18-15-77-16,20-22-108 16,8-6-704-16</inkml:trace>
  <inkml:trace contextRef="#ctx0" brushRef="#br0" timeOffset="53728.59">28828 11480 866 0,'0'0'426'0,"0"0"-421"16,0 0 77-16,0 0 18 15,0 0-40-15,0 0-32 16,10 0-17-16,4 17-5 15,3 9 30-15,7 4-24 16,7 2-6-16,5 7-4 16,2 1 0-16,-2 1-3 15,-8 5 1-15,-4-3-1 16,-14 2-1-16,-4-1 3 16,-6 5-1-16,-7 5 6 15,-17-1 7-15,-6 1 6 16,3-7-12-16,-1-4-1 15,11-9-6-15,8-8-8 16,9-12-71-16,0-12-174 0,24-2-931 16</inkml:trace>
  <inkml:trace contextRef="#ctx0" brushRef="#br0" timeOffset="54041.01">29772 11822 1000 0,'0'0'357'15,"0"0"-348"-15,0 0 24 16,0 0 14-16,0 0-10 16,88 22-24-16,-64-16-7 15,-4-1-3-15,1-1-3 16,-5-4 0-16,-6 0-52 16,-7 0-90-16,-3 2-100 15,-13 4-96-15</inkml:trace>
  <inkml:trace contextRef="#ctx0" brushRef="#br0" timeOffset="54189.26">29723 11972 1134 0,'0'0'84'0,"0"0"13"0,0 0-45 15,0 0-42-15,0 0 14 16,0 0-12-16,111 30-12 16,-72-30-2-16,3-6-49 15,-8-2-39-15,-6 0-108 16,-6-4-597-16</inkml:trace>
  <inkml:trace contextRef="#ctx0" brushRef="#br0" timeOffset="54497.6">30183 11669 1247 0,'0'0'183'0,"0"0"-89"16,0 0 8-16,0 0-69 15,0 0-33-15,0 0-4 16,40 26 2-16,-9 0 2 16,0-4 0-16,3 3-4 15,-8-5-1-15,-5 2 0 16,-2 1 0-16,-9-1 4 16,-6-2-2-16,-4-2 3 15,0-2 11-15,-4 4 9 16,-8-3 11-16,-7 5-2 15,-1 1-11-15,-1 2-11 16,0 0-7-16,-3 1-1 0,5 0 1 16,7-7-32-16,4-1-77 15,8-16-288-15</inkml:trace>
  <inkml:trace contextRef="#ctx0" brushRef="#br0" timeOffset="57829.33">25190 13815 1207 0,'0'0'30'15,"0"0"9"-15,0 0 64 16,0 0-52-16,0 0-22 16,0 0-10-16,-2-4-2 0,2 4-13 15,0 0 3-15,0 14-5 16,5 4 10-16,7 7 15 15,2 3-12-15,10 3-3 16,-2 6 5-16,4-4-13 16,-2 1 5-16,2-5-4 15,-2-1-4-15,0-2 1 16,-3-4-2-16,-5-5 0 16,-6-3-2-16,-3-6-6 15,-2 1-26-15,-5-4-29 16,0-1-32-16,0 1-24 15,-5 1-114-15,-11-3-399 0</inkml:trace>
  <inkml:trace contextRef="#ctx0" brushRef="#br0" timeOffset="58113.95">25169 14277 851 0,'0'0'33'15,"0"0"87"-15,0 0 59 16,0 0-108-16,0 0-14 16,0 0-14-16,-12-48-14 15,12 34-8-15,10-6-13 16,7 0 13-16,4 0-7 0,7 1-9 16,-6-1 15-1,2 0-1-15,0 4-8 0,-3-4-1 16,0 3-8-16,-1-3-2 15,4-6 0-15,-1 4-17 16,6 0-23-16,-8-1-70 16,-6 3-140-16,-6 6-46 15</inkml:trace>
  <inkml:trace contextRef="#ctx0" brushRef="#br0" timeOffset="60565.49">26215 13736 971 0,'0'0'33'16,"0"0"76"-16,0 0 88 16,0 0-80-16,0 0-38 15,0 0-19-15,0-24-24 16,0 24-7-16,0 0-7 0,0 4-12 15,0 16 3-15,-4 16-8 16,2 15 10-16,-6 5-1 16,3 1-9-16,-1 2 0 15,1-6-4-15,5-5-1 16,0-11 0-16,0-9 0 16,0-5-18-16,0-9-8 15,4-8-32-15,6-6-56 16,7 0-71-16,2-23-164 15</inkml:trace>
  <inkml:trace contextRef="#ctx0" brushRef="#br0" timeOffset="60838.34">26373 13676 690 0,'0'0'394'0,"0"0"-385"15,0 0 131-15,0 0-4 16,0 0-95-16,0 0-29 16,12 64 42-16,-7-18-17 15,-5 5-7-15,2 6 11 16,-2 10-12-16,0-2-8 16,-5-1 0-16,-9-1-15 15,4-12 3-15,3-7-9 16,3-6-3-16,4-13-15 15,0-9-72-15,9-16-155 0,3-2-1069 16</inkml:trace>
  <inkml:trace contextRef="#ctx0" brushRef="#br0" timeOffset="63867.52">28182 14305 633 0,'0'0'812'16,"0"0"-812"-16,0 0 7 15,0 0 24-15,0 0-26 0,0 0-5 16,26 6-66-16,-2-6-10 16,7-6-162-16,8-11-696 15</inkml:trace>
  <inkml:trace contextRef="#ctx0" brushRef="#br0" timeOffset="64500.01">28940 13953 849 0,'0'0'172'0,"0"0"-90"16,0 0 163-16,0 0-125 15,0 0-54-15,0 0-33 16,-78-31-18-16,59 39 8 16,4 6-7-16,1 0-7 15,7 0-7-15,7 1-2 16,0 1-2-16,0-2 2 15,12 3-17-15,10-3-2 16,-1 0 6-16,0 0 6 16,-6 4 4-16,-4-4 2 15,-6 3 1-15,-5 3 5 0,0 0 4 16,0-1 14 0,-9-2-2-16,-6 0-1 0,-6-1 3 15,4-2-11-15,-6-2 0 16,13-6-10-16,0 0-2 15,8-4-6-15,2-2-24 16,0 0-30-16,0-6-50 16,16-8-177-16,8-6-630 15</inkml:trace>
  <inkml:trace contextRef="#ctx0" brushRef="#br0" timeOffset="64777.46">29203 14015 841 0,'0'0'177'15,"0"0"-15"-15,0 0 2 16,0 0-88-16,0 0-23 15,0 0-7-15,-20 51-19 16,13-23-8-16,3 0-18 16,4-3-1-16,0-5 0 15,0-3-22-15,21-14-73 16,5-3-139-16,1-12-275 0</inkml:trace>
  <inkml:trace contextRef="#ctx0" brushRef="#br0" timeOffset="64916.96">29241 13693 1281 0,'0'0'0'16,"0"0"0"-16,0 0-10 16,0 0-3-16,0 0-220 15,0 0-127-15</inkml:trace>
  <inkml:trace contextRef="#ctx0" brushRef="#br0" timeOffset="65281.38">29525 13862 792 0,'0'0'243'0,"0"0"-197"16,0 0 51-16,0 0-12 15,0 0-37-15,0 0-46 16,26 6 1-16,-10 5 14 16,-3 4-5-16,-2-1 5 0,-4 2-6 15,-7 4 18 1,0 3 18-16,0 5-15 0,-11 0 3 16,-4-3 0-16,3 1-9 15,1-4-1-15,6 1-18 16,5-3-5-16,0 0 4 15,0-4-6-15,16 2 1 16,-1-4-1-16,6-3-6 16,3-3 3-16,-7 0-16 15,4-4 1-15,-2 2-11 16,-4-6-49-16,-1 0-29 16,-3 0-49-16,-5-10-262 15</inkml:trace>
  <inkml:trace contextRef="#ctx0" brushRef="#br0" timeOffset="65502.26">29489 14066 204 0,'0'0'915'15,"0"0"-893"-15,0 0 86 16,0 0-40-16,0 0-47 15,0 0 16-15,62 8-14 16,-17-8-22-16,-4 0-2 16,-1 0-35-16,-4-6-34 15,-12 0-93-15,-12 4-258 0</inkml:trace>
  <inkml:trace contextRef="#ctx0" brushRef="#br0" timeOffset="65858.57">30006 14037 976 0,'0'0'21'16,"0"0"169"-16,0 0-101 16,0 0-45-16,0 0 18 15,0 0-23-15,76-42-9 16,-76 42-9-16,0-4 16 0,0 4 6 15,0-2-17-15,-12 0-2 16,-6-2-4-16,1 4-8 16,-3 0-4-16,4 0-6 15,-1 8 12-15,7 10 3 16,-3 2-9-16,8 2 8 16,5 3-1-16,0 4-8 15,2-7 2-15,22-2-9 16,5-2-3-16,13-10-5 15,4-8-34-15,9 0-25 16,1-18-111-16,-10-4-409 16</inkml:trace>
  <inkml:trace contextRef="#ctx0" brushRef="#br0" timeOffset="66087.37">30643 13924 1234 0,'0'0'18'0,"0"0"-2"16,0 0 27-16,0 0-8 15,95-8-11-15,-71 8-5 16,-3-2-15-16,0 2-4 15,-9 0-29-15,-4 0-146 0,-8 0-326 16</inkml:trace>
  <inkml:trace contextRef="#ctx0" brushRef="#br0" timeOffset="66259.31">30626 14082 920 0,'0'0'98'0,"0"0"-79"15,0 0 85-15,0 0-33 16,0 0-8-16,109 23-56 0,-75-23 2 16,1 0-9-1,-1 0-16-15,-1-9-72 0,-2-1-244 16</inkml:trace>
  <inkml:trace contextRef="#ctx0" brushRef="#br0" timeOffset="66680.19">31305 13914 995 0,'0'0'152'0,"0"0"-149"16,0 0 95-16,0 0-76 0,0 0-7 16,0 0-15-16,79-6-25 15,-72 6-101-15,-4 0-184 16</inkml:trace>
  <inkml:trace contextRef="#ctx0" brushRef="#br0" timeOffset="66866.23">31119 14094 1013 0,'0'0'155'16,"0"0"-153"-16,0 0 28 15,0 0 56-15,0 0-11 16,110 45-57-16,-69-45-5 15,-3 0-13-15,-10 0 5 0,-9-3-5 16,-7-3-23-16,-4 3-69 16,-8 1-473-16</inkml:trace>
  <inkml:trace contextRef="#ctx0" brushRef="#br0" timeOffset="67664.52">32130 13690 768 0,'0'0'94'0,"0"0"-34"15,0 0 120-15,0 0-123 16,0 0 24-16,0 0-24 15,64 6-19-15,-59-1 11 16,-3 1-13-16,3-3-12 16,-5-1-6-16,0 2-2 0,0 1 12 15,0 4-3-15,0-1-21 16,0 0-1-16,0 4-3 16,8-1-1-16,6-3-4 15,3 4-53-15,9-1-16 16,3 0 5-16,-3 1 20 15,-2 2 43-15,-8-3 6 16,-6 3 7-16,-6-2 20 16,-3 2-9-16,-1-4 16 15,0 2 2-15,0 0-18 16,0-1 18-16,-5 3-2 16,2 3-24-16,-2 0 12 15,-1 5-3-15,1-2 1 16,4 0-8-16,1-1-6 15,0 1-5-15,0-6-1 16,1 0-13-16,10-5-5 0,-3 2-3 16,-3-5 16-16,-5 3 5 15,-1 1 2-15,-29 4 12 16,-6 1-14-16,-9 2-1 16,-1-3-61-16,1-9-219 15</inkml:trace>
  <inkml:trace contextRef="#ctx0" brushRef="#br0" timeOffset="69513.41">27467 13938 1051 0,'0'0'208'0,"0"0"-207"16,0 0 90-16,0 0-21 16,0 0-23-16,0 0 0 15,93 83 7-15,-74-67-23 16,-7 1-13-16,2 0-8 0,-6 0-8 15,3 0 0-15,-4 0-2 16,1 0-2-16,2-3-8 16,3-2-31-16,0-4-37 15,6-6-60-15,2-2-102 16,1-2-230-16</inkml:trace>
  <inkml:trace contextRef="#ctx0" brushRef="#br0" timeOffset="69776.46">27903 13958 904 0,'0'0'298'0,"0"0"-265"16,0 0 96-16,0 0-70 0,0 0-30 16,0 0-3-16,-21 53 15 15,2-16 6-15,-2 9-9 16,-4 1-6-16,-6 5-5 15,-2 3-11-15,5-1 1 16,2 1-7-16,4-11-8 16,5-5-2-16,8-7 0 15,2-7-5-15,7-11-3 16,0-2-55-16,0-12-104 16,0 0-252-16</inkml:trace>
  <inkml:trace contextRef="#ctx0" brushRef="#br0" timeOffset="75519.64">24618 14918 578 0,'0'0'24'0,"0"0"4"15,0 0 86-15,0 0-13 16,0 0-5-16,0 0-14 16,0 0 29-16,0 0-15 15,0-43-21-15,0 43 3 0,0 0-10 16,0 0-3-16,0 0-10 15,0 0-22 1,0 0-1-16,0 0-4 0,0 0-15 16,0 0 6-16,0 0-12 15,0 0-1-15,0 0-6 16,3 8 2-16,13 4-2 16,4 11 0-16,3-3 2 15,4 0-2-15,-4 4 1 16,-3-1-1-16,-1 5 0 15,-5 0 2-15,-7 4-2 16,-2 5 0-16,-5 2 0 16,0 1 3-16,0 2-1 15,-2-5 0-15,-6 2 2 16,-3-3-3-16,-1 2 5 0,-7 1 0 16,-1-3-6-16,-4 1 18 15,-2-3-13-15,0-6 3 16,0-5-3-16,7-6-2 15,5-6-2-15,4-3-1 16,3-2-9-16,2-6 8 16,5 0-22-16,0 0-3 15,0 0-23-15,0 0-53 16,0 0-82-16,0-2-286 16</inkml:trace>
  <inkml:trace contextRef="#ctx0" brushRef="#br0" timeOffset="77408">24613 10331 744 0,'0'0'402'16,"0"0"-387"-16,0 0-6 15,0 0 105-15,0 0-50 16,0 0-14-16,0-14-8 16,0 14-15-16,0 0-1 15,0 0-1-15,0 0 7 0,0 0-2 16,-2 4-8-16,-7 21 8 16,1 17-24-16,-8 23-2 15,-1 11 14-15,-2 6-12 16,0 0-1-16,3-11-5 15,4-6 4-15,2-12-4 16,1-5 0-16,8-6 0 16,-3-11-2-16,4-5 0 15,-1-12-10-15,1-6-20 16,0-5-38-16,0-3-79 16,0-14-149-16,0-17-391 15</inkml:trace>
  <inkml:trace contextRef="#ctx0" brushRef="#br0" timeOffset="77691.74">24227 10876 472 0,'0'0'702'0,"0"0"-694"15,-18 79-1-15,18-45 67 16,0-2-13-16,6-2-28 15,11-7 0-15,-2-1-6 16,3-4-2-16,6-8-4 16,0-6-13-16,9-4-1 15,4 0 0-15,1-4-3 0,5-16 8 16,0-4-12-16,1-5 0 16,-3-5 0-16,-5 4-8 15,-5 1-32-15,-12 1-45 16,-14 10-172-16,-5 16-680 15</inkml:trace>
  <inkml:trace contextRef="#ctx0" brushRef="#br0" timeOffset="83131.34">27591 10890 543 0,'0'0'363'16,"0"0"-255"-16,0 0 19 15,0 0-30-15,0 0-55 16,0 0-23-16,0 0-19 15,0 18-46-15,0-24-27 16,5 0-2-16,-1-2 44 16,1-1 17-16,-5 3-7 0,0 1 21 15,0-1 17-15,0 1 24 16,0-1 37-16,0 4 7 16,0 2-17-16,0-4 8 15,0 4-20-15,0 0-2 16,0 0-9-16,0 0-19 15,0 0-11-15,0 0-11 16,0 0-3-16,0 6-2 16,0 11 4-16,0 14 2 15,0 14 1-15,-4 12-3 16,-1-4 66-16,-5 3-55 16,5-11-13-16,-2-5 5 0,3 0-5 15,4-13-1 1,0-3 0-16,0-8 0 0,0-4-1 15,0-9-7-15,0 2-18 16,0-5-9-16,0 0-17 16,0 0-26-16,0-11-59 15,0-6-211-15,-5 1-670 16</inkml:trace>
  <inkml:trace contextRef="#ctx0" brushRef="#br0" timeOffset="83432.48">27408 11272 706 0,'0'0'204'0,"0"0"-164"0,0 0 100 16,0 0-68-16,0 0-25 16,0 0 44-16,26 50-13 15,-10-27-39-15,3 3 8 16,-4-4 5-16,4 0-17 15,-3-2-21-15,-1-3 1 16,1-5-12-16,-3-4 4 16,-1-6 0-16,4-2-7 15,1 0 0-15,6-10-1 16,6-19 1-16,-3-2-1 16,-2-2-20-16,-9-1-14 15,-10 2-36-15,-5 9-77 0,0 3-248 16</inkml:trace>
  <inkml:trace contextRef="#ctx0" brushRef="#br0" timeOffset="84042.21">28748 10797 416 0,'0'0'684'0,"0"0"-628"15,0 0 88-15,0 0-30 16,0 0-50-16,0 0-22 16,0-3-19-16,0 6-9 15,0 14-13-15,0 8 2 16,0 12 19-16,-5 5-10 15,-2 4-4-15,-1-1 2 16,1 0-9-16,-3-3 6 0,4-5-7 16,-2-6 2-16,6 0-5 15,-3-11-9-15,1-6-6 16,4-5-30-16,0-4-108 16,-5-5-169-16,2 0-550 15</inkml:trace>
  <inkml:trace contextRef="#ctx0" brushRef="#br0" timeOffset="84332.16">28526 11080 811 0,'0'0'242'0,"0"0"-211"0,0 0 85 16,0 0-30-16,12 101-19 15,-1-67-12-15,-1-1-2 16,0 1-22-16,2-2-22 16,2-7 8-16,2-3-8 15,-1-4 1-15,4-7 5 16,2-8-8-16,3-3-7 16,-2 0-3-16,8-12-1 15,1-14-6-15,0-1-27 16,-2-7-57-16,-8 2-123 15,-16 10-413-15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0:09:43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7138 6572 396 0,'0'0'280'16,"0"0"-203"-16,0 0 124 16,0 0-62-16,0 0-25 15,0 0-11-15,0 0-36 16,14 20-9-16,-14-17-13 0,0 3-10 16,0 2 9-16,0 0-11 15,0 12-11-15,-8 0-1 16,-3 5-13-16,6 3 2 15,-5 6 4-15,5-3-8 16,-1 3 3-16,6-3-6 16,0-3-3-16,0-2 5 15,0-3-3-15,13-9-2 16,0 0 0-16,13-6 2 16,3-2-6-16,2-4 4 15,11-2 0-15,3 0-2 16,5 0 3-16,5-8-1 15,1 0 0-15,5-6 3 16,9 3-1-16,-4-3-2 0,4 0 0 16,3 0-2-16,3-1 6 15,5 1-4-15,3 0 0 16,-3 0-2-16,0-4 0 16,0 8 1-16,-5-2 1 15,-6 1 0-15,1 5-1 16,-9 6 1-16,-3 0 0 15,-3 0 2-15,-6 6-4 16,0 5 2-16,-3 1 0 16,3-2 1-16,-4 2-1 15,-1 0 0-15,0-4 0 16,-4 0 2-16,4-2 0 0,-14-6-2 16,3 3 0-16,-3-3-2 15,-10 0 0-15,-5 0 1 16,-1-6 0-16,-6-2 0 15,-2 2-1-15,-4-3 3 16,-1 1-1-16,1-8 1 16,-1-4 3-16,-2-6-3 15,0-5-1-15,0-3-3 16,0 0 1-16,0 1-2 16,-2 7-1-16,-6 1 5 15,1-1-6-15,-4 6 2 16,3 6-7-16,1 3-5 15,2 8 8-15,-4 3-43 0,-1 0-100 16,-6 3-199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0:11:23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4651 10667 506 0,'0'0'421'15,"0"0"-357"-15,0 0 106 16,0 0-33-16,0 0-60 0,0 0-18 16,0 0-9-16,0 0-35 15,0 0-2-15,0 0-7 16,0 0 2-16,0 0 8 16,0 4-16-16,0 6 10 15,0 13 7-15,0-1-10 16,0-2 7-16,0 3-12 15,0 0-1-15,0-4 3 16,5 3-1-16,-3-4-3 16,1-4 0-16,-3-3 2 15,6-5-4-15,-6 2 2 16,5-5-3-16,0 3-1 16,5-1 3-16,-1 1-4 0,-2-4 4 15,1 4-3-15,-1-2 3 16,4-2 1-16,-3 4 0 15,8-4-1-15,-6 2 3 16,11-2-2-16,-2 2 0 16,1-2 5-16,6-2-6 15,3 0 1-15,2 0 0 16,4 0 1-16,1 0-1 16,5 0 0-16,-1 0 0 15,1-12 3-15,-1 8-3 16,5-6 0-16,-4 2 0 15,4 0-3-15,5-1 6 16,2 6-3-16,-1 1 0 16,4-4 4-16,-5 6-8 0,-3-3 4 15,-2 3 0-15,-6 0-2 16,8 0 2-16,-8-3 0 16,11 3 0-16,-3-3 4 15,3 3-9-15,0 0 3 16,-4-2-3-16,-1 2 3 15,0 0-7-15,-4 0 5 16,4 0 1-16,-4 2 6 16,1 4-8-16,2 3 4 15,1-4 1-15,2 1-1 16,-3-3 1-16,3-3-12 16,-7 2 12-16,-1 2 0 15,-8-4 0-15,4 0 0 0,-8 2 0 16,-3-2-5-16,0 6 5 15,-6 0 0-15,-3-4 0 16,-1 2 5-16,-4-2-8 16,-5-2 3-16,4 2 0 15,-2-2-5-15,2 0 4 16,-4 0-6-16,5 0 7 16,0-8-4-16,1-4 0 15,-1-1 4-15,-5-4 0 16,6 3-1-16,-6-5 6 15,-2-1-4-15,-3 2 10 16,0-1-9-16,0 7 18 0,0 1-10 16,0 0-7-1,0 3 12-15,0 4-14 0,0 2 5 16,2 2 5-16,-2 0-10 16,0 0 1-16,3 0-2 15,-3 0-4-15,0 0 1 16,0 0-23-16,0 0-17 15,0 0-34-15,0 6-115 16,0 13-335-16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9:18:39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3647 7054 448 0,'0'0'137'0,"0"0"-23"15,0 0 11-15,0 0 14 16,0 0-46-16,0 0-39 0,0 0 1 16,0 0-5-16,0 0-6 15,0 0-11-15,0 0-9 16,0 0 3-16,0 0-8 15,0 0-6-15,8 0-1 16,-2 0-11-16,4 0 3 16,0 0-2-16,6 0-2 15,3 0 3-15,-2 0-3 16,7-2 0-16,2 2 4 16,0-2-3-16,3 2 1 15,0 0 1-15,-3 0-2 16,5 0 0-16,-7 0-1 15,-3 0 1-15,0 0-1 0,-6 0 1 16,-1 0-1-16,-2 0 0 16,-2 0 0-16,-1 0-1 15,-4 0 1-15,0 0 0 16,0 0 0-16,1 0 0 16,-6 0 0-16,5 0 0 15,-2 0-2-15,-3-6 2 16,2 2-6-16,1-1-13 15,-1 0 0-15,1-4-9 16,-3 3-2-16,0-2 4 16,0 0 10-16,0-1 14 15,-3 0-1-15,-2 1 3 16,-5 0 8-16,4 0 5 0,1 4 6 16,0 2 18-16,5-2-8 15,0 2 1-15,-5 2-3 16,5 0 8-16,0 0-4 15,0 0-22-15,0 0-9 16,0 0-2-16,0 0-3 16,0 0-4-16,10 2 1 15,9 4 8-15,-3 0 0 16,-1 2 0-16,1 2 0 16,-1-6-1-16,1 2 2 15,-6 0-1-15,0 0 0 16,-1-1 0-16,-4 1-2 0,-3-3 4 15,1 2-2-15,-3 1 1 16,0 0 3-16,0 4 10 16,0 4 0-16,-3 6-4 15,-8 0 7-15,1-3-11 16,3 3-5-16,2-8-1 16,0-4 2-16,1-2-4 15,4-6 2-15,-5 0-6 16,5 0-13-16,-5 0-34 15,-10 0-93-15,1 0-173 16</inkml:trace>
  <inkml:trace contextRef="#ctx0" brushRef="#br0" timeOffset="11711.46">3741 7693 372 0,'0'0'281'16,"0"0"-129"-16,0 0 18 15,0 0-28-15,0 0-58 16,0 0-40-16,0 0 0 0,0-6-5 16,0 6-4-16,0-2-10 15,0 2-9-15,0 0 0 16,0 0-3-16,0 0-5 15,0 0 6-15,0 0-7 16,0 0-3-16,0 0-3 16,0 0 0-16,0-4-1 15,0 2 0-15,6-4 0 16,-1 4-2-16,5-2 2 16,4 2 0-16,-2 2-1 15,-2-4-1-15,4 4 1 16,2 0 1-16,-1 0-1 0,1 0-2 15,3 0 2-15,-4 0 0 16,6 0 0-16,-1 0-3 16,1 0 4-16,-2-2 0 15,2 2 1-15,-1 0-3 16,-4 0 3-16,-2 0-1 16,1 0 0-16,-4 0 0 15,-1 0 0-15,0 0 0 16,1 0 0-16,-6 0-2 15,3 0 4-15,-3 0-2 16,1 0 0-16,4 0-1 16,-5 0 0-16,0 0 0 15,0 0-7-15,-1 0 7 16,-4 0-8-16,2 0 9 16,-2 0-1-16,0-6 3 0,0 0-2 15,0-2 0-15,0-3 0 16,0 3 5-16,-6-1-5 15,-4-2 1-15,10 5 1 16,-10-2-1-16,5 2 9 16,5 3-3-16,-6 3 4 15,6-3 3-15,0 3-7 16,0 0 0-16,0 0-5 16,0 0-2-16,0 0-1 15,0 0-4-15,0 0-7 0,11 0 11 16,4 0 0-1,4 3 1-15,-3 0-1 0,-1 5-1 16,1 0 0-16,-6 2 2 16,6-2 0-16,-8 0-3 15,-1-2 3-15,-3 2-2 16,-3-2 2-16,-1 3 0 16,0-4 5-16,0 0 0 15,0 1 4-15,-7 2 10 16,-1-2-7-16,-3 0 2 15,1 0 2-15,0-4-6 16,5 4 1-16,-1-6-7 16,1 3-4-16,0 0 2 0,-4 0-2 15,3 2-6-15,-3-2-19 16,2 3-40-16,-2 0-19 16,4-1-132-1</inkml:trace>
  <inkml:trace contextRef="#ctx0" brushRef="#br0" timeOffset="28770.2">8089 9267 973 0,'0'0'59'16,"0"0"-52"-16,0 0 64 16,0 0 77-16,0 0-48 15,0 0-57-15,0 0 5 16,0 0-12-16,-5 0 1 15,5 0-7-15,0 0-11 0,0 0 10 16,-2 0-10-16,-3-4-2 16,-3-12-13-16,-3-6-1 15,6-3-4-15,0-1 1 16,5-2 0-16,0 0 8 16,0 3-5-16,0-1 1 15,0 4 3-15,0 2 4 16,-3 3 0-16,3 5-1 15,0 2 1-15,0 4 4 16,0-2-10-16,0 2-2 16,0 3 2-16,0-3-3 15,0-2-2-15,13-1 0 16,6-2-1-16,9-3-3 16,6 0 4-16,11 0 0 0,0 2 0 15,-2 1 1-15,5 5-2 16,-6 1 1-16,4 2 0 15,-1 0-2-15,6 0 3 16,3 3-1-16,-8-2 1 16,10-2-1-16,0 4 0 15,3-2 0-15,3-1 3 16,3 3-4-16,6-3 4 16,-4 3-3-16,4 0 0 15,-1 0 2-15,5 0-2 16,0 0 0-16,1 0 1 15,-4 0-4-15,3 0 3 16,0 0 0-16,3 0 0 0,-2-2 1 16,-2-2-2-1,-9 4 1-15,-3 0 0 0,-2 0-2 16,-4 0 3-16,0 4-1 16,5 1 0-16,-1 0 3 15,7 1-3-15,7-3 0 16,9 0 0-16,7-3 1 15,9 0-1-15,-2 0 0 16,-6 0-1-16,2 0 2 16,2 3-1-16,5 2 0 15,-4-2 0-15,1 0-1 16,3 0 2-16,1-1-1 0,3-2 1 16,4 4 1-16,1-4-2 15,1 0 0-15,-3 0 3 16,-2 0-5-16,2 2 2 15,0-2 0-15,-2 0-1 16,7 0 2-16,-7 0-1 16,0 0 0-16,-4 0 1 15,-4 0 0-15,-1 0-1 16,-4 3 0-16,-6 2-1 16,0 1 0-16,-2 0 1 15,-1 0 0-15,1-4 0 16,-1 2-1-16,-2-4 1 15,-2 0 0-15,-1 0 1 16,-2 0 0-16,-2 0 0 16,-4 2-1-16,6-2 0 0,0 4 0 15,0-2 0-15,-4-2 0 16,-3 2 0-16,1 2-1 16,-2-4 0-16,2 0 1 15,1 0 0-15,0 0-2 16,-1 0 4-16,-4 0-2 15,4 0 0-15,1 0 0 16,-4 0 0-16,-1 0 0 16,4 0 0-16,-1 2 1 15,3 1-1-15,8-3 0 16,-3 0 0-16,2 0-3 16,4 0 3-16,-2 0 0 0,3 0 0 15,-3 0-3-15,0 0 3 16,-5 0 0-16,0 0 0 15,-4 0 1-15,4 0-2 16,-2 0 1-16,-3 0 0 16,6 0 3-16,-1 0-3 15,3 0 0-15,-1 0 0 16,-7 0-2-16,-6 0 1 16,-3 0 1-16,-2 0 0 15,-1 0-2-15,-7 0 4 16,-3 0-2-16,-2 3 0 0,-7-3-2 15,-4 0 1 1,-7 0 1-16,-8 0-2 0,-2 0-1 16,-9 0 3-1,-5 0 0-15,-3 0-1 0,-2 0-2 16,0 0 3-16,0 0 0 16,0 0 2-16,0 0-4 15,0 0 5-15,0 0-3 16,0 0 0-16,3 0 0 15,-3 0 0-15,0 0 0 16,6 0 0-16,-5 3-2 16,4-3 2-16,4 3 0 0,-4-3 0 15,0 2-1 1,1-2 0-16,2 3 1 0,-6 3-4 16,3 0 3-16,0 5-7 15,0 2 8-15,1 7-2 16,-1 0 4-16,-2 3-2 15,-1-1 0-15,1 4 1 16,-1 2-1-16,-2-3 2 16,0-1-2-16,3 0 0 15,-3-4 0-15,0 0 0 16,0-3 0-16,0 1 0 16,0-5 1-16,0 1 0 15,0 0-1-15,0-2 0 16,0 2-2-16,0-6 1 15,0 4-1-15,0-4-4 0,0 3 4 16,0 0-4 0,0-2 1-16,0-1-6 0,0-5-2 15,0-3 0-15,2 0-2 16,2 0 2-16,-4 0 12 16,0 0-2-16,0 0 3 15,0 0 1-15,0 0 0 16,0 0-1-16,0 0 0 15,0 0-7-15,0 0-13 16,0 0-67-16,0 0-108 16,-4 0-483-16</inkml:trace>
  <inkml:trace contextRef="#ctx0" brushRef="#br0" timeOffset="36501.76">18361 10269 759 0,'0'0'186'15,"0"0"-183"-15,0 0 48 16,0 0 114-16,0 0-82 16,0 0-33-16,0 0-1 15,0 0-7-15,0 0 5 16,4 0-18-16,1 0-22 15,0-2 4-15,9-7-8 16,1-2 1-16,6-4 2 16,0 1-3-16,3-2-3 0,-4-1 0 15,3 0 0-15,-1 3-1 16,-6-1 1-16,1 1 0 16,-3 4 0-16,-4 1 1 15,-5 6-2-15,6 0-2 16,-6 3-28-16,-2 0-40 15,-3 0-184-15,0 6-882 16</inkml:trace>
  <inkml:trace contextRef="#ctx0" brushRef="#br0" timeOffset="41725.62">11567 11523 349 0,'0'0'72'0,"0"0"9"16,0 0 96-16,0 0-84 0,0 0-43 15,0 0 24-15,0 0-20 16,0 0 5-16,0 0-4 15,0 0 0-15,0 6 5 16,0 8-28-16,0 0-5 16,0 2 3-16,0 7-3 15,0-1-7-15,0 6-8 16,-1 1-8-16,-5-1 11 16,6-2-15-16,-3-7 0 15,3-5-1-15,0-5-1 16,0-6 0-16,0-3-12 15,0 0-13-15,0 0 10 16,0 0-3-16,3 0 20 0,4 0-5 16,2 0 9-16,1 0-7 15,-5-3 3-15,6 0 0 16,2-3-1-16,0 4 2 16,2-1-1-16,4 0 9 15,7 0-9-15,3 0 8 16,2-2-1-16,5 2-6 15,0-2 10-15,2 1-3 16,-1-2-7-16,2 4 12 16,-1 2-12-16,5 0 6 15,-2 0-6-15,1 0 0 16,3 0 8-16,-1 0-3 16,3 2 3-16,-2-2 7 15,-1 0-12-15,-2 0 3 0,4 0-4 16,-1 0-2-16,0 0 10 15,0-2-10-15,-7 0 0 16,-1 2 9-16,0 0-5 16,2 0 3-16,-1 0-1 15,5 0 9-15,0 0 23 16,2 0-36-16,5 0-3 16,5 0 1-16,5 0 1 15,2-6 8-15,4 0-5 16,3 2-5-16,-7 2 7 15,8 2-3-15,3 0 3 16,-3 0 1-16,6 0-7 16,-5 0 4-16,5 0-5 15,-1-2 1-15,5-2-1 16,1-1 0-16,0-1 0 0,5-2-2 16,-5-1 7-16,5 6-5 15,3 1 0-15,-6-4 2 16,-2 6-5-16,0-3 3 15,-2 0 0-15,2-3-3 16,0 4 4-16,-5-4-1 16,-4 4 0-16,-1-2 1 15,0 2-3-15,-2 2 2 16,-7 0 0-16,3-2-2 16,-3 2 5-16,3 0-3 0,6 0 0 15,3 0 0-15,-3-4-3 16,-1 2-5-16,-2-2 8 15,-3 4-4-15,1 0 7 16,-1 0-3-16,-3 0 0 16,2 0 0-16,-2 0-3 15,0 0 2-15,1 0 1 16,-1 0 0-16,2 0 4 16,-2 0-5-16,-1 0 1 15,6 0 0-15,3 4-1 16,6-4-1-16,-2 0-4 15,-3 2 5-15,-4 2-8 16,-3-2 6-16,1 4 3 16,-6 0 0-16,6 2-2 0,-4-3 2 15,2 4 0-15,-2-4 0 16,-5 4 0-16,1-4-1 16,2 1-2-16,-8 0 0 15,6 0-2-15,-3-2 5 16,1 2 0-16,-3 0-2 15,4 0 3-15,5-4-1 16,4 4 0-16,-5-6-11 16,2 4 2-16,-3-2-14 15,-4 1 17-15,-3 0 4 16,-1-3-1-16,3 2 2 16,-8 4 1-16,6-3 0 15,-9 3 0-15,-2-1 1 0,1 1-1 16,-3-3 1-1,-2-1 0-15,-1-2-1 0,-2 0 0 16,1 0 1-16,-4 0-6 16,0 0 4-16,-2 0 0 15,0 0 1-15,-3 0 0 16,0 0 0-16,-2 0 0 16,-3-2 1-16,-1-1-4 15,-2-3-4-15,-1 3-7 16,-2 1 12-16,-3-1 0 15,-3 3 2-15,1 0 0 16,1 0 0-16,-6 0-3 16,14 0 1-16,-2 0 2 0,4 5-3 15,11-2-12-15,1-3-16 16,12 0 3-16,0 0-9 16,0 0 35-16,-2 0-9 15,-9 0 3-15,1 0 7 16,-6 0 2-16,-7 0-1 15,-1 0 0-15,-6 0-5 16,-1 3 3-16,-4 0-16 16,-1-3 8-16,1 3 9 15,-3-3-1-15,4 0-1 16,-1 0-3-16,-1 0-5 16,1 0 10-16,-1 0 1 0,-3-3 8 15,5 3 0-15,-1 0-8 16,-1-3 5-16,-2 3-5 15,-2 0 2-15,0-3-9 16,-5 3 7-16,3-3-16 16,-1-2 16-16,2-4 11 15,1 1 21-15,-5-7-25 16,5 1-7-16,-2 0 13 16,-1-2-5-16,-2-1 10 15,0-1 7-15,0 2-14 16,0-2 8-16,4 4-9 15,-4 4-7-15,0 4 13 16,0 3-6-16,1 0 17 0,-1 3-5 16,0 0-17-1,0-3 3-15,0 3-5 0,4-2-2 16,-4-1 0-16,5 3-1 16,-5 0-9-16,2 0-18 15,-2 0-49-15,0 0-136 16,0 0-652-16</inkml:trace>
  <inkml:trace contextRef="#ctx0" brushRef="#br0" timeOffset="48733.02">6417 13115 545 0,'0'0'521'0,"0"0"-459"16,0 0-56-16,0 0 125 16,0 0-65-16,0 0-28 15,0 0 1-15,-5 0-4 0,5 0-20 16,0 0 6-1,0 0-5-15,0 0 0 0,0 0-7 16,0 0-5-16,5-4 13 16,8-2 0-16,8 1-6 15,5 0 6-15,3 1-6 16,2 2-4-16,4 2 9 16,1 0-15-16,5-3 4 15,2 0-5-15,-5 1 3 16,5 2-5-16,-7-3 2 15,4 0 0-15,-7 3-1 16,-4 0 4-16,0 0-3 16,-6 0 0-16,-4 0 0 15,-9 0-3-15,4 0 3 16,-9 0 0-16,0 0 0 0,-3 0-2 16,1 0-3-16,-3 0-14 15,0 0-19-15,0 0-40 16,0 0-129-16,0 0-632 15</inkml:trace>
  <inkml:trace contextRef="#ctx0" brushRef="#br0" timeOffset="51649.75">18844 13162 1186 0,'0'0'58'0,"0"0"-53"16,0 0 23-16,0 0 69 16,0 0-21-16,0 0-54 15,0 0-9-15,43 3 23 16,-19 3-11-16,10-3-4 16,-1-1-13-16,1 1-6 15,1-3 11-15,-4 0-13 0,3 0 0 16,-8 0 0-16,9 0-3 15,-8-3 2-15,-8 1-22 16,2 2-47-16,-18 0-88 16,-3 2-372-16</inkml:trace>
  <inkml:trace contextRef="#ctx0" brushRef="#br0" timeOffset="52955.88">9342 14034 593 0,'0'0'460'0,"0"0"-447"15,0 0 16-15,0 0 52 16,0 0 3-16,0 0-27 16,-50 0-12-16,50 0-2 15,0 0-12-15,0 0-6 16,0 0 10-16,0 0-23 15,0 0 4-15,0 3 2 16,0 6-15-16,13-1 9 16,5 4-8-16,6-2-2 15,7 0 2-15,3-2-2 16,2 0-2-16,14-2 0 16,6 0 2-16,0-6-2 0,5 0 0 15,-1 0 0 1,0 0-2-16,-3 0 4 0,-2 0-2 15,2 0 1-15,-2 0 4 16,-5 0-3-16,2 0-1 16,-2 0 0-16,-5 5 3 15,1 1-4-15,-6-1 0 16,4 1 0-16,-2-3 2 16,-3-1-2-16,-2-2 0 15,-1 4 0-15,-7-4-2 16,-3 0 3-16,-5 0-1 15,-6 0 0-15,-1 0-1 16,-4 0 1-16,-1 0 0 16,-4 0-10-16,-3 0 6 0,1 0-24 15,-1 2-10-15,-2-2-32 16,3 0-67-16,3 3-39 16,0 2-105-16,-2 7-465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9:20:16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10510 7354 925 0,'0'0'6'0,"0"0"65"15,0 0 98-15,0 0-63 0,0 0-80 16,0 0 14-16,0 0-3 16,0 0-1-16,36 3 7 15,-17-3-5-15,-2 0-1 16,2 0-14-16,7 0-8 15,3 0 6-15,-3 3-18 16,8-3 3-16,-3 0 3 16,9 0-6-16,-4 0 4 15,9 0-5-15,-4 3 1 16,-1-3 0-16,-4 0-3 16,0 2 0-16,-1-2 0 15,-4 3 2-15,-2-3-2 0,-3 0 0 16,-7 3 1-16,-4-3-1 15,-3 0 0-15,-1 0 0 16,-6 0-2-16,-2 0 4 16,2 3-2-16,-5-3 0 15,0 0-5-15,0 0-1 16,0 0-15-16,0 3-13 16,0-3-17-16,0 3-40 15,0 2-41-15,0 0-71 16,0 5-129-16</inkml:trace>
  <inkml:trace contextRef="#ctx0" brushRef="#br0" timeOffset="13617.18">13340 8365 548 0,'0'0'19'16,"0"0"-19"-16,0 0 56 16,0 0 98-16,0 0-49 0,0 0-12 15,0 0-7-15,0 0 14 16,5-45-11-16,-5 45-11 15,0-4-19-15,0 4-10 16,0 0-16-16,0 0 5 16,0 0-7-16,0 0-15 15,0 0 9-15,0 0-22 16,0 0-3-16,0 4 0 16,0 1-2-16,0 6 2 15,0 6 0-15,2 1 3 16,1-2-1-16,-1-2-2 15,1 6 0-15,-1-6-2 0,1 3 5 16,-3-3-3 0,0 0 0-16,0-2 2 0,0-1-1 15,0-3-1-15,6 1 0 16,-1-4-3-16,-5 1 2 16,5 0 0-16,0-4 1 15,0 2 0-15,4-4-1 16,3 2 3-16,9-2-2 15,3 0 12-15,10 0-12 16,-3-2 7-16,11-4-3 16,-3-3-2-16,1 1 10 15,-4 2-9-15,-2 0 2 0,3 1-1 16,4-1-1 0,-1-3-2-16,1 4-1 15,4 0 2-15,0-1 1 0,-4 2-2 16,4 2-1-16,-4 2 2 15,4-2 1-15,1-2-3 16,-1 4 0-16,7 0 2 16,-2 0-1-16,-6 0-1 15,-2 0 0-15,-3 0-1 16,3 0 7-16,3 0-6 16,1-2 0-16,4-4 2 15,0 0 0-15,5 4-2 16,-3-2 0-16,-2 2-2 15,0-1 5-15,-4 0-3 16,-1 1 0-16,0-2 1 0,-4 2-2 16,4-4 1-16,-4 3 0 15,4 1 1-15,-4-4 1 16,4 3-2-16,2 0 0 16,-3-3 2-16,3 1-4 15,3 0 2-15,-4 1 0 16,4 4 0-16,-5-2 0 15,-3 2-1-15,-3 0 1 16,1 0 0-16,-4 0-1 16,4 0 1-16,-1 0 0 15,4 0-1-15,5 0 2 16,-1 0-1-16,0 0 0 0,-3 0 2 16,-8 0-4-16,2 0 2 15,-5 0 0-15,-4 0-2 16,8 0 5-16,-3 0-3 15,0 0 0-15,-1 2 1 16,5 2-2-16,-5-2 1 16,6 4 0-16,1-4-1 15,1 2 3-15,-1-2-2 16,0-2 0-16,-8 3 0 16,-2 0 0-16,1 0 0 15,-5 0 0-15,1-1-1 16,-1-2 2-16,1 0-1 15,3 3 0-15,-4-3 1 0,3 0-4 16,0 0 3 0,-1 0 0-16,-4 3 0 0,5 0 0 15,-6-1 0-15,1 2 0 16,0-2 1-16,-4-2-2 16,1 3 1-16,0 0 0 15,-2-1-1-15,-2 2 2 16,2-4-1-16,-4 2 0 15,1 1 0-15,-1 0-2 16,1-1 2-16,-1-2 0 16,-1 4-1-16,5-4 0 15,2 0 1-15,-1 2 0 16,1-2 0-16,5 6-3 16,-5-6 3-16,3 6-1 0,-4-4-1 15,1 2 0-15,0-2-1 16,-2 1 3-16,-4-3 0 15,1 0-4-15,-1 0 4 16,1 0-3-16,-8 0 2 16,-2 0-1-16,2 0 0 15,-3 0 2-15,0 0 0 16,1 0-2-16,-5 0 2 16,5-3 0-16,-1 1-2 15,0-8 0-15,0 6 2 16,-2-6 0-16,-1 2 0 0,-2-3 6 15,0-3-5 1,0 0 2-16,-2-3 2 0,-1 2-2 16,-4-1 4-16,2 2-5 15,0 0-1-15,0 3 8 16,-1-1-7-16,1 6 2 16,2 0 2-16,1 4-6 15,2 2 14-15,0 0-5 16,0 0-8-16,0 0 7 15,0 0-7-15,0 0-1 16,0 0 1-16,0 0 2 16,0 0-1-16,0 0 0 0,0 0-1 15,0 0 14 1,0 0-12-16,0 0 2 0,0 0-3 16,0 0 3-16,0 0-4 15,0 0-1-15,0 0 1 16,0 0 0-16,0 0 0 15,0 0-1-15,0 0 0 16,0 0 3-16,0 0-3 16,0 0 0-16,-3 0 0 15,3 0-2-15,0 0 2 16,0 0 0-16,0 0-1 16,0 0-15-16,-5 0-27 15,-4-8-98-15,-12 2-563 16</inkml:trace>
  <inkml:trace contextRef="#ctx0" brushRef="#br0" timeOffset="15927.33">18177 8424 685 0,'0'0'14'0,"0"0"22"15,0 0-36-15,0 0 139 16,0 0-48-16,0 0-26 16,0 6 0-16,0-6-32 15,0 0 4-15,0 2-15 0,0 1-11 16,0 0 16 0,0-1-15-16,5 4 21 0,-3 0 1 15,3 0-3-15,-2 0 7 16,-1 2-8-16,2 3 3 15,-3 3 5-15,-1 0-23 16,4 6-3-16,-3-4 5 16,3 2-16-16,-2-1 10 15,1 0-11-15,2-3 1 16,-5 3 4-16,9-5-1 16,-4 2-4-16,0-6 0 15,0 3 3-15,2-3-6 16,4-2 3-16,2 2 0 0,-1-4 0 15,6 1 3 1,-6-2-3-16,-2-1 0 0,6-2 2 16,-3 4-2-1,3-4 0-15,4 2 0 0,1-2-2 16,3 0 6-16,6 0-4 16,1 0 0-16,0 0 3 15,10 0-4-15,4 0 1 16,-4 0 0-16,7-2 3 15,-5-4-3-15,2 0 3 16,0 4 2-16,5-4-2 16,0 3 7-16,2 0-8 15,-1-3 0-15,4 4-3 16,4-1 3-16,-2 0-2 0,5 0 0 16,-4 3 4-16,3 0-6 15,-5 0 2-15,-4 0 0 16,2 0 2-16,-3 0-1 15,6 0-1-15,3 3 1 16,-1 0 2-16,-2 2-1 16,0-2-2-16,-2 0 0 15,0 0-2-15,-3 0 6 16,3-3-4-16,3 2 0 16,-1-2 4-16,0 4-2 15,-2-2-2-15,0 1 0 16,0 0-2-16,2-1 6 15,3 2-4-15,4-4 0 0,2 2-2 16,-4-2 2 0,0 0 0-16,1 0-2 0,-1 0-2 15,2 0 5-15,-7 0-1 16,3 0 0-16,-3 4 3 16,2-4-7-16,-2 0 4 15,-2 2-2-15,5-2-4 16,2 2 1-16,2 2-3 15,-2-4-13-15,3 6-13 16,1-6 16-16,-6 4-13 16,-3 2 8-16,-6 0 22 15,-1 0-6-15,-5-4 7 16,2 4 0-16,3-3 5 0,0 0-11 16,10-3 6-16,0 0-4 15,2 0 1-15,-2 0-16 16,-4 0 5-16,-5 0 13 15,-2 0-1-15,-6 0 1 16,5 0-3-16,-2 0-7 16,6 0 8-16,-2 0-6 15,5 0 9-15,0 0 0 16,5 0-4-16,-3-3-1 16,4 0 2-16,-5 1-12 15,3-2-18-15,-7 2-5 16,-1 2 32-16,-2-3 2 0,1 0 4 15,-2 1-6 1,5-2 6-16,4-2 0 0,0 2 0 16,-2-2 10-16,0-2 11 15,-5 2-11-15,0 0-9 16,0-2 14-16,-7 4-15 16,5-1 0-16,-1-1 1 15,3 3-1-15,-4-2 0 16,4-1-1-16,2 0 6 15,3-2-3-15,5 0-2 16,1-4 4-16,-1 0-10 16,-3 4 3-16,-2-3-41 0,2 3 30 15,1-1-12 1,-1 1 22-16,2-3-8 0,-2 3 9 16,-2-2-2-16,2 0-20 15,1 4 25-15,-5 0 5 16,1 0 15-16,-9 4-11 15,-2-1-9-15,2 0 2 16,1-3-6-16,4 1 6 16,0 2-4-16,-4-3-27 15,-1 1 1-15,2-1-16 16,3 0-65-16,3 0 72 16,-1 4 37-16,-6-4 61 15,-3 6-61-15,-6 0-10 16,-3-2 3-16,-1 2 0 15,1-4-2-15,6 2 7 0,3-2-70 16,5 2 62 0,2-4-34-16,-2 0-782 15</inkml:trace>
  <inkml:trace contextRef="#ctx0" brushRef="#br0" timeOffset="16256.77">26376 8430 174 0,'0'0'198'0,"0"0"-64"16,0 0-134-16,81-4-21 15,-60 2 4-15,0-1-5 16,3 0-90-16,0 0-26 16,2 1 20-16,-4-1 90 15,1 0 56-15,-6 3 320 0,2 0-46 16,-4 0-164-16,-3-3-61 16,2 3-51-16,0 0-26 15,-2 0-42-15,-2 0 29 16,4 0-7-16,-4 0-14 15,4 0 31-15,-2 0-13 16,4 0 16-16,-1 0 4 16,-1 3-4-16,-4 0-11 15,-1 0-1-15,1-1-57 16,2 4 55-16,-3-1-76 16,3 1-50-16,4 2-120 15,-3-2 43-15,3 2 185 16</inkml:trace>
  <inkml:trace contextRef="#ctx0" brushRef="#br0" timeOffset="16329.57">27007 8517 7 0,'0'0'0'16</inkml:trace>
  <inkml:trace contextRef="#ctx0" brushRef="#br0" timeOffset="16570.41">27090 8339 244 0,'0'0'98'16,"0"0"-98"-16,0 0-257 15</inkml:trace>
  <inkml:trace contextRef="#ctx0" brushRef="#br0" timeOffset="17981.65">26168 8381 282 0,'0'0'237'15,"0"0"66"-15,0 0-97 16,0 0-75-16,0 0 10 15,0 0-39-15,-3 14-17 0,3-14 4 16,0 0-59-16,0 4-4 16,0-4-3-16,5 2-16 15,0 1 4-15,0 0-11 16,5 3 0-16,4-1-1 16,-2 1 4-16,7 0-3 15,2 2 0-15,3-2 4 16,7-1-9-16,0-2 4 15,3 3-7-15,1-4 5 16,-2 4-17-16,-1-6 11 16,-4 2-5-16,1 2 2 15,0-4 10-15,-3 0-3 0,0 0 4 16,-5 0-5 0,-2 0 12-16,-2 0-1 0,0 0-3 15,0 0 1-15,2 0-1 16,-1 0-2-16,1-4 0 15,0 4-2-15,-2 0 3 16,-3 0-1-16,-2 0 7 16,1 0-7-16,-4 0 16 15,-7 0-15-15,-2 0-1 16,0 0 10-16,0 0-10 16,3 0 0-16,2 0-1 15,1 4-7-15,4-4 2 16,2 6 3-16,-2-6-5 15,-1 0 5-15,-4 2-8 16,-3-2 4-16,-2 0 0 0,0 0 4 16,0 0-2-16,0 0 3 15,0 0 2-15,0-6-4 16,3-2 4-16,1 2-1 16,1-2-2-16,0-4 6 15,0 2-5-15,-3-2 3 16,1 1-1-16,-1-3 17 15,1 2-14-15,-3-2 3 16,2 3-6-16,2 0 4 16,-3 2-6-16,-1 1 2 15,4 5 0-15,-4 0-5 16,0 3 4-16,2 0-12 0,-2 0-50 16,0 0-212-16,0 0-761 15</inkml:trace>
  <inkml:trace contextRef="#ctx0" brushRef="#br0" timeOffset="20858.43">22399 7699 1014 0,'0'0'206'0,"0"0"-198"16,0 0 63-16,0 0 23 0,0 0-48 16,0 0-1-16,0 0-20 15,0 5 9-15,0-5 4 16,0 0-17-16,0-9 15 16,0-7-8-16,0-4-28 15,0-6 11-15,0-1-11 16,-2-5 0-16,-3-2 0 15,0-7 2-15,1 1-2 16,3-5 0-16,1-1 3 16,0 3-6-16,0 10 3 15,0 5 0-15,0 2-3 16,1 12 4-16,5 0-1 0,2 8 0 16,3 1 1-16,4-1-3 15,6 3 2-15,8 1 0 16,9 2 6-16,10 0-6 15,9 0 5-15,8 0 1 16,11 0-5-16,5 0 7 16,9 0-7-16,8 0-1 15,14 0 2-15,7 0-1 16,3 0-1-16,0 0 0 16,2 0 0-16,-6 0-1 15,-6 0 1-15,-6 0 0 16,-4 0-1-16,3 0 3 15,2 0-2-15,3-3 0 0,2 0 3 16,-7 3-10 0,-3-3 4-16,-13 1 3 0,-2 2-5 15,-12-4 7-15,-4 4-2 16,-6-2 0-16,1 2 0 16,-4 0 3-16,5-3-3 15,4 0 0-15,-1 1 0 16,6 2 2-16,-2 0-2 15,-3 0 0-15,-9 0 0 16,-9 0-5-16,-11 2 5 16,-6 4 0-16,0 0-1 15,-2-1 4-15,13-5-3 0,3 6 0 16,5-4 0 0,2 1-5-16,-2 0 4 0,-5 3-9 15,-11-4 9-15,-8 4-7 16,-10-3 8-16,-5-3 0 15,-3 0 2-15,-2 0-4 16,4 0 2-16,4 0 0 16,-2 0-2-16,8 0 3 15,-5 0-1-15,4 0 0 16,-1 0 4-16,1 0-8 16,0 0 4-16,4 0 0 15,3 0-4-15,1 0-22 16,1 3 15-16,7 3 4 0,-4-4-22 15,2 2 21-15,-6-2 1 16,-2-2 7-16,-6 0-2 16,-9 0 3-16,-3 0-1 15,-1 0 0-15,-4 0 4 16,-7 0 3-16,0 0-3 16,0 0 2-16,0 0 8 15,0 0-13-15,0 0-2 16,0 0 1-16,1 0-4 15,-1 0 0-15,0 0 4 16,0 0 0-16,0 0 10 16,0 2-5-16,0 4 3 15,0 3-3-15,0 5-4 16,0 6 13-16,0 2-10 0,-1 6-3 16,-8 6 16-16,0 1-12 15,4 4 7-15,-2-3-3 16,-3 4-8-16,1-6 8 15,4-3-9-15,-2-3 0 16,-1-3 1-16,6-5 1 16,-3-2-2-16,5-4 0 15,-4-4 2-15,4-4-9 16,0-3 5-16,0 0-15 16,0-3-5-16,-5 0-57 15,-5-3-124-15</inkml:trace>
  <inkml:trace contextRef="#ctx0" brushRef="#br0" timeOffset="25103.33">5905 9225 963 0,'0'0'37'16,"0"0"-35"-16,0 0 12 15,0 0 75-15,0 0-77 16,0 0-6-16,0 0-1 15,40 0 25-15,-30 0 19 16,2 0-12-16,2 0 23 16,7 3-7-16,-1-3-19 0,4 3-5 15,7-3 16 1,0 0-24-16,4 0 3 0,1 0-3 16,4 0-10-16,1 0 7 15,4 0-9-15,1 0 7 16,2 2-2-16,-1 2-10 15,3-4 5-15,-4 2-7 16,4 2 1-16,11-4 7 16,-6 0-9-16,5 0 0 15,-3 0 6-15,5 0-6 16,-2 0 11-16,4 0-6 16,-2-4-4-16,-2 4 4 15,1-2-6-15,-6 2 0 16,-4-4 1-16,-4 4 0 15,-4 0-1-15,-2 0 0 16,1 0 2-16,-3 0 1 0,-3 0-3 16,1 0 0-16,2 0 9 15,1 0-8-15,-1 0 4 16,-2-2-5-16,-1 2 3 16,0 0 3-16,4 0-6 15,-4 0 0-15,3 0 2 16,-2 0 0-16,-3 0 2 15,0 0-2-15,-8 0 1 16,4 0 2-16,-3 0-4 16,-3 2 0-16,11-2-1 15,-9 0 4-15,5 0-4 0,-2 0 0 16,-8 0 2 0,4 0-3-16,-4 0 1 0,-5 0 0 15,-3 0 0-15,3 0 3 16,-1 0-3-16,-1 0 0 15,-7 0 2-15,2 0-1 16,-2 0-1-16,-2 0 0 16,-2 0 0-16,2 0 3 15,-5 0-3-15,0 0 0 16,0 0 2-16,0 0 2 16,0 0-4-16,0 0 3 15,0 0-1-15,0 0 1 0,0 0 1 16,0 0 2-1,0 0-4-15,0 0 12 0,0 0-13 16,0 0 0-16,0 0 2 16,0 0 0-16,0 0-3 15,0 0 0-15,0 0-12 16,0 0-8-16,0 0-48 16,0 0-71-16,0-5-361 15</inkml:trace>
  <inkml:trace contextRef="#ctx0" brushRef="#br0" timeOffset="25996.83">10387 9219 790 0,'0'0'295'16,"0"0"-228"-16,0 0 107 16,0 0-76-16,0 0-29 15,0 0-28-15,-5 0-6 16,5 0 0-16,-3 0-13 16,3 0-3-16,0 0-7 15,0 0-11-15,5 0 7 0,16 0-3 16,3 0 5-16,7 0 1 15,3-2-9-15,2-1 5 16,-1 0-6-16,-4 0 1 16,-2 3 5-16,2-2-7 15,-5 2 2-15,3 0-1 16,-1 0 2-16,-1 0-2 16,-1 0-1-16,0 0 0 15,-5 0 1-15,3 0-1 16,-9 0 0-16,1 0 0 15,-6 0 2-15,-5 0-1 16,0 0-1-16,1 0 3 16,-3 0-3-16,-1 0 0 15,-2 0-2-15,0 0 2 0,0 0-9 16,0 0 7-16,0 0-12 16,0 2-27-16,0 1-24 15,-2 0-119-15,-12-3-580 16</inkml:trace>
  <inkml:trace contextRef="#ctx0" brushRef="#br0" timeOffset="41394.71">16702 12914 1265 0,'0'0'139'15,"0"0"-136"-15,0 0 2 16,0 0 48-16,0 0-38 15,0 0-11-15,0 0 20 16,116 3 4-16,-61-3-6 16,7-3 1-16,7-8-14 15,3-1-2-15,7 4 6 16,2-3 0-16,-3 5 0 16,1-2-3-16,2-2-7 0,0 6 5 15,2-6-6 1,6 0 4-16,3-5 0 0,7-1-5 15,8-2 3-15,-5 4-4 16,-2 4 1-16,-9 0-2 16,-8 5 1-16,-4 2 0 15,-12 3 8-15,-1 0-4 16,-6 0 2-16,5 6-6 16,1 0 2-16,-1 0 0 15,-3-2-2-15,-6 2 0 16,-5-2-1-16,-8 2 2 15,-10-6-1-15,-9 2 0 0,-8-2 1 16,-3 0-1 0,-6 0 0-16,-2 0 0 0,1 0 3 15,-1 0-1-15,0 2 1 16,0-2-2-16,4 0 0 16,-8 0 1-16,3 4-2 15,1-4 0-15,0 0 1 16,0 0 2-16,1 0-3 15,2 0 0-15,-3 0 0 16,-5 0-1-16,0 0 2 16,0 0-1-16,0 2 2 15,0-2 0-15,0 0-2 16,0 0 0-16,2 0 1 16,2 0-3-16,1 3 2 15,0-3 0-15,-3 0 0 0,3 0 3 16,-5 0-4-16,0 0 1 15,0 0 0-15,0 0 12 16,0 0-7-16,0 0 1 16,0 0 2-16,0 0-8 15,0 0 4-15,0 0-4 16,0 0 1-16,0 0 0 16,0 0-1-16,0 0 0 15,0 0 0-15,0 0 3 16,0 0-3-16,0 0 0 15,0 0 0-15,0 0 3 16,0 0-3-16,0 0 0 0,0 0 2 16,0 0-1-16,3 0 1 15,-3 0-2-15,0 0 0 16,0 0-1-16,0 0 1 16,0 0 0-16,0 0 0 15,0 0 1-15,0 0-1 16,0 0 0-16,0 0 1 15,0 0 0-15,0 0-1 16,0 0 0-16,0 0 0 16,0 0 1-16,0 0-3 15,0 0 2-15,0 0 0 16,0 0 1-16,0 0-1 16,0 0 0-16,0 0 0 0,0 0 2 15,0 0-2-15,0 0 0 16,0 0 0-16,0 0-1 15,0 0 1-15,0 0 0 16,0 0-1-16,0 0 2 16,0 0-1-16,0 0 0 15,0 0 0-15,0 0 0 16,0 0 0-16,0 0 0 16,0 0-2-16,0 0-7 15,7 0-16-15,2-13-39 16,4-7-76-16,-11 0-396 15</inkml:trace>
  <inkml:trace contextRef="#ctx0" brushRef="#br0" timeOffset="43190.82">10110 14311 681 0,'0'0'380'0,"0"0"-362"0,0 0 116 16,0 0-11-16,0 0-54 15,0 0-37-15,0 0 3 16,0 0 1-16,0 0-11 16,0 0-3-16,0 0-3 15,0 0-15-15,0 0 9 16,0 0-12-16,0 0-1 16,0 0 1-16,5 0 3 15,11 0-4-15,8 0 7 16,2 0-5-16,5-3 10 15,0 0-11-15,3 0 2 16,2 1-2-16,6-4 1 16,2-2-2-16,1-1 0 15,-4 4 1-15,-6-1-1 0,-9 0 0 16,-7 4 0-16,-9 2-1 16,-5 0 1-16,0 0 0 15,-5 0 0-15,0 0 0 16,0 0 4-16,0 0-1 15,0 0 4-15,0 0 5 16,2 0-7-16,-2 0 4 16,0 0-7-16,0 0 0 15,0 0 2-15,0 0-4 16,0 0 0-16,0 0 2 16,0 0 0-16,0 0 0 15,0 0 0-15,0 0-1 16,0 0 4-16,0 0-5 0,0 0 0 15,0 0 0-15,0 0-1 16,0 0-6-16,0 0-29 16,0 0-41-16,0 0-148 15,0 14-663-15</inkml:trace>
  <inkml:trace contextRef="#ctx0" brushRef="#br0" timeOffset="45801.81">5905 15118 824 0,'0'0'8'0,"0"0"7"16,0 0 92-16,0 0 8 16,0 0-35-16,0 0-8 15,0 0-5-15,5 0-17 16,-5 2-7-16,0-2-9 15,0 0 0-15,0 0-12 16,0 0-15-16,0 0 4 0,0 0-6 16,0 0-5-1,0 0 7-15,5 0-6 0,4 0 1 16,3 0 2-16,4 0 6 16,3 0 15-16,6 0-12 15,5 0 1-15,6-2 3 16,3-4-9-16,-2 1 1 15,4-4 2-15,-1 4-8 16,-6-1 6-16,-3 0-9 16,0 4 3-16,-5 2 5 15,-2-3-7-15,5 3 4 16,-3 0 2-16,5 0-5 0,4 0 5 16,1 0-7-1,3-3 2-15,-2 3-1 0,2-3 0 16,-3 0-1-16,-6 3 0 15,-5 0 3-15,-9-2-1 16,8 2-2-16,-8 0 0 16,-1 0 0-16,1 0 0 15,-1 0 0-15,-5 0 0 16,6 0 2-16,-2 0 0 16,-4 0-2-16,6 0 0 15,-1 0 2-15,-1 0-1 16,1 0-1-16,-4-4 0 15,1 4 3-15,-4 0-1 16,-2 0-2-16,4 0 0 16,-5 0 1-16,-5 0-1 15,5 0 0-15,-5 0 4 0,0 0-3 16,0 0 8-16,0 0-5 16,0 0 2-16,0 0 6 15,0 0-8-15,0 0 3 16,0 0 1-16,0 0-6 15,0 0 4-15,0 0-6 16,0 0 1-16,0 0 6 16,0 0-5-16,0 0 1 15,0 0 2-15,0 0-4 16,0 0 4-16,0-2-4 16,0 2 0-16,0 0 3 0,0 0-3 15,0 0 0-15,0 0-1 16,0-2 1-16,0 2-4 15,0 0 1-15,0 0-30 16,0 0-21-16,0 0-77 16,0 4-386-16</inkml:trace>
  <inkml:trace contextRef="#ctx0" brushRef="#br0" timeOffset="48202.97">13912 13238 381 0,'0'0'150'16,"0"0"-124"-16,0 0 66 15,0 0 116-15,0 0-26 16,0 0-69-16,0 0-32 16,0-20 1-16,0 20-18 15,0 0-30-15,0-2-6 16,0 2-8-16,0 0 6 16,0 0 0-16,0 0-3 0,0 0 0 15,0 0-11-15,0 0-5 16,0 0 2-16,0 0-2 15,0 6 0-15,0 8 0 16,0 5-6-16,-5 7 4 16,-1 0-5-16,6-1 0 15,-5 3 2-15,0-2 0 16,0-4-1-16,1-5-1 16,3-3 1-16,1-6-3 15,0-5 1-15,0-3-1 16,0 0 1-16,0 0-7 15,0 0-1-15,0 0-13 16,0 0-26-16,0 0-20 0,-4 0-41 16,3-3-39-1,-3-3-3-15,-1-2-99 0,0 0-86 16</inkml:trace>
  <inkml:trace contextRef="#ctx0" brushRef="#br0" timeOffset="48528.18">13836 13357 683 0,'0'0'76'16,"0"0"-51"-16,0 0 87 15,0 0 22-15,0 0-27 16,0 0-32-16,0 5-17 0,0 9-4 16,0 10-22-1,0-2-14-15,0 1-6 0,0-7-10 16,5 7 3-16,0-6-3 15,4-3 0-15,-2-3 4 16,-2-5-6-16,4 0 0 16,-3-6-2-16,5 0 5 15,-3 0-3-15,8-6 4 16,-6-8-4-16,6-6 8 16,-2 1-8-16,-4-5 4 15,-3 8 2-15,1 2-6 16,-8 8 0-16,6 3-9 15,-6 3-122-15,0 0-257 16</inkml:trace>
  <inkml:trace contextRef="#ctx0" brushRef="#br0" timeOffset="52124.05">14573 13766 644 0,'0'0'314'0,"0"0"-314"0,0 0 0 15,0 0 33-15,0 0 24 16,0 0 12-16,11 0-3 16,-10 0 3-16,-1 0-30 15,0 0-13-15,0 0-11 16,0-8 0-16,0 0 5 15,5-10-9-15,-5-2 5 16,4-2-1-16,1-6-9 16,0-1 0-16,4-1-1 15,-2 1 12-15,1-1-6 16,-1 1-4-16,-2 1-5 16,4 2 11-16,-4-2-9 15,0 3 7-15,0-1-6 16,1 4-4-16,-6 2 10 0,5 9-4 15,0 3 12-15,-5 4-1 16,0 2-9-16,5 2-3 16,-5 0-6-16,5 0 2 15,6 0-5-15,8-3 6 16,3-2-3-16,11-1 1 16,3 0 1-16,4-2 1 15,1-1-1-15,4 0 0 16,1 4 9-16,1-4-1 15,1 4 9-15,0-4-7 16,2 4-9-16,4-3 4 0,2-2 2 16,10 2-1-1,1-6 2-15,7 2-7 0,-3-1 0 16,-4 1-2-16,-7 7 1 16,-5-1 2-16,6 3-3 15,-5 1 5-15,8-2 3 16,-7 2-5-16,8-4 2 15,-4 4 1-15,-1-2-3 16,0-2-3-16,-3 4 8 16,5 0-7-16,-2-4 11 15,-1 2-9-15,-2-1 3 16,8 2-1-16,3 1-6 16,0-2 5-16,0 2-4 15,-8 2-1-15,-5 0 4 0,-5 0-3 16,0 0 2-16,-4 8 6 15,10-2-3-15,-5 0-1 16,4 0-5-16,2-4 2 16,2 0 2-16,-2-2-4 15,-6 4 2-15,3-4-1 16,-3 2 0-16,-4 2-1 16,1-2 0-16,-7 4 0 15,6 0 5-15,1-4-4 16,-1 4 0-16,8-3 0 15,5 0 0-15,0-3 0 16,-3 2-1-16,-7 1 0 16,-5 0-2-16,-9 0 0 0,-5 0 2 15,0 2 0-15,-1 1 0 16,1 0-1-16,5 0 1 16,3-2 0-16,3 0 0 15,-3-2 1-15,-3 2-1 16,-3-2 0-16,-7-2-1 15,-4 0 1-15,-3 0 0 16,2 4 0-16,0-4 0 16,3 0 1-16,2 0-1 15,3 0 0-15,-3 0 0 16,-2 0 0-16,-2 0 0 16,-1 0 0-16,-7-4 0 0,5 4 1 15,-9-2-1 1,0 2 0-16,-3-6 0 0,-2 6-1 15,4-4 1-15,-2 2 0 16,2 0 0-16,-4-2 0 16,5 2 0-16,-5-2 0 15,4 2-1-15,-2-1 0 16,-4 3 1-16,2-3-1 16,0 3 0-16,-3 0-1 15,2-2 2-15,-3 2-1 16,3 0-1-16,-2 0 2 15,3 0-4-15,-2 0 3 16,-1 0 1-16,1 0-4 16,-3 0 3-16,6 0-2 15,-6 0-2-15,0 0 3 0,5 2-3 16,0 10 5-16,3 4 4 16,-2 8-3-16,-1-2 5 15,0 3-2-15,-3 1-4 16,-2-1 5-16,0 3-4 15,0 0 1-15,0 0 3 16,0 1-5-16,0-1 0 16,0-2 2-16,-2-4-1 15,2-5-2-15,0-3 1 16,0-6-2-16,0-2 2 16,0-2-20-16,0-4-15 15,0 0-29-15,0-6-104 0,0-14-224 16</inkml:trace>
  <inkml:trace contextRef="#ctx0" brushRef="#br0" timeOffset="58972.42">7538 14988 772 0,'0'0'380'16,"0"0"-256"-16,0 0 7 16,0 0-70-16,0 0-21 0,0 0-7 15,0 0-3-15,0 0-1 16,0 0-9-16,0 0 6 15,0 0-1-15,0 9-2 16,0 7 3-16,-2 4 7 16,-6 4-10-16,3 3-7 15,-1 5-6-15,1 4 3 16,-3 1-2-16,1 3-8 16,-2-4 1-16,4 1-3 15,-2-7 1-15,4 1-2 16,-3-5 3-16,5-4-5 15,-3-4 2-15,4-7-1 16,-1-6-3-16,1-5-17 16,0 0-16-16,0 0-12 15,0-2-28-15,0-16-78 0,0-4-173 16,0-4-301-16</inkml:trace>
  <inkml:trace contextRef="#ctx0" brushRef="#br0" timeOffset="59543.47">7411 15051 1060 0,'0'0'25'16,"0"0"106"-16,0 0 18 16,0 0-94-16,0 0-17 15,0 0-3-15,0 0-10 16,0 0-3-16,0 0-3 16,0 0-2-16,0 0 10 15,0 0-2-15,0-4-3 16,0-6-7-16,7-2-3 15,3-2-6-15,4-6-4 16,1 3 0-16,1-3 3 16,-1 0-5-16,-5 4 2 0,4-1 3 15,-3 5 2-15,-6-2 3 16,5 6-5-16,-5 2 0 16,-1 4 6-16,-3 2-5 15,-1 0-1-15,4 0-2 16,-2 0-3-16,1 0 3 15,2 0-2-15,2 2 3 16,3 10 6-16,-1 4-3 16,1 2 8-16,6 1-2 15,-7 1-7-15,1 6 2 16,-3-4-5-16,1 1-2 16,-2-3 0-16,-1-6-1 15,-4-4 0-15,3-1 0 0,-4-6-11 16,0 0-8-16,0-3-14 15,0 0-14-15,0 0-19 16,0 0-50-16,0 0-214 16</inkml:trace>
  <inkml:trace contextRef="#ctx0" brushRef="#br0" timeOffset="197848.65">4889 14726 1039 0,'0'0'184'0,"0"0"-181"15,0 0 4-15,0 0 72 16,0 0-32-16,0 0-25 0,0 0-9 16,5-9-5-16,-5 9 29 15,0 0 9-15,0 0-12 16,0 0 11-16,0-2-17 15,0 2-5-15,0 0 1 16,0 0-16-16,0 0 4 16,0 0-10-16,10 0 2 15,1 0-6-15,8 0 2 16,8 0 0-16,8 0 6 16,4 0-3-16,3 0-3 15,7 0 0-15,1 0 3 16,-3-8-3-16,8-2 0 0,-5 4 0 15,-9-2-2-15,-6 6 2 16,-9-2 0-16,-11 4 0 16,-5 0 2-16,1 0-6 15,-11 0 4-15,0 0 0 16,0 0 0-16,0-2 1 16,0-1-1-16,0 0 0 15,0-8-8-15,0-6 5 16,-11-2 3-16,1 1 0 15,0 4-2-15,1 0 7 16,-1 3-5-16,0 3 0 16,-3-1 4-16,3 4 1 15,2-1-5-15,2 3 0 0,1 0 1 16,5 3 2 0,0 0-3-16,0 0 0 0,0 0-6 15,0 0 6-15,0 0-9 16,5 8 1-16,11 10 3 15,5 1 10-15,3 1-4 16,-4 0 1-16,1-4 2 16,-2 4-6-16,-4-5 2 15,1-5 0-15,-6 2-1 16,-1-6 3-16,-7 0-2 16,1-4 2-16,-3 2-1 15,0-2 14-15,0 0-9 0,0 2 9 16,-5 1 9-16,-14 4-22 15,3-1 5-15,1 1-6 16,-6 2 3-16,2 2-8 16,-1 3-10-16,9-2-11 15,3 0-4-15,3 2-44 16,5-2-62-16,0-5-142 16,0-7-803-16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9:21:42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2994 8139 1158 0,'0'0'0'0,"0"0"0"16,0 0 51-16,0 0 91 16,0 0-75-16,0 0-31 0,0 0 4 15,-41 5 4 1,37-5-3-16,4 0-1 0,0 0-15 16,0 0 4-16,0 0-6 15,0 0-13-15,0 0-2 16,0 0-8-16,0 0 0 15,0 0 0-15,0 0-3 16,0 0 1-16,4 0 0 16,11 0-2-16,11 0 3 15,8 0 1-15,-3-2 0 16,11-4-1-16,-3 3 3 16,3 0-2-16,2 1 0 15,1 2 1-15,-3 0-2 0,-3 0 1 16,-3 0 0-16,-1 0-1 15,-4 0 4-15,3 2-3 16,-8 1 0-16,5 3 2 16,-5-1-3-16,-7-5 1 15,2 3 0-15,-1 0-1 16,-4-3 4-16,-2 0-3 16,-4 0 0-16,0 0 0 15,1 0-3-15,-1 0 3 16,-2 0-16-16,-1 0 8 15,2-6-5-15,-7 6 3 16,-2 0-4-16,0-2-3 16,0 2 11-16,0 0 1 15,0-3 1-15,0-6 2 0,0-1-4 16,0-6 6-16,0-3 0 16,-2 2-3-16,-7 0 2 15,4 3 1-15,0 0 0 16,0 6 3-16,3-1-2 15,-1 4 8-15,3 1 4 16,0 4-3-16,0 0 4 16,0 0-12-16,0 0-1 15,0 0-2-15,0 0-2 16,3 0 0-16,14 0 0 16,2 4 3-16,7 1-1 15,5 4 1-15,-2-1 0 16,1 4 0-16,-3-2 1 0,-3 8-1 15,2-5 0-15,-7 5 1 16,-7-4-1-16,-3 0 0 16,1-6 0-16,-5 4 1 15,-5-4 1-15,0-2 0 16,0 5 4-16,0-3-2 16,-15 6 12-16,1-2-5 15,-7 2-3-15,1 0 2 16,-1-3-3-16,6 1 4 15,1-7-11-15,3-2 3 16,6 0-6-16,0-3 1 16,0 0-21-16,-5 0-17 0,-1-9-54 15,-8-2-293 1</inkml:trace>
  <inkml:trace contextRef="#ctx0" brushRef="#br0" timeOffset="6562.28">3078 10026 690 0,'0'0'310'0,"0"0"-229"16,0 0 97-16,0 0-70 15,0 0-58-15,0 0-10 16,0 0 0-16,-24-10-3 0,19 6 2 16,5 4 4-16,0-2-17 15,0 2 2-15,0 0-10 16,0 0-12-16,0 0-4 16,0 0-2-16,21 0 0 15,8-3-4-15,7 3 7 16,0-3-3-16,9 3 0 15,-4 0 1-15,4 0-1 16,5-5 0-16,2-1 0 16,-2-2-3-16,-4 2 4 15,-1-2-1-15,-5 2 0 16,-6 0 4-16,-6 4-8 16,-9 2 4-16,-4-4-4 0,-1 4 3 15,-9 0-6 1,-3 0 6-16,-2 0-2 0,0 0 1 15,0 0 1-15,0 0 1 16,0-2 0-16,0-4 1 16,0 0-1-16,0-5-4 15,0 0 3-15,-2 0 1 16,-6-1-2-16,2 4 2 16,-4 2 0-16,5-2 2 15,0 4 0-15,0 2-2 16,5 0 4-16,-4 2-3 15,4 0-1-15,0 0 0 0,0 0-7 16,0 0 6-16,14 0-6 16,1 8 7-16,6 3 0 15,0 0 2-15,3 1-3 16,0 1 1-16,-2 1 0 16,-3 4-1-16,2-4 2 15,-2 2-1-15,-7-1 0 16,-2-1 2-16,-5 0-2 15,-1-2 0-15,-4-4 0 16,0 0 7-16,0 4-5 16,0-4 8-16,-10 3 4 15,-11 3-6-15,-3 0 5 16,-2-2-10-16,2 2-1 16,3 0 1-16,0-6-2 15,16-2-1-15,0-6 0 0,5 0-37 16,0 0-95-16,5-20-798 15</inkml:trace>
  <inkml:trace contextRef="#ctx0" brushRef="#br0" timeOffset="17068.61">3111 11745 1095 0,'0'0'31'0,"0"0"-25"16,0 0 161-16,0 0-94 16,0 0-9-16,0 0 5 15,0 0-25-15,-41-16-6 0,41 16-4 16,0 0-2-1,0 0-3-15,0 0-19 0,0 0-1 16,0 0-8-16,0 0 2 16,0 0-3-16,0 0 0 15,0 0-2-15,19 0-1 16,6 0 6-16,6 0-3 16,4 0 0-16,6 0 4 15,4 0-4-15,2 0 0 16,-3 0 0-16,6 0 0 15,-8 0 0-15,-1 0 0 16,-7 0 0-16,3 2 2 16,-8 2-1-16,0-2-1 15,-6 4 0-15,-4-4-3 0,1 1 4 16,-6-3-1-16,-7 3 0 16,1-3-3-16,-2 0-2 15,-5 0 4-15,-1 0-7 16,4 0 6-16,-4-3-9 15,2-10 11-15,1-5-4 16,-3 2-3-16,0 1 4 16,0 1 3-16,-5 3 0 15,-6 2 2-15,3 3 2 16,-8 2-3-16,11-2 6 16,-5 2-7-16,0 2 9 15,4 0-8-15,1 2 4 16,5-4 1-16,0 4-4 0,0 0 0 15,0 0-2-15,0 0-9 16,0 0 7-16,11 0-6 16,4 12 8-16,6 2-2 15,3 0 4-15,-4 3-2 16,1-1 0-16,0 2 0 16,-6-2 0-16,-1 1 0 15,2-3 0-15,-6-2-2 16,-1-1 5-16,-4 0-3 15,-5 3 1-15,0 0 0 16,0 3 8-16,-9 3 0 16,-12 0 2-16,3 0 5 0,-5-3-6 15,-1-3-1 1,8-6-2-16,1 0-4 0,5-4 5 16,-1-4-8-16,6 0 0 15,2 0-1-15,3 0-24 16,0 0-36-16,0 2-108 15,0 1-550-15</inkml:trace>
  <inkml:trace contextRef="#ctx0" brushRef="#br0" timeOffset="27965.31">9287 10997 853 0,'0'0'142'16,"0"0"-140"-16,0 0 197 15,0 0-67-15,0 0-59 16,0 0-17-16,0 0-8 0,-6-65 6 15,3 63-12 1,3 0-9-16,0-2 0 0,0 4-12 16,0 0-4-16,-2 0-6 15,2 0-9-15,-3 0 9 16,3 6-2-16,0 8-8 16,0 9 3-16,0 7-2 15,0 4 6-15,0 6 3 16,-2-1-9-16,2 1 3 15,0-3-5-15,0-3 3 16,0-9-3-16,0-3 0 16,0-4 0-16,5-4-3 15,-5-6 0-15,2-2 3 16,-2-3-5-16,0-3-9 16,0 0 2-16,0 0-11 0,0 0-3 15,0 0 1-15,0-9-7 16,-2 1-21-16,-12 0-56 15,-1-4-36-15,-1-2-170 16,1 6-694-16</inkml:trace>
  <inkml:trace contextRef="#ctx0" brushRef="#br0" timeOffset="28270.4">9150 11235 571 0,'0'0'377'15,"0"0"-330"-15,0 0 72 0,0 0-13 16,0 0-53-16,0 0-8 16,0 39 35-16,9-11-25 15,-2 1-5-15,3-5-12 16,4 2-5-16,-2-3-24 16,2-6-2-16,1-3 5 15,4-5-10-15,-1-7 5 16,6-2-4-16,-4 0-2 15,4-14 6-15,-3-11-6 16,0-1-1-16,-2-2 3 16,-7 0-1-16,-9 0 0 15,-3 5-2-15,0 7-4 16,0 10-16-16,-3 6-73 0,-14 20-246 16</inkml:trace>
  <inkml:trace contextRef="#ctx0" brushRef="#br0" timeOffset="31920.97">8660 11385 428 0,'0'0'586'16,"0"0"-575"-16,0 0 144 16,0 0-24-16,0 0-65 15,0 0-17-15,-37-12-19 16,32 10-15-16,0-4 12 0,2 0 6 15,-3 0-8 1,1 0-12-16,0-4 6 0,0 4-8 16,1-3-3-16,-1-2 4 15,0 0-8-15,0-1 5 16,-2 2-2-16,-2-2-2 16,-1 4 12-16,0-4 0 15,-6 4-1-15,1-7-3 16,-4 4-7-16,-2-6 3 15,-5 5 0-15,6-2-4 16,-6 0 3-16,-9 1-5 16,9 4 4-16,-8-2-1 15,8-1-1-15,-5 4 6 16,-3-4-2-16,-1 4-2 0,-1-3 7 16,2 2-13-16,-8-2 0 15,6 3 0 1,-9-4 0-16,4 2 1 0,-4 0-2 15,-1 6 0-15,-4-6 4 16,-5 5-3-16,0-4-1 16,-6 1 0-16,1 0 0 15,0-1 0-15,-2 1 0 16,7 0 1-16,-6-2 1 16,6 8-2-16,-2-6 0 15,11 2 3-15,-2-2 0 16,4-1 2-16,5 0-4 15,4 1 1-15,1-1 0 16,1 1-2-16,-6 0 0 16,-6 0 2-16,-5 4-1 0,-7 4-2 15,5 0 0-15,-3 0 0 16,5 0-1-16,4 4 2 16,-3-2 0-16,3 0-2 15,1-2 1-15,4 0 1 16,-4 0 0-16,5 0 1 15,3 0-2-15,-3-2 1 16,0 0 0-16,4-2 0 16,0 4 0-16,-4 0 0 15,4 0 0-15,-3 0 0 0,4 0-1 16,-1 0 1 0,7 0 0-16,-2 4-1 15,5-2 1-15,2 0 0 0,-2 2 0 16,5-4 3-16,2 2-5 15,2 1 4-15,-2 0-2 16,-2 3 0-16,2-1-1 16,-3 1-1-16,3 2 2 15,-5 1 0-15,3-4-1 16,1 1 1-16,-1 0 0 16,0 0 0-16,-3 0 0 15,3-2-1-15,1 8 1 16,1-4-2-16,7 1-1 15,-4-1 3-15,3 1-1 16,2 0 0-16,1-4-2 0,5 0 3 16,-4 1 0-16,2 0 3 15,-3 0-5-15,-4 5 2 16,4-2 0-16,-6 2-1 16,8-3 1-16,-3 3 0 15,4-5 0-15,-1-1 0 16,3 1-1-16,-1-3 2 15,1-3-1-15,-5 5 0 16,5 1 0-16,-6-2 1 16,1 0-1-16,1 2 0 15,-3 3-1-15,-1-4 1 16,-3 4 0-16,6-6 0 0,-6 3 1 16,8-1-1-16,-4 1 0 15,1 2 0-15,3 4-2 16,-3-4 2-16,6 0-1 15,-5-2 0-15,5 2 0 16,-1-2 0-16,3 0 1 16,-2 2 0-16,3-2 0 15,-3 0 1-15,0-1-1 16,0 1 0-16,5-4 1 16,-4-2-2-16,4 0 1 15,0 0 0-15,0 0-3 16,0 0 3-16,0 0-2 15,0 0-2-15,0 0-9 0,-2 0 6 16,2 0 3-16,0 0 0 16,0 0 2-16,0 0-10 15,0 0-1-15,0 0-8 16,0 0-22-16,2 0-47 16,12-2-66-16,7-12-167 15,10-3-786-15</inkml:trace>
  <inkml:trace contextRef="#ctx0" brushRef="#br0" timeOffset="33998.44">5304 11444 663 0,'0'0'25'16,"0"0"0"-16,0 0 15 15,0 0 81-15,0 0-32 16,0 0-32-16,0 0 12 15,14-18 0-15,-9 18-15 16,0 0-6-16,7-2-10 16,2 2-15-16,15-3 12 0,2-3-16 15,0 6-1-15,9 0 5 16,-4 0 7-16,4 0-11 16,-4 0-7-16,5 0 4 15,-1 3 3-15,1 3-6 16,4-6-9-16,1 2 4 15,4-2-5-15,-5 0-1 16,10 0 2-16,-8 0-1 16,-3 0 6-16,6 0 1 15,-8 0-6-15,4 0 3 16,-1 0-6-16,-4 0 5 16,-1 0-4-16,0 6-1 0,-4-3 5 15,-2 0-4-15,2 3 0 16,-1-6 1-16,1 0-2 15,4 0 0-15,1 0-1 16,0 0 0-16,4-6 0 16,-5 3 0-16,5 3 0 15,-9 0 0-15,-2 0 3 16,-1 0-3-16,-4 0 7 16,6 3-3-16,-4 3 5 15,0-4-7-15,3 4-1 16,6-4-1-16,1-2 0 15,0 4-1-15,-1-4 1 16,1 0 0-16,-6 2-2 0,1 2 2 16,-7 1 0-16,2-2-1 15,-1-1 3-15,-5-2 0 16,6 0-2-16,-1 0 0 16,1 0-2-16,-2 0 2 15,-1 0 0-15,4 0-2 16,-4 0 2-16,-4 0-1 15,0 0 1-15,-7 0 0 16,4 4 1-16,-7 1-1 16,6 1 0-16,1-1 0 15,-5 1-3-15,3-3 0 16,1-3-5-16,-1 0-4 0,2 0-2 16,0 0-1-1,-1 0 2-15,-1 0-2 0,-7 0-8 16,2 0 2-16,-9 0 5 15,6 0 1-15,-11 0-1 16,5 0-10-16,-5 0-10 16,5 0-36-16,0 0-84 15,-5-11-203-15</inkml:trace>
  <inkml:trace contextRef="#ctx0" brushRef="#br0" timeOffset="34562.48">6925 10987 898 0,'0'0'82'15,"0"0"-46"-15,0 0 177 16,0 0-84-16,0 0-75 16,0 0-3-16,-9-20 1 15,4 20 5-15,5 0-13 16,0 5-26-16,0 12-11 16,0 9-4-16,0 8 2 15,0-1 6-15,0 1-5 16,-5-3-3-16,0-3 5 0,0 4-7 15,1-10 0 1,-1-3-1-16,3-5 1 0,2-2-2 16,-3-4 1-16,1-4-5 15,2-4 4-15,0 0-14 16,0 0-11-16,0 0-9 16,-5 0-12-16,0 0-12 15,-9 0-100-15,4-6-70 16,-1-6 40-16,1 2-202 15</inkml:trace>
  <inkml:trace contextRef="#ctx0" brushRef="#br0" timeOffset="34860.83">6790 11223 29 0,'0'0'193'15,"0"0"87"-15,0 0-29 16,0 0-67-16,0 0-34 0,0 0-44 16,-22-11 11-16,22 11-14 15,0 0-36-15,0 11-37 16,0 9-24-16,0 9 5 15,0-4 15-15,0 0-16 16,0 0-5-16,2-1-2 16,6-5-2-16,-1-5 7 15,4-3-8-15,-1-5 1 16,-1-6 1-16,1 0-1 16,5 0 5-16,-1-11-4 15,2-6-2-15,-1-1 5 16,1 2-3-16,-6-1-2 15,4 6 0-15,-7 2 0 0,-2 4-4 16,0 5-33 0,4 0-67-16,-2 5-117 0,-7 15-813 15</inkml:trace>
  <inkml:trace contextRef="#ctx0" brushRef="#br0" timeOffset="41789.19">3075 13653 697 0,'0'0'23'0,"0"0"45"15,0 0 100-15,0 0-35 16,0 0-75-16,0 0-1 16,0 0 19-16,0 0-3 15,-5 0-16-15,5 0-13 16,0 0-1-16,0 0-13 16,0 0-8-16,0 0-2 15,0 0-8-15,0 0-3 0,0 0-2 16,0 0-7-16,0 0 5 15,0 0-4-15,8-6 0 16,13 4 5-16,0-4-5 16,4-2-1-16,6 2 1 15,-1 0-1-15,6 1 0 16,-2-1 0-16,1 3 0 16,-4 1 1-16,-5 2-1 15,-2 0 0-15,-2 0 0 16,2 0-1-16,-3 0 1 15,3 0 0-15,-3 0-1 16,5 0-2-16,-2 0-1 16,-2 0-3-16,-3-3 5 15,-3-3-8-15,3 0 7 0,-9-2-4 16,-3 5 1-16,-4 0 4 16,-3 3-2-16,0-2 4 15,0-4-2-15,0-2 4 16,0-2-2-16,0 2 0 15,0-3 1-15,-8 0-2 16,1 2 2-16,2-2-1 16,-4 2 2-16,4 4-1 15,-6 0 3-15,6-1 2 16,0 6 1-16,5 0 16 16,-5 0-7-16,5 0 3 15,0 0-1-15,0 0-18 0,0 0 0 16,0 0-5-16,0 0-6 15,10 0 6-15,9 0 2 16,-2 8 3-16,2 0 0 16,2 1-2-16,-2 2 2 15,-2 4-1-15,2-5 1 16,-9 0-3-16,1 0 3 16,-1 0 0-16,-1-2 0 15,-4 0 0-15,-3-2 0 16,-2 2 4-16,0 1-2 15,0 5 15-15,-2 2-3 16,-12 4 4-16,-1 0-5 16,4-6-1-16,1-3-2 15,7-5-10-15,1-3 1 0,2-3-4 16,0 0-6-16,0 0-30 16,0 0-48-16,0 0-161 15,-4-3-785-15</inkml:trace>
  <inkml:trace contextRef="#ctx0" brushRef="#br0" timeOffset="90001.36">7402 12731 581 0,'0'0'621'16,"0"0"-616"-16,0 0 21 15,0 0 103-15,0 0-58 16,0 0-45-16,0 0-2 16,-2-9 12-16,2 9-9 15,0 0-6-15,0 0 2 16,0 0-3-16,0 0 6 16,0 0-13-16,0 0-1 15,0 0-2-15,0 0-10 0,0 0 8 16,0 0-3-1,0 11-3-15,0 11 7 0,0 10-4 16,0 7-4-16,0 3 9 16,0 4-9-16,2-1 0 15,-2 0-1-15,3-3 1 16,-3-2-1-16,6-7 0 16,-5-7 0-16,3-9-1 15,-2-5 1-15,-2-7 0 16,3-2 0-16,-3-3 0 15,0 0-4-15,0 0-1 16,0 0-9-16,0 0-1 16,0-8-40-16,-3 2-47 0,-4-3-136 15,-7 1-58-15,4 2-218 16</inkml:trace>
  <inkml:trace contextRef="#ctx0" brushRef="#br0" timeOffset="90321.64">7311 13134 433 0,'0'0'370'15,"0"0"-301"-15,0 0 108 16,0 0 4-16,0 0-78 16,0 0-58-16,0 0-26 0,0 9-1 15,5 7 13-15,5 7-6 16,-1-3 0-16,3 0-9 15,-3-1-4-15,6-2-3 16,-5-6-8-16,6-2 1 16,-1-6-1-16,1-3 0 15,-2 0 1-15,5-6-1 16,-7-8 0-16,3-6 4 16,-5-3-5-16,-1-1-1 15,-4 1-14-15,-5 0-36 16,0 9-19-16,0 3-105 15,0 7-622-15</inkml:trace>
  <inkml:trace contextRef="#ctx0" brushRef="#br0" timeOffset="92382.14">8105 13179 42 0,'0'0'469'0,"0"0"-373"15,0 0 110-15,0 0-94 16,0 0-53-16,0 0-4 0,69-42 6 15,-54 34 9-15,1 2-15 16,-1 0-13-16,1 0-2 16,4 0-19-16,-1 1 4 15,2 0-10-15,5-1 2 16,-2 0 12-16,2 1-3 16,0-4-5-16,5 1 4 15,-2-3-8-15,0-1 1 16,2 0-10-16,4 2-3 15,-3-2 5-15,6 1-5 16,-1 2 3-16,2 4 8 16,-1-3-9-16,2 2 8 0,-1-2-8 15,1-2-5 1,-2 0 1-16,1 4-2 0,1-2 0 16,1-1 2-16,-1 0-1 15,1 1-1-15,4-1-1 16,7 1 1-16,1 0-2 15,-1 4 1-15,5 2 0 16,-7 0 0-16,0 2-1 16,1-4 1-16,-1 4-1 15,0-2 2-15,2-2-2 16,-2 4 1-16,-5-6 0 16,-4 6 0-16,-1-2 1 0,-4 0-1 15,-2 2 0 1,6-4 0-16,-4 2 2 0,9 2-2 15,-9-4 0-15,10 2 0 16,-1-1 0-16,-3 0 0 16,1 3 0-16,-2 0 3 15,0 0-3-15,9 0 1 16,5-2-1-16,7-4 1 16,2-3-1-16,-2 1 0 15,-1-3 0-15,1 5 0 16,-4-3-2-16,4 5 2 15,4-2 0-15,-1-4-3 16,6 2 5-16,-1 0-4 16,1-3 2-16,1 2 0 0,-1 4 2 15,-2-1-2-15,-7 3 0 16,-7 3-1-16,2 0 3 16,-2 0-2-16,0 0 0 15,0 0 0-15,5 0-1 16,-4 0 1-16,-10 0 0 15,4 0-1-15,-5-3 0 16,-4-3 1-16,4 4-1 16,-9-1 1-16,4 0-1 15,-8 1 1-15,1 2 0 16,-7 0 0-16,5 0 1 0,0 0-2 16,5 0 1-1,4 0 0-15,-1 0 2 0,3 0-2 16,3 0 0-16,-6 0 0 15,3 0 1-15,-3 5-2 16,-3 0 1-16,-5 1 0 16,0 3 0-16,-1-1 0 15,1 4 0-15,3-2 3 16,1 2-1-16,1 0-2 16,3-2 2-16,-8 2-2 15,9 2 2-15,-9-3-1 16,-5 1-1-16,-7-4 0 15,-7-2-2-15,-4 0 2 16,-1-2 0-16,-2 0 2 16,-1-2-2-16,-2 2 2 0,1 2-2 15,2-4 3-15,0 0-2 16,1 2 1-16,-1-4-2 16,0 2 0-16,-2-2 2 15,-1 6 0-15,2-6-2 16,1 3 0-16,-4 2 2 15,5-2-1-15,-3-3-1 16,-1 3 0-16,1-3-2 16,-3 0-14-16,0 0-65 15,0-8-136-15,0-12-724 16</inkml:trace>
  <inkml:trace contextRef="#ctx0" brushRef="#br0" timeOffset="93483.59">10263 13010 916 0,'0'0'263'0,"0"0"-195"15,0 0 70-15,0 0-70 16,0 0-36-16,0 0-9 16,0 0-4-16,0 0-2 15,0 0 0-15,0 0 4 16,0 0 6-16,0 0-11 15,0 0 5-15,0 8-4 16,0 6-8-16,0 6 10 0,0-3-7 16,0 5-4-1,0 2 1-15,0-2-8 0,0 3 1 16,0-5 1-16,0 0-2 16,0-4 0-16,0-4-1 15,0-4-3-15,0-5 1 16,0 0-24-16,0-3-16 15,0 0-18-15,0 0-42 16,0 0-34-16,0 0-56 16,0 0-87-16,-5 0-245 15</inkml:trace>
  <inkml:trace contextRef="#ctx0" brushRef="#br0" timeOffset="93859.09">10186 13267 770 0,'0'0'77'0,"0"0"32"16,0 0 88-16,0 0-80 15,0 0-60-15,0 0-27 16,0 62 4-16,0-45-8 15,5-1-11-15,0-4-3 16,2 0-7-16,2-4-3 16,-4-2 4-16,5-4-5 0,-1 1 1 15,3-3 3 1,-4 0 1-16,4-5 11 0,2-13 0 16,2-4-6-16,3-1 4 15,-4-2-2-15,-3 2-5 16,-3 9 4-16,-4 6-7 15,-5 2-5-15,0 6 0 16,0 0-33-16,0 6-58 16,0 10-86-16</inkml:trace>
  <inkml:trace contextRef="#ctx0" brushRef="#br0" timeOffset="121191.3">3114 15539 642 0,'0'0'490'0,"0"0"-488"15,0 0 92-15,0 0 35 16,0 0-68-16,0 0-22 15,0 0-3-15,-29 0-13 16,29 0-2-16,0 0 4 0,0 0-9 16,0 0 1-16,0 0 1 15,0 0-8-15,0 0 5 16,0 0-15-16,0 0 2 16,0 0-1-16,0 0 2 15,14 0-3-15,7 0 7 16,-1 0-5-16,4 0 6 15,-1 0-8-15,1 0 0 16,7 0 0-16,-2-3 2 16,2-3-2-16,4 3 0 15,-9 0 0-15,5 3 0 16,-6 0 0-16,-1 0 0 16,2 0 0-16,-2 0 2 0,-3 0-2 15,0 0 0 1,-2 0 4-16,-2 0-6 0,-3 0 2 15,-4 0 0-15,-5 0 0 16,6 0-2-16,-6 0 0 16,0 0-8-16,0-5-6 15,4-1 9-15,-4-3 0 16,-3-1 7-16,1-2 2 16,-1 4-2-16,-2 2 3 15,0-2 1-15,0 2-4 16,0-5 11-16,0 2-10 15,-7-2 0-15,2 3 7 16,-4 0-7-16,4-2 4 0,3 8 0 16,-1-2 1-16,-2 2 11 15,5 2-12-15,0 0-3 16,0 0-2-16,0 0-4 16,0 0 4-16,0 0-5 15,0 0-7-15,0 0 7 16,10 0-1-16,4 6 6 15,-2-4 1-15,2 8 0 16,-4-8 3-16,5 6-4 16,-1-2 3-16,-2 0-3 15,2-1 0-15,-4 1 0 16,1 2 0-16,4 1-4 16,-5 2 4-16,1 1 0 15,-3-4 2-15,-2 4-1 0,-5-4 0 16,3 3 1-16,-4 0 8 15,0 3-1-15,0 1 4 16,-4 1-2-16,-6 2-4 16,-2-4 9-16,-2-1-14 15,-1 1-1-15,1-2-1 16,-2 0 3-16,1-8-3 16,-1 2 0-16,6-2-6 15,5-4 0-15,-5 2-20 16,4-2-29-16,3 0-81 0,1 0-234 15</inkml:trace>
  <inkml:trace contextRef="#ctx0" brushRef="#br0" timeOffset="152109.18">8275 14638 166 0,'0'0'606'15,"0"0"-558"-15,0 0-23 16,0 0 151-16,0 0-72 16,0 0-28-16,0 0 24 15,0 0-22-15,0-8-25 0,0 8-7 16,0 0-12-16,0 0 2 16,0 0-25-16,0 0-7 15,0 0 5-15,0 0-6 16,0 0 6-16,0 0 4 15,0 0-1-15,0 2 11 16,0 16-18-16,0 7 2 16,0 3-1-16,0 3-4 15,0 3-1-15,-3-2-1 16,-2 4 3-16,-2 1 0 16,2-1-2-16,0-2 0 15,-1 0 1-15,1-6-2 0,2-8 0 16,1-4 0-16,2-6 2 15,0-8-6-15,0-2 4 16,0 0-8-16,0 0-9 16,0 0-1-16,-3 0 6 15,1 0 0-15,-2-8-27 16,-6-4 16-16,5-2-6 16,-5-3 17-16,1 3-1 15,-1-2-4-15,-1 4 14 16,-1 0 2-16,4 2 2 15,-3 4-1-15,1 0 1 16,5 3-1-16,5 0 6 16,-5 1-4-16,5 2 9 15,0-3 0-15,-4 3 2 16,4 0 4-16,0 0-8 0,-2 0 9 16,2 0-6-16,0 14-12 15,0 5 4-15,0 5-4 16,0 1 1-16,6 0 0 15,-1-2 0-15,5-1-1 16,0 1 1-16,-1-6-1 16,-2-6 1-16,2-5-2 15,1-6 1-15,0 0-2 16,1 0 1-16,4-8 1 16,6-10 6-16,-1-4-6 15,1-1 0-15,-2 7 0 16,-5 1 0-16,-7 4 0 0,-2 5 0 15,-2 1-14-15,-1 2-14 16,-2 3-29-16,3 0-44 16,-3 0-86-16,0 0-249 15</inkml:trace>
  <inkml:trace contextRef="#ctx0" brushRef="#br0" timeOffset="161237.7">9808 16490 853 0,'0'0'341'0,"0"0"-339"16,0 0 9-16,0 0 47 15,0 0-50-15,0 0-5 16,0 0 2-16,0 0-2 15,0 0 43-15,0 0 4 0,0 8-10 16,0 9-7-16,0 2-24 16,0 7 2-16,0 5-9 15,-1 3 1-15,1 0 6 16,0 0-9-16,0-1 0 16,0-1 0-16,10-9 0 15,6-3 0-15,-1-6-9 16,9-9-5-16,2-2 10 15,5-3-4-15,4 0 8 16,4-3 0-16,2-8 0 16,1-1 0-16,-3 4 0 0,8 0 5 15,-2 4-3 1,5 2-2-16,-4 2 0 0,4 0 3 16,10 0-1-16,-4 0 0 15,-5 0-2-15,10 2 2 16,-10 2-1-16,8-2-1 15,-2 4 0-15,3 0 6 16,7 2 6-16,4-2 2 16,5 0-12-16,3-4-1 15,7-2 4-15,5 0-2 16,6-8-3-16,4-4 0 16,10-2 5-16,1 0-3 15,3 3 1-15,2-1 0 0,-7 7 5 16,6 0-8-1,-4-1 0-15,3 0 3 0,2 0 1 16,0 0-4-16,9-2 0 16,5 2 3-16,0 1-3 15,2-1 0-15,-2 3 0 16,-6 3-3-16,-2 0 5 16,2 0-2-16,1 0 1 15,-9 3 1-15,6 3 3 16,2-1-5-16,3 1 1 15,3 0-2-15,-6-4 0 16,-4 4 1-16,-4 0 0 16,-1 2 0-16,-4-2 2 15,-1 0-2-15,0-4 0 0,4 1-2 16,-3 0 5-16,4-3-3 16,-8 3 0-16,1 0 1 15,-13 2-2-15,-5 1 1 16,-3 0 0-16,-9-4 0 15,-1 4 2-15,-7 0-2 16,-1-4 0-16,-1 2 4 16,-7-4-7-16,-7 0 4 15,-5 0-1-15,-3 0 0 16,-3 0 2-16,-4 0-2 16,1 0 0-16,-10 0 0 15,0-6 0-15,2 3 0 16,-7-2 0-16,0-1-6 0,0-3 6 15,-6-2 0 1,-1 0-1-16,-8-3-9 0,4-4-4 16,-4-4 14-16,-1-3 9 15,-2-7 7-15,-2 2-15 16,-6 1 7-16,0 9 0 16,0 4-8-16,0 8 19 15,0 2-13-15,0 0-4 16,0 3-2-16,0 3-1 15,0 0 0-15,0 0-5 16,0 0-4-16,0 0 1 16,0 0-43-16,1 17-113 0,5 5-176 15</inkml:trace>
  <inkml:trace contextRef="#ctx0" brushRef="#br0" timeOffset="163291.68">5976 14584 799 0,'0'0'221'0,"0"0"-220"15,0 0 71-15,0 0 70 16,0 0-79-16,0 0-5 16,5-5-16-16,-5 5 0 0,0-3 1 15,0 3-19-15,0 0 3 16,0 0-3-16,0 0-8 16,0 0 7-16,0 0-14 15,0 8-1-15,0 4 1 16,0 0-6-16,0-2-2 15,5 4-1-15,0 4 2 16,-5 1 2-16,11 3-1 16,-6 10-1-16,0 5 4 15,-2 5-4-15,2 0 1 16,-3-3-3-16,2 1 0 16,-3-9-3-16,5-5 4 15,-1-9-1-15,-2-6 0 16,2-6-11-16,-5-5-7 0,0 0-23 15,0 0-29-15,0-13-16 16,0-7 11-16,0-2-22 16,-5-2-15-16,-5 8-43 15,-4-1-26-15,2 5 88 16,-7 2 27-16,4 0-60 16,4 2 48-16,-4 2 78 15,-1 4 8-15,2 2 91 16,4 0 51-16,0 0-55 15,1 0-38-15,4 6 44 16,0-1-50-16,5 4-25 16,0 5-7-16,0 2 1 15,0 7 32-15,10-1 15 0,4 2-17 16,-4-2-6-16,6-3 3 16,-2 1-4-16,-2-2-2 15,-2-2-29-15,4-4-1 16,-4-7-8-16,4-2-2 15,-4-3 9-15,2 0-9 16,4-14 4-16,-3-12 12 16,3 1-3-16,-6 0 0 15,-1 5-7-15,-4 5-7 16,-3 7 0-16,-2 6-1 16,3-2-31-16,-3 4-55 15,0 0-150-15,0 0-466 16</inkml:trace>
  <inkml:trace contextRef="#ctx0" brushRef="#br0" timeOffset="165430.73">6992 15059 676 0,'0'0'152'0,"0"0"-152"16,0 0 42-16,0 0 64 16,0 0-48-16,0 0-3 0,0 2-7 15,0-2-15-15,0 0-1 16,0 0 10-16,0 0-16 16,0-8 14-16,10 0-17 15,1-4 0-15,2-2-1 16,3 0-9-16,-1-3 9 15,10-3-3-15,-5 4-2 16,1-2 7-16,0 2-16 16,4-1-4-16,0-3 9 15,0 0-13-15,1-2 9 16,0-1-2-16,3 1-5 16,-3 2 10-16,4 0-9 15,1 3 4-15,-2 3 0 16,2 0-3-16,0 2 3 0,3 2 0 15,1-2-5-15,-3-2 6 16,6 3-7-16,0-3 0 16,-3 2 0-16,1 0 0 15,-2 2 0-15,2-2 1 16,4 4 0-16,0-1 6 16,1 4-6-16,9-1 6 15,0 1-4-15,-4-4-1 16,6 0-4-16,-2-1 1 15,0-2 0-15,5 0 0 16,-3 2 0-16,-7 4 0 0,5 0-1 16,-9 3 4-1,0 0-4-15,4 1 1 0,0-1 0 16,0 3 2-16,1-3-2 16,9 0 0-16,0 3-4 15,1 0 1-15,-5 0 1 16,1 0-1-16,-7 0 1 15,1 0-1-15,-3 0 5 16,-1 6-2-16,2-1 0 16,-7 1-6-16,4-3 3 15,-1 2 2-15,-4 1 0 16,-2 0-6-16,6 2 3 16,-4-2-2-16,0 0 4 15,0 0-1-15,4-4 2 16,-4 4 1-16,-3 0 0 0,-2 2 0 15,-5-2 2-15,0-1-2 16,-1 1 0-16,-6-4 1 16,2 1 1-16,0-3-2 15,-6 0 1-15,4 0-4 16,-3 3 5-16,4 0-2 16,1 0 4-16,0-1 5 15,-2 2 9-15,1 1-18 16,-1-2 0-16,2-1 3 15,-6 2-2-15,9-2-1 16,-6 2 0-16,1-2 2 16,-4-2-2-16,6 6 0 0,-2 0 1 15,-2-1 10-15,-3 0-10 16,1 1 3-16,4 0 6 16,-2 2-8-16,2-2 3 15,-3 3-1-15,5-4-2 16,-1 4-1-16,-4-3 0 15,3 2-1-15,-6-2 0 16,-2 2 1-16,-4 0 2 16,3 1-3-16,-1-4 0 15,-2 4 0-15,1-6 2 16,2 5-2-16,1-5 0 16,-3 3 0-16,5-4-2 15,-5 4 2-15,-1 0 0 16,2 0-2-16,-4 0 5 15,5 2-3-15,-5 3 0 0,6-2 4 16,-1-1-3-16,-1 0-1 16,-3-2 0-16,0-1-1 15,2 1 3-15,-1 2-2 16,2-2 3-16,1 2-3 16,-5 2 12-16,4-6-7 15,-4 8 6-15,0-4-1 16,2 1-6-16,2-3-3 15,-4 2-1-15,-3-5 2 16,3 0-2-16,-2-1 0 16,-3-2-3-16,0 0 0 15,0 4 0-15,0-4 3 0,2 0-2 16,-2 0-5-16,0 2 3 16,0-2-6-16,0 0-17 15,0 0-12-15,0 0-55 16,0-2-147-16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9:25:09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3443 10566 711 0,'0'0'293'0,"0"0"-249"16,0 0-43-16,0 0 152 16,0 0-22-16,0 0-54 15,0 0-36-15,-24 0 3 16,24 0-1-16,0 0-4 0,0 0-7 16,0 0-15-16,0 0-4 15,0 0-13-15,0 0-1 16,0 0-1-16,4 0-6 15,11 0 5-15,16 0 1 16,0 0 4-16,9 0-2 16,-4 0 0-16,4-6 0 15,-1 0-1-15,3 1 2 16,-6-1-1-16,-2 1 0 16,-3 2-3-16,-7-3 2 15,-8 6-4-15,-2-3 0 16,-9 3 3-16,-3 0-3 15,-2 0 3-15,0 0 2 0,0-3-7 16,0-2 4 0,0-4-4-16,0-5-1 0,0-2 6 15,0-4 4-15,0 6-1 16,0 5 2-16,-7-2-1 16,2 2 2-16,-4 1 1 15,-1 0-4-15,10 4 8 16,-6 2-4-16,6-2 11 15,0 4-1-15,0 0-9 16,0 0 3-16,0 0-9 16,0 0-3-16,0 0 1 15,6 0-9-15,13 4 11 16,6 2-3-16,1 2 6 16,5 0-3-16,-7 4 0 0,-3-4 0 15,-5 1 1-15,-3-1-1 16,-2 4 0-16,-6-8 3 15,0 6-1-15,-5-2 12 16,2 4 2-16,-2-4-7 16,0 6 8-16,0 3-7 15,-12 3 6-15,-2 2-8 16,-7-2-3-16,11-6 0 16,0-3-5-16,4-5 0 15,1 0-3-15,2-6-6 16,-2 5-11-16,-1 0-16 15,1-5-56-15,-5 6-98 16,0-2-407-16</inkml:trace>
  <inkml:trace contextRef="#ctx0" brushRef="#br0" timeOffset="2964.73">6188 11697 976 0,'0'0'45'15,"0"0"-2"-15,0 0 143 16,0 0-68-16,0 0-65 16,0 0-1-16,0 0-9 15,-21-33 1-15,21 33-12 16,0 0-12-16,0 0-2 0,0 0-10 16,0 0-6-16,0 0 9 15,0 5-11-15,0 12 1 16,7 8 5-16,7 7-5 15,1-1 2-15,1-1-3 16,9-1 0-16,5-1 3 16,-4-6-3-16,10-2 0 15,3-2 2-15,16-7-2 16,1-3-2-16,9-5 2 16,2-3 0-16,7 0-2 15,4 0 0-15,-2 0 2 16,-1-3-2-16,1-2 0 15,5-4 2-15,9 1 0 0,6-3 0 16,11-1 2 0,3 4-2-16,7 0 0 0,6-4 2 15,6-2-2-15,4 0 1 16,-8-1 0-16,-8 1 1 16,-15 0-3-16,-16 3 2 15,-12 6 1-15,-17 1 8 16,-16 4-6-16,-8 0 4 15,-10 0 16-15,-8 0-12 16,-1 0 10-16,-4 0-7 16,-5-2-4-16,6 2-5 15,-3 0-6-15,3-3 0 16,-6 0 0-16,2-3 0 0,-2 4-1 16,-2-4-4-16,2 0 0 15,-5-2 5-15,6-3-7 16,-6-7 4-16,5 2 0 15,-5-10-6-15,5 7 5 16,0-1-7-16,-5 2 11 16,0 4-2-16,0 4 4 15,0-2 0-15,0 4-2 16,0 2 0-16,0 1-3 16,0 1-17-16,0 4-15 15,0 0-18-15,0 6-83 0,-21 25-440 16</inkml:trace>
  <inkml:trace contextRef="#ctx0" brushRef="#br0" timeOffset="7966.71">14210 11901 851 0,'0'0'170'0,"0"0"-161"16,0 0 48-16,0 0 84 15,0 0-53-15,0 0-42 16,0 0-3-16,0 0 4 0,0-6-10 16,0 6-2-1,0 0-10-15,0 0-2 0,0 0 0 16,0 0-8-16,0-2 1 16,0 2-4-16,0 0-4 15,0 0 5-15,0 0-6 16,0 0-4-16,0 0 1 15,0 10-3-15,0 16-1 16,-4 11 1-16,-3 8 1 16,-1 3-1-16,1-3-1 15,-2-3 0-15,4-5-4 16,5-6 4-16,0-6-1 16,0-2 0-16,0-9-4 15,0-3 5-15,0-5-9 16,0-6 0-16,0 0 0 0,-2 0-11 15,2 0 4-15,0 0 1 16,0 0-2-16,0 0 6 16,0 0 1-16,-3 0 4 15,3 0 5-15,-2 0-6 16,2 0 6-16,0 0 0 16,-3 0 2-16,3 0-3 15,0 0 2-15,0 0 0 16,-5 0-3-16,-6 0 0 15,6 3-2-15,-5-1 4 16,1 2-4-16,2-2 3 16,-1 1-10-16,2 0-18 0,5-1 9 15,-3 2-14-15,3-2 8 16,1 2 7-16,-4-2-10 16,4 4 8-16,0-6 5 15,0 0 4-15,0 0 5 16,0 0-4-16,-2 0 11 15,-1 0-12-15,-2 0-6 16,-6-8-22-16,6-4 23 16,-5 0 18-16,5 1 7 15,-4 0-5-15,4 2 24 16,0 4 13-16,3 0-20 16,2-1 11-16,-3 2-11 15,3 2 5-15,0 0-5 0,0-2-8 16,0 4 5-16,0-2-4 15,0 2 2-15,0 0 18 16,0 0-5-16,0 0-11 16,0 0-8-16,0 0-8 15,0 0 0-15,3 2-3 16,4 6 3-16,3 2 6 16,-1-2-6-16,1 0 2 15,1 1 0-15,2-1-1 16,-1 0-1-16,4 1 0 15,3 0 1-15,5-1 0 16,-3-6-1-16,5-2 0 16,-2 0-2-16,-2 0-2 15,2-10 0-15,-3-13-10 0,-2 1-12 16,-7-2-10-16,2 0-4 16,-13 4-57-16,-1 6-174 15</inkml:trace>
  <inkml:trace contextRef="#ctx0" brushRef="#br0" timeOffset="11319.01">12482 13896 910 0,'0'0'0'16,"0"0"-12"-16,0 0 12 15,0 0 14-15,0 0 74 16,0 0-47-16,-7-2-24 16,7 2 35-16,0 0 9 15,0 0-3-15,-3 0-11 16,1 4-7-16,-2 8-15 15,3 5-23-15,-3 0 0 16,4 3 2-16,0-3 1 16,0-1-5-16,0-6 0 0,0-2 0 15,0-2 4-15,4-4-4 16,6-2-1-16,7 0-4 16,4 0 10-16,7 0-5 15,3-8 3-15,-6 2-2 16,6 0 11-16,-1 4-6 15,-4-2-2-15,-1 4 5 16,6 0-4-16,4-2 5 16,4-2-2-16,8 0-7 15,3-8 12-15,2 4-7 16,-4-1-4-16,-7 1 8 16,-6 5-9-16,-4 0 7 15,0 3-2-15,-2 0-6 0,-2 0 8 16,3 0-6-1,-1 3-2-15,-3 3 1 0,8 2 2 16,2-2-1-16,1-6-1 16,-1 5 1-16,2-2 11 15,-6-3-12-15,-2 0-1 16,-1 0 10-16,-3 0-4 16,0 0 1-16,-2 0 2 15,2 0-2-15,0 0 8 16,3 0-9-16,-3 2 5 15,5 4 2-15,0 0-9 16,3 0 2-16,6-4 1 16,-4 4-6-16,4-2 9 15,-1-4-8-15,-1 2 4 0,5-2 4 16,-5 2-8-16,5 2 6 16,-2-2-7-16,-1 2-1 15,-4-2 2-15,0 4-1 16,1 2-1-16,-3 1 7 15,-3-1-7-15,3 0 9 16,8 1-6-16,-3-4-2 16,3 1 4-16,3 0-5 15,-6-4 0-15,1 2 3 16,-7-2-1-16,1-2 0 16,0 4-2-16,-3-4 0 15,4 0 1-15,-2 0-1 16,1 0 0-16,1 0 2 0,1 0-1 15,3 5-1-15,1-2 0 16,-2 5 2-16,5 1 0 16,-2-4-1-16,4 1-1 15,2-3 1-15,4-1 2 16,3-2-3-16,-3 0 0 16,1 4 0-16,-4-4-1 15,-1 2 1-15,-3-2 0 16,-2 3-2-16,4 0 4 15,3-1-3-15,-1 2 1 16,7-4 0-16,3 0-1 16,-1 0 1-16,-2 0 0 15,1 0-2-15,-5 0 3 0,-1 0-1 16,0 2 0-16,-3 2 2 16,3-4-3-16,0 0 1 15,-4 0 0-15,4 0 0 16,2 0-3-16,3 0 1 15,2 0 1-15,6-4 1 16,-1-2-4-16,-3 4-2 16,-2-4-2-16,-7 0 5 15,0 1-9-15,-4-1 12 16,4 3-3-16,-3-5 3 16,-2 5 0-16,-1 1 0 15,-2-4-1-15,-3-2 1 0,3 2-4 16,-1-6 4-1,4 4 0-15,0 2 0 0,-1-2 1 16,3 5-1-16,-2 0 0 16,1 0-1-16,1 3 4 15,-8 0-3-15,3 0 0 16,2 0 1-16,1 0-1 16,2 0 1-16,3 0-1 15,-4 0 0-15,-1 0-2 16,-4 0 2-16,-3-3 0 15,-7 1 0-15,-5 2-1 16,0-3 1-16,0 3 0 16,-2 0 0-16,-3 0 1 15,3-3-2-15,1 3 1 0,5-6 0 16,1-2-2-16,0 3-1 16,0-5-2-16,-7 8 4 15,-3 0-2-15,-6 2 2 16,-1 0 1-16,-2 0 0 15,2 0 1-15,1 0-1 16,4 0 0-16,2 0-1 16,-1 0 1-16,1 0 0 15,5 0 0-15,-5 0 2 16,-1 0-2-16,-6 0 0 16,0 2 0-16,-2 0 0 15,-2 2 1-15,4-2-2 16,-4 2 1-16,1-2 0 0,-1-2 0 15,-1 3 0-15,-2-3 0 16,3 0-1-16,-1 0 1 16,-3 0-1-16,3 0-1 15,-2 0-8-15,-2 0 10 16,-1-3-4-16,1-5 2 16,0-4 0-16,-2-4 2 15,-1 1 7-15,-2-2-3 16,0 3 5-16,0 0 6 15,0 5-10-15,0 1 1 16,0 6 0-16,0-4-3 16,0 2-6-16,0 4 1 0,0-2-14 15,0 2-6-15,0 0-39 16,0 0-51-16,-2 20-88 16,-11 11-688-16</inkml:trace>
  <inkml:trace contextRef="#ctx0" brushRef="#br0" timeOffset="14845.74">12167 14929 37 0,'0'0'174'15,"0"0"-41"-15,0 0-56 16,0 0-16-16,0 0 45 16,0 0 17-16,0 0-84 15,-64-26-32-15,59 24 6 0,0-4-6 16,3 6 17-16,-2-2-14 15,3-2 18-15,-3 2 21 16,3-2-13-16,-3 2 7 16,2 0-4-16,-6-4-18 15,8 6-6-15,0-4 3 16,0 4 17-16,0 0 22 16,0 0-12-16,0 0 8 15,0 0 2-15,-5 0-8 16,5 0-14-16,0-2-17 15,0 2 1-15,0 0 12 16,0 0-6-16,0 0 5 16,0 0 0-16,0 0-10 0,0 0 10 15,0 0-13-15,0 0-10 16,0 0 5-16,0 0-10 16,0 2 0-16,0 8 1 15,0 4 0-15,0 0 2 16,-6 2-3-16,6 1 0 15,0 3 1-15,0-3 3 16,0 3-4-16,0-4 0 16,0-4 1-16,0 0-2 15,0-2 1-15,0-4 0 16,6 0-2-16,-6 0 3 16,5-6-1-16,-5 2 0 15,0 1 2-15,8-3-6 16,-6 3 1-16,3-3 3 0,4 3-4 15,1-3-1-15,6 3 5 16,-1-3 0-16,9 2-4 16,-3 1 3-16,1-3-1 15,3 0 2-15,6 3 0 16,-2-3 1-16,7 0-1 16,-2 0 1-16,3 0-1 15,-1 3 0-15,3-3 0 16,1 6 0-16,0-4-1 15,1 1 4-15,4 3-3 16,1-3 0-16,1 3 1 16,1-6-3-16,4 2 2 0,3-2 0 15,5 0 0-15,2 0 0 16,-2 0 0-16,-3 0 0 16,-3 0-1-16,-8 0-3 15,6 0 4-15,-2 0 0 16,0 0 0-16,2 2 2 15,-3 2-2-15,-4-2 0 16,2 4 0-16,1-6-1 16,-10 2 1-16,5-2 0 15,-7 6-3-15,-5-2 5 16,4-2-3-16,-8-2 1 16,1 0 0-16,-1 0-2 15,-3 0 1-15,2 0-12 0,-5 0 3 16,-2 0-3-1,-4 0 10-15,-4 0 2 0,-1 0 2 16,-1 0-4-16,-2 0 2 16,-2 0 0-16,0 0-2 15,0 0-3-15,4 0-3 16,-4-2 0-16,0-8-3 16,0 8 12-16,5-6-8 15,-1 0 7-15,-4-1-2 16,-3 0-2-16,1 1 5 15,-1-3 3-15,2-3-2 16,-4 0 4-16,1-4-3 16,3-2-2-16,-4 7 6 15,0-1-6-15,1 5 4 0,-1 4-4 16,0-1 6-16,0 2 9 16,0 0-15-16,0 0 1 15,0 2 0-15,4-4 2 16,-2 3-3-16,-2-2 0 15,0 1 0-15,3-1-1 16,-3 2 1-16,2 0 0 16,1 0-1-16,-3 3 2 15,0 0-1-15,0 0 0 16,0 0-8-16,0 0 5 16,2 0-26-16,-2 0-32 15,0 0-34-15,0 0-60 16,0 0-76-16,0 12-122 0</inkml:trace>
  <inkml:trace contextRef="#ctx0" brushRef="#br0" timeOffset="22785.47">15155 14915 1081 0,'0'0'210'15,"0"0"-209"-15,0 0 74 16,0 0 5-16,0 0-51 16,0 0 3-16,0 0 4 15,-15 39-18-15,15-31-2 16,0 4-14-16,5-4 3 15,4-4-1-15,-2 4-3 16,3-5 4-16,0 2 0 16,4 4-2-16,2-3 15 15,9 2-8-15,6 4 1 16,7-4-1-16,4-2-9 0,13-6 2 16,2 0-3-1,8-4-3-15,1-12 0 0,1-7-3 16,3 1 4-16,-4-6 0 15,3-1-2-15,-7-5 3 16,-7 0-1-16,-5-2 2 16,-4-7-3-16,-10 4 3 15,-1-3 0-15,-11 2 0 16,-3 6 1-16,-11 3 0 16,-3 8-1-16,-4 1 0 15,3 2 6-15,-6 0-6 16,0 0 8-16,0 6 4 15,0-5-7-15,0 5 3 16,0 2-5-16,0 0 1 0,0 4 7 16,0 0-11-16,0 0 3 15,0-1-2-15,0 1 0 16,0-1-1-16,0-2 0 16,0 3 1-16,0-2 1 15,0 2-1-15,0 2-1 16,0 4 6-16,0-1-1 15,0 0 8-15,0 3-4 16,-6-2-3-16,6 2 6 16,-3 0-7-16,-2 0 9 15,-2 0 0-15,-7 0-9 16,2 0 5-16,-7 8-5 16,0 0-5-16,2 4 5 0,3 0-4 15,4-4 1-15,3-3-2 16,-2 1 2-16,9-3-3 15,-1-3 1-15,1 0 0 16,0 0-3-16,0 0-1 16,0 0-6-16,0 0 0 15,0 0-5-15,0-9 2 16,1-8-3-16,13-9 16 16,2 1 1-16,-1 0 0 15,1 0-1-15,3 2 0 16,-2 3 2-16,-2 4-3 15,-1 4 1-15,-7 4 0 0,-4 4-2 16,3 4 3 0,-6 0-1-16,5 0 0 0,-5 0 2 15,8 0 1-15,-1 10 0 16,4 4 6-16,4 0 3 16,1 3-10-16,-3 3 3 15,6-4-4-15,-3 6 2 16,-1-4-2-16,-3-1-1 15,2-7 0-15,-4 0-4 16,-4-8-5-16,-3 0-2 16,-1-2-18-16,-2 0-51 15,0 0-57-15,-7-19-362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9:27:57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18759 3129 1276 0,'0'0'0'15,"0"0"0"-15,0 0 82 0,0 0-7 16,0 0-14-16,0 0-26 15,0 0-18-15,-10-16 2 16,10 16-14-16,0 16 0 16,0 15 3-16,5 17 19 15,0 9-3-15,-5 2-18 16,0 1-3-16,0-7 5 16,5-2-7-16,-5-7 2 15,4-6-2-15,-3-13 0 16,3-11 0-16,-4-8-1 15,2-6 1-15,1 0 3 16,-3 0-2-16,0-14 10 0,0-15-3 16,-14-11-7-16,-1-10-4 15,1-3-2-15,2-4 3 16,2 4 1-16,-1-4-9 16,6 3 7-16,2 4-1 15,3 1 3-15,0 4-2 16,0 3 0-16,19 2-2 15,3 9 3-15,7 3-9 16,7 0 6-16,4 5-1 16,1 3 2-16,4 10 1 15,-5 6 0-15,1 4 1 16,-5 10-2-16,-1 9 0 16,-4 9 3-16,-2 2 0 0,-8 8 3 15,-7-5-1 1,-13 1-1-16,-1 0 0 0,-1-5 7 15,-15-3-4-15,-8-7 4 16,-5-5 4-16,-2-3-5 16,-4-5 7-16,-1-6-9 15,-5 0 1-15,-1 0 1 16,3 0-7-16,-1-3 1 16,11 0-1-16,6 0 2 15,4 1-2-15,9-1 0 16,5 3-4-16,5-3 3 15,0 3-29-15,0 0-57 0,0 0-166 16,5 0-459-16</inkml:trace>
  <inkml:trace contextRef="#ctx0" brushRef="#br0" timeOffset="664.85">19128 3510 1298 0,'0'0'3'15,"0"0"-3"-15,0 0 78 16,0 0-27-16,0 0-23 16,0 0-19-16,-5 8-3 15,5 6 8-15,0 4 1 16,0-2-1-16,1-1-3 15,4-4-4-15,-5-2 2 16,4-7-9-16,-4-2 0 16,0 0 6-16,0 0-6 15,0 0 7-15,0-11 3 16,5-9-6-16,0-6 7 16,6 2-11-16,-3 1 2 0,-3 9 0 15,1 2-2-15,0 7 0 16,8-4 0-16,-3 3-1 15,4 4-2-15,9-4 2 16,-3 4-3-16,5-2-1 16,-2 4-23-16,-2 0-18 15,7 0-54-15,-4 0-72 16,-3 0-472-16</inkml:trace>
  <inkml:trace contextRef="#ctx0" brushRef="#br0" timeOffset="1056.81">19595 3459 1144 0,'0'0'21'0,"0"0"-21"15,0 0 110-15,0 0-14 16,0 0-53-16,-87 12-7 15,75 5-14-15,2 2-1 16,1 4-3-16,9 3-14 16,0-4 0-16,9 1-4 15,13-7 3-15,11-4-6 16,3-6 3-16,4-6-1 0,-2 0 0 16,-5-4-9-16,-8-10 2 15,-9-2 6-15,-9-4 2 16,-7-3 8-16,0 1 12 15,0-1-2-15,-11 6-9 16,-4 0-8-16,5 6-2 16,-1 6-6-16,10 1-18 15,1 4-11-15,0 0-80 16,0 0-106-16,15 0-56 16,7 0-331-16</inkml:trace>
  <inkml:trace contextRef="#ctx0" brushRef="#br0" timeOffset="1472.05">19875 3459 855 0,'0'0'224'0,"0"0"-210"15,0 0 141-15,0 0-71 16,0 0-56-16,0 0-20 16,16 32 25-16,-11-13-9 15,2-2 2-15,-4 2-2 16,8-3-13-16,-3-6-7 15,-1-1-2-15,4-4 0 16,-1-2-3-16,0-3 1 16,4 0-15-16,1 0-1 15,1-5-2-15,0-7-2 16,-1-2-4-16,1 0 4 16,-3 0 19-16,-2 0-1 0,-1 0 4 15,0 5 2 1,-5 4 10-16,-1 5 2 0,-4 0 7 15,0 0-7-15,2 0 0 16,1 3-1-16,4 8 13 16,-2 5 2-16,5-2-10 15,-1 0-15-15,1-2 1 16,4-4-4-16,-2-2-2 16,-1 0 0-16,4-3-29 15,4 0-48-15,0-3-62 16,-2 0-132-16,-1 0-378 15</inkml:trace>
  <inkml:trace contextRef="#ctx0" brushRef="#br0" timeOffset="1720.76">20568 3400 644 0,'0'0'599'16,"0"0"-587"-16,0 0-12 15,0 0 65-15,0 0-36 16,7 79-21-16,-7-56-5 0,3-3 0 16,-1-4-5-1,1-4 2-15,3-6-51 0,0-6-118 16,3 0-571-16</inkml:trace>
  <inkml:trace contextRef="#ctx0" brushRef="#br0" timeOffset="3255.3">20158 3581 826 0,'0'0'99'0,"0"0"-31"15,0 0 82 1,0 0-63-16,0 0-20 0,0 0-12 16,-19-57-16-16,19 55 10 15,-4-2-11-15,4 4-8 16,-1 0 4-16,1 0-16 16,0 0-3-16,0 0-3 15,0 0-9-15,0 0 11 16,0 0-13-16,0 0 1 15,0 0-4-15,0 6 1 16,0 2 1-16,0 4 0 16,5-4 2-16,-5-2-2 15,5 0 0-15,0-4 0 16,-5-2 0-16,4 0 0 16,-4 0 0-16,0 0 0 0,0 0-6 15,0 0 6-15,0 0-12 16,1 0 2-16,3 0 4 15,-4 4-1-15,2-4 6 16,-2 0 1-16,5 0-1 16,-5 0 0-16,5 2 1 15,-2-2 0-15,-1 0-2 16,2 3 2-16,-3-3 0 16,3 0 0-16,-3 0-2 15,5 0 1-15,-3 0-10 16,-1 0 0-16,3 0 9 15,0 0-4-15,0 0 3 0,-1 0 1 16,1-5-4-16,5-1-1 16,-1-2-2-16,-2-2 6 15,-2 0 2-15,4 1 2 16,-3 0-1-16,0-2 4 16,-1 6-4-16,3-4 7 15,-2 4-7-15,-1 2 0 16,3 0-1-16,-3 3-1 15,1 0 0-15,-5 0-2 16,5 0 2-16,-3 0 2 16,2 11 0-16,0 9 6 15,-3-1 10-15,3 7-3 16,0-6-3-16,-1-3-6 16,1 0-4-16,0-6 5 15,-3-5-5-15,-2 0 0 0,0-4-2 16,0-2 2-16,0 0-2 15,0 0-30-15,0 0-36 16,0 0-21-16,0 0-177 16</inkml:trace>
  <inkml:trace contextRef="#ctx0" brushRef="#br0" timeOffset="3651.13">20628 3394 626 0,'0'0'144'0,"0"0"-20"16,0 0 3-16,0 0-118 16,0 0-9-16,0 0-210 15,0-16-610-15</inkml:trace>
  <inkml:trace contextRef="#ctx0" brushRef="#br0" timeOffset="3963.96">20537 3087 1162 0,'0'0'198'0,"0"0"-186"16,0 0 15-16,0 0 23 0,0 0-34 16,0 0-16-16,-4 2-3 15,4 2-30-15,0-2-126 16,16 2-317-16</inkml:trace>
  <inkml:trace contextRef="#ctx0" brushRef="#br0" timeOffset="4469.91">21069 3378 726 0,'0'0'123'15,"0"0"-117"-15,0 0 155 16,0 0 21-16,0 0-52 16,0 0-42-16,-60-43-26 15,48 43-16-15,-5 0-14 16,6 6-12-16,1 5-16 0,8 1-4 16,2-2 0-16,0 8-7 15,0-1 6-15,16-1-7 16,-1 2-10-16,11-2-16 15,-5 2-12-15,-2-2 6 16,-9-2 20-16,0 3 8 16,-6-3 12-16,-4 0 2 15,0-2 14-15,-9-1 30 16,-6 0 1-16,-4-5-6 16,3-3-16-16,9-3-21 15,7 0-4-15,0 0-4 16,2-11-137-16,19-11-276 15</inkml:trace>
  <inkml:trace contextRef="#ctx0" brushRef="#br0" timeOffset="4803.93">21305 3491 1225 0,'0'0'5'0,"0"0"-1"15,0 0 84-15,0 0-14 16,98 0-27-16,-72-12-30 16,2 1-14-16,-2-6 0 15,-6 3-6-15,-8 0-8 16,-3 3-5-16,-9 2 15 16,0 0 1-16,0 1 22 15,-19 8-18-15,-3 0 26 0,-8 0-10 16,4 17-1-16,-3 5 20 15,8 6 8-15,8 4-12 16,6 1-7-16,7-1-15 16,7-4-4-16,22-8-7 15,11-6-2-15,10-11-5 16,6-3-41-16,10-9-87 16,-1-13-162-16</inkml:trace>
  <inkml:trace contextRef="#ctx0" brushRef="#br0" timeOffset="14770.65">19049 5011 961 0,'0'0'102'0,"0"0"-99"16,0 0 127-16,0 0-1 16,0 0-51-16,0 0-15 15,0 0-16-15,0 0-7 16,-18-13-3-16,15 13-13 15,3 0-17-15,0 0-2 16,0 5-5-16,0 1 0 16,0 8 0-16,0-6-2 15,0-2-1-15,0-4-5 16,3-2-8-16,-1 0 2 16,1 0-5-16,-1 0 12 0,3-8 3 15,-1-3 3-15,-4 0 1 16,0 0 3-16,0 5 0 15,0 3 9-15,-4 3 3 16,3 0 7-16,-3 0-7 16,4 0-14-16,0 3-1 15,0 8-1-15,0 6 1 16,0-6-3-16,0-3 0 16,0-2-12-16,0 0-6 0,9-6-4 15,-4 0 8 1,-5 0 3-16,2 0 11 15,-2 0 2-15,0 0 2 0,0 0 1 16,0 0-2-16,0 0-43 16,5 0-94-16,3 0-288 15</inkml:trace>
  <inkml:trace contextRef="#ctx0" brushRef="#br0" timeOffset="15079.28">19427 4588 1079 0,'0'0'11'0,"0"0"66"16,0 0 106-16,0 0-100 15,0 0-63-15,0 0-15 16,-17 57 26-16,7-21-18 15,1 7 11-15,8 1-4 16,-8 5-9-16,9 1 6 16,-5 1-8-16,5-5-5 15,0-7 1-15,0-11-5 16,14-5-2-16,1-12-16 16,1-8-49-16,1-3-34 15,-3-9-82-15,1-15-176 16</inkml:trace>
  <inkml:trace contextRef="#ctx0" brushRef="#br0" timeOffset="15272.54">19279 4778 937 0,'0'0'91'15,"0"0"0"-15,0 0 100 16,0 0-97-16,0 0-74 15,0 0-20-15,11-10-1 16,15 10 0-16,8 0 1 16,0 0-53-16,3 0-72 15,-6-2-219-15</inkml:trace>
  <inkml:trace contextRef="#ctx0" brushRef="#br0" timeOffset="15722.9">19755 4489 755 0,'0'0'416'16,"0"0"-411"-16,0 0 97 16,0 0-7-16,0 0-77 15,0 0 41-15,0 97-20 16,0-52-13-16,0 3 5 15,0 0-14-15,0-1 2 0,0 2-11 16,0-5-5-16,0-1 5 16,0-9-7-16,0-8 1 15,0-12-2-15,0-9-1 16,10-5 0-16,-1 0-4 16,3 0-2-16,7-23-5 15,1-5 0-15,-1 3 8 16,-3-1-4-16,-9 10 8 15,-4 8 4-15,2 2-3 16,-5 6 7-16,0 0 11 16,0 0-5-16,0 6-6 15,0 4-3-15,0 13 2 0,2-1 2 16,3 4-4 0,4-6-4-16,1 0-2 0,1-9-6 15,7-3-18-15,0-2-25 16,2-6-116-16,-1 0-270 15</inkml:trace>
  <inkml:trace contextRef="#ctx0" brushRef="#br0" timeOffset="16050.61">20144 4952 1329 0,'0'0'15'0,"0"0"42"0,0 0 49 16,0 0-48-1,0 0-32-15,95-61-21 0,-80 49 0 16,1-4-4-16,-4 6-2 16,-7 2-1-16,-1 2-10 15,-4 4 8-15,0-1 4 16,-14 0-17-16,-2 3 17 16,-4 0 0-16,-1 0 9 15,-3 12 9-15,3 4 0 16,4-2 6-16,3 9-4 15,9-3-10-15,5 2-3 16,0 0-6-16,14 2-2 16,8-8 0-16,9-5-21 15,7-5-16-15,-2-6-58 16,0 0-113-16,-6 0-267 0</inkml:trace>
  <inkml:trace contextRef="#ctx0" brushRef="#br0" timeOffset="16357.96">20466 4899 937 0,'0'0'26'0,"0"0"117"0,0 0 10 15,0 0-51-15,0 0-31 16,0 0 7-16,5 67-38 16,-3-47-15-16,2-3-15 15,1-9-9-15,2-2 0 16,8-3-1-16,4-3-7 0,7-5-11 15,5-12-16-15,2-3 1 16,-8-2 1-16,-4 4 24 16,-5 4 6-16,-11 8 4 15,3 4 4-15,-6 2 33 16,-2 0-4-16,4 2 5 16,2 12-8-16,3 6-3 15,-2 0-12-15,2-3-17 16,-3 3 0-16,8 0-53 15,2-6-131-15,3-8-579 16</inkml:trace>
  <inkml:trace contextRef="#ctx0" brushRef="#br0" timeOffset="20921.49">21262 4430 543 0,'0'0'707'0,"0"0"-698"16,0 0 47-16,0 0 72 0,0 0-61 15,0 0-34-15,0 0-1 16,-67 31-5-16,48-5-6 16,-2 8 10-16,-3 8-16 15,2 9 0-15,-4 2 8 16,2 4-12-16,3 5 3 16,2 3 3-16,4 0-7 15,9-3 5-15,6-9-15 16,0-7 2-16,11-9-4 15,10-9 2-15,8-3-1 16,0-5 1-16,-1-4-13 16,6-2-8-16,1-4-35 15,-4-5-31-15,3 0-57 0,-12-1-167 16,-6-2-649 0</inkml:trace>
  <inkml:trace contextRef="#ctx0" brushRef="#br0" timeOffset="21803.95">23865 4345 1411 0,'0'0'29'0,"0"0"-9"16,0 0-20-16,0 0 33 15,0 0-14-15,0 0 0 0,58 18 6 16,-30 7-3-16,1 11 8 16,1 13-2-16,-3 5-14 15,-6 5 1-15,-4 6 7 16,-10 8-10-16,-4 1 5 15,-3 1-11-15,-5-4-3 16,-17-4 11-16,-6-7-11 16,-8-7 0-16,-2-7-3 15,-3-7-1-15,0-5-13 16,1-11-49-16,-5-12-136 16,5-11-736-16</inkml:trace>
  <inkml:trace contextRef="#ctx0" brushRef="#br0" timeOffset="22413.37">21605 4718 908 0,'0'0'259'0,"0"0"-217"15,0 0-42-15,0 0 94 16,-86 54-17-16,65-28-21 16,2 7-19-16,2 9 7 15,0 1 7-15,5 1-22 16,3-1-10-16,7-7-3 15,2-1-13-15,0-5-2 16,0-4-1-16,12-6-4 16,2-6-9-16,7-8-33 15,3-6-67-15,3 0-105 0,-2-17-496 16</inkml:trace>
  <inkml:trace contextRef="#ctx0" brushRef="#br0" timeOffset="22734.29">21650 4689 870 0,'0'0'222'15,"0"0"-214"-15,0 0 42 0,0 0 58 16,0 0-10-1,0 0-45-15,65 95-16 0,-53-56-14 16,2 1 7-16,-4 2-2 16,-5-1-5-16,4-1-6 15,-9-1-1-15,0-5 10 16,-9-2-10-16,-4-7-13 16,-3-3 8-16,1-4-11 15,-1-4-1-15,6-6-8 16,-1-5-40-16,1-3-31 15,7 0-105-15,3-3-283 16</inkml:trace>
  <inkml:trace contextRef="#ctx0" brushRef="#br0" timeOffset="23058.46">22094 4913 588 0,'0'0'687'0,"0"0"-684"0,0 0 51 15,0 0 50-15,0 0-40 16,0 0-33-16,109 0-15 16,-75 0-11-16,-3 0-4 15,-7 0-1-15,-3 3-37 16,-7 5-70-16,-13 4-126 16,-1 4-217-16</inkml:trace>
  <inkml:trace contextRef="#ctx0" brushRef="#br0" timeOffset="23222.1">22104 5015 880 0,'0'0'205'0,"0"0"-147"0,0 0 59 16,0 0-92 0,0 0-12-16,0 0-12 0,61 8 0 15,-29-6 0-15,8-2-1 16,-4 0-105-16,-6 0-314 15</inkml:trace>
  <inkml:trace contextRef="#ctx0" brushRef="#br0" timeOffset="23530.02">22402 4845 1102 0,'0'0'56'0,"0"0"-47"16,0 0 18-16,0 0 43 16,0 0-27-16,99 37-33 15,-70-26 6-15,-5 1-8 16,-7-1-7-16,-6-3 11 16,-3 4-4-16,-8 4 33 15,0 4 16-15,-14 0-7 16,-6 3 2-16,-11-1-17 15,10-5-8-15,2 0 2 16,7-9-22-16,3 1-7 16,9-1-1-16,0-5-58 0,16-3-96 15,10 0-140 1</inkml:trace>
  <inkml:trace contextRef="#ctx0" brushRef="#br0" timeOffset="23838.63">22986 5015 824 0,'0'0'580'0,"0"0"-575"16,0 0 23-16,0 0 24 16,0 0-52-16,0 0-6 15,35 2-63-15,-14-2-133 16,3 0-222-16</inkml:trace>
  <inkml:trace contextRef="#ctx0" brushRef="#br0" timeOffset="23969.48">23233 5006 713 0,'0'0'117'0,"0"0"124"15,0 0-189-15,0 0-52 16,0 0-177-16</inkml:trace>
  <inkml:trace contextRef="#ctx0" brushRef="#br0" timeOffset="24086.52">23536 5037 1352 0,'0'0'0'0,"0"0"-242"16</inkml:trace>
  <inkml:trace contextRef="#ctx0" brushRef="#br0" timeOffset="25392.68">20079 5488 1138 0,'0'0'174'16,"0"0"-174"-16,0 0 122 0,0 0-1 15,0 0-50-15,0 0-22 16,-2-2-14-16,-3 10-20 16,-4 18-1-16,-5 15-9 15,4 11 0-15,-5 7 9 16,-1 4-6-16,0-4-1 16,-2-1-2-16,0-1-4 15,5-3 3-15,0-9-4 16,0-3 0-16,2-11-2 15,11-13-14-15,-3-10-17 16,3-8-32-16,0-8-45 16,9-30-121-16,4-9-120 15</inkml:trace>
  <inkml:trace contextRef="#ctx0" brushRef="#br0" timeOffset="25810.47">19912 5517 171 0,'0'0'1030'0,"0"0"-1013"16,0 0 82-16,0 0 57 15,0 0-60-15,0 0-49 16,-6-3-12-16,6 3-5 16,0 0-11-16,0 0 3 15,0 0-12-15,0 0-2 16,0 0 1-16,0 0-8 15,0-3-1-15,6-5 0 0,12-3 1 16,8-13 6-16,5-6-1 16,4-4-6-16,-4-3 4 15,-2 4-2-15,-3 5-2 16,-9-1 3-16,-3 12-1 16,-9 8 6-16,0 7-2 15,-5 2 7-15,0 0 2 16,0 2-9-16,4 24 0 15,-4 7 7-15,5 10 3 16,-5 3-4-16,2-7-12 16,3-3 0-16,-2-4 0 15,2-7-3-15,1-5-19 16,-1-4-28-16,5-6-19 0,0-8-60 16,1-2-427-16</inkml:trace>
  <inkml:trace contextRef="#ctx0" brushRef="#br0" timeOffset="30003.89">21407 5429 614 0,'0'0'9'16,"0"0"19"-16,0 0 93 15,0 0-23-15,0 0 34 16,0 0-8-16,-19-73-32 0,14 65-5 15,5 2-1-15,0 3 9 16,-2-2-50-16,2 1-2 16,0 2 3-16,0-1-30 15,0 3 8-15,0 0-1 16,-4 0-16-16,4 9-7 16,-5 13 0-16,5 9 0 15,0 6 17-15,-5-3-17 16,2 2 4-16,3-5-1 15,0-3-2-15,0-2 4 16,0-6-5-16,0-1 0 16,5-5-4-16,-2-2 5 15,8-6-1-15,-3 0 0 16,4-4 1-16,2-2-2 16,7 0 1-16,5 0 0 0,5-2 1 15,3-8 1-15,1 2-2 16,1 2 0-16,5-2 3 15,9 0-4-15,7-1 1 16,8 1 0-16,6 0-2 16,3-2 3-16,-2 2-1 15,-1 6 0-15,0-2 2 16,3 4-3-16,-4 0 1 16,3 0 0-16,-4 0-2 15,-2 0 3-15,5 0-1 0,4 0 0 16,-6 0 2-1,-4 0-1-15,-2 0-1 0,-4 6 0 16,-3 0-2-16,3 2 5 16,0 1-3-16,-4-4 0 15,-5-2 0-15,-4 6-3 16,-4-6 3-16,-2 2 0 16,-6-2-2-16,-3 3 3 15,-2-4-1-15,-1 4 0 16,-2 0 2-16,-2 0-4 15,9 2 2-15,-6-6 0 16,1 2-2-16,2-4 2 16,-5 0 0-16,1 0 0 15,-10 0 2-15,2 0-5 16,-7-4 3-16,-3 2 0 16,0-4-2-16,-2 4 6 0,-2-7-3 15,-2 0 2-15,2-2-2 16,-3 0 3-16,2-6-4 15,1 3 0-15,-4-4-2 16,3-1 5-16,-2 0-3 16,-2-1 0-16,0 3 2 15,0-1 2-15,0-1-4 16,0 2 0-16,0 6 1 16,0 3 2-16,0 2-3 0,0 6 0 15,0 0-3 1,0 0 0-16,0 0-9 0,0 2-47 15,0 18-41 1,0 3-156-16,-6 5-905 0</inkml:trace>
  <inkml:trace contextRef="#ctx0" brushRef="#br0" timeOffset="69704.94">27252 3888 1259 0,'0'0'24'0,"0"0"-17"16,0 0 111-16,0 0-10 15,0 0-58-15,0 0-29 16,0 0 0-16,-6-22-1 16,6 22-3-16,0 0-2 15,0 0 1-15,0 0 4 16,0 0-10-16,0 0-7 15,0 2 2-15,0 12-3 16,-1 10 1-16,-3 9 3 16,2 9 2-16,-6 12 3 15,3 9-6-15,-6 4-3 16,-2 4 1-16,1-4-2 16,-4 1 1-16,1-3-2 0,1-6 1 15,0-5 1-15,4-11 1 16,-1-4-1-16,6-11 3 15,3-6-4-15,-3-8 2 16,5-4-3-16,0-8-1 16,0 0 1-16,0-2-5 15,0 0 2-15,0 0 1 16,16 0 1-16,4 4 1 16,6-2 0-16,4-2 2 15,-5 3-1-15,6 0-1 16,0-3 0-16,2 0-1 15,-2 3 1-15,0-3-1 0,-2 3 1 16,2-3-9-16,0 0-3 16,-1 0-12-16,-3 0 1 15,-3 5 2-15,-3-5-13 16,-2 0 1-16,-3 3-19 16,-3-3-46-16,3 0-76 15,-6 0-258-15</inkml:trace>
  <inkml:trace contextRef="#ctx0" brushRef="#br0" timeOffset="70593.75">28137 4007 1093 0,'0'0'35'0,"0"0"66"16,0 0 60-16,0 0-41 15,0 0-53-15,0 0-49 16,0-6-11-16,0 15-2 15,0 16-3-15,0 18 0 16,0 7 5-16,0 9-6 16,-5-2 3-16,0 0-3 0,-1-3 1 15,5-7-2 1,-3-7 0-16,4-9-3 0,0-6-19 16,0-10-34-16,0-7-21 15,0-8-26-15,0 0-69 16,0-12-249-16</inkml:trace>
  <inkml:trace contextRef="#ctx0" brushRef="#br0" timeOffset="70892.59">27877 3846 971 0,'0'0'298'15,"0"0"-297"-15,0 0-1 16,0 0 63-16,0 0-21 16,0 0-9-16,93-5-11 15,-40 1-10-15,4 4-2 16,0 0-6-16,-7 0-3 15,-2 0-1-15,-10 6-5 16,0-3-22-16,-7 3-74 16,-10-3-83-16,-8 2-289 15</inkml:trace>
  <inkml:trace contextRef="#ctx0" brushRef="#br0" timeOffset="71179.24">27832 4456 1077 0,'0'0'39'0,"0"0"-12"16,0 0 9-1,0 0 66-15,0 0-31 0,117 8-44 16,-77-2-11-16,-1-1 0 16,-1-2-12-16,5 3-3 15,-3-1-2-15,-2-5-47 16,-7 0-141-16,-2 0-406 16</inkml:trace>
  <inkml:trace contextRef="#ctx0" brushRef="#br0" timeOffset="71785.85">28642 3995 1144 0,'0'0'116'0,"0"0"-111"15,0 0 26-15,-7 113 41 16,-7-56-34-16,2 2-27 16,-5-5-5-16,5-3-3 15,1-9-1-15,3-8-2 16,3-11 0-16,-1-13-3 16,5-4-5-16,1-6-20 15,0 0-56-15,0-22-75 16,15-12 110-16,1-9-2 0,-1-4-22 15,-1-5-14-15,1-1 73 16,-4 5 14-16,4 6 53 16,-3 11 38-16,-3 9 7 15,-2 10 18-15,-4 9-28 16,1 0-22-16,-3 3-24 16,3 0-11-16,1 12-26 15,5 16 5-15,2 12 12 16,2 7-2-16,-2 4-9 15,6 0-2-15,-3-3-3 16,6-8-4-16,-1-7-2 16,4-10 0-16,2-10-1 15,-3-7 1-15,4-6-1 0,1-2-5 16,-2-18-10 0,3-11 7-16,-3-5-4 0,0-10 5 15,-4-1-2-15,-5-8 8 16,-1 5 1-16,-1 7 1 15,-1 9 1-15,2 12-1 16,-6 8-4-16,0 5-5 16,4 9-42-16,-2 0-68 15,4 0-142-15,-3 0-399 16</inkml:trace>
  <inkml:trace contextRef="#ctx0" brushRef="#br0" timeOffset="72331.89">29815 4027 674 0,'0'0'479'0,"0"0"-452"16,0 0 114-16,0 0 13 15,-33-82-69-15,12 73-52 16,-3-2-9-16,-2 6-18 15,-3 5-2-15,0 0 3 16,-7 2-2-16,-4 21 3 16,-3 13 0-16,-5 7 4 15,1 11 2-15,8 11-8 16,8 2 1-16,10 7-1 16,16-9-5-16,5-4 0 15,10-10-1-15,16-5-1 16,5-12-1-16,9-3-2 0,4-9-7 15,3-5 2-15,-1-6-7 16,3-5-3-16,-6-6-1 16,1 0-5-16,0-3 1 15,-8-11-15-15,0-3-9 16,-2-3 1-16,-6-2-2 16,-9 2-36-16,-4-5 37 15,-11-1-40-15,-4 1-276 16</inkml:trace>
  <inkml:trace contextRef="#ctx0" brushRef="#br0" timeOffset="72605.98">29661 4509 621 0,'0'0'277'15,"37"87"-261"-15,-17-38 192 16,4-7-70-16,2 3-50 16,-2-5-55-16,2-9-25 15,-2 0-3-15,-1-6-5 16,1-2-10-16,-2-6-63 0,-3-6-204 15</inkml:trace>
  <inkml:trace contextRef="#ctx0" brushRef="#br0" timeOffset="73487.45">29779 4052 1271 0,'0'0'3'16,"0"0"-3"-16,0 0 33 15,0 0 29-15,0 0-26 16,0 0-13-16,29-14 3 15,-14 22-12-15,4 12-6 0,-1 12-5 16,2 4 7-16,-4 12-6 16,-1 6 0-16,-1 2-4 15,-4-3 1-15,1 1 2 16,-6-3-3-16,-5-6-18 16,0-3-7-16,-5-5-6 15,-16 0 2-15,-8-6-9 16,1-6-42-16,2-5-139 15,-1-2-374-15</inkml:trace>
  <inkml:trace contextRef="#ctx0" brushRef="#br0" timeOffset="81566.41">26769 5613 1250 0,'0'0'58'16,"0"0"-53"-16,0 0 80 15,0 0-9-15,0 0-15 16,0 0-27-16,0 0-8 15,-79 5 3-15,60 9-11 16,4 4 5-16,-1 4-4 0,1 4-11 16,4 7 7-16,1 4-13 15,1 5 0-15,8 4 1 16,1-1-1-16,0 5 0 16,0 1-2-16,6 0 0 15,3-3 0-15,-6 0 0 16,-3-5 0-16,0-1 0 15,0-3 2-15,0-2-2 16,-12-6 0-16,-3-2-4 16,3-4 4-16,1-9-20 15,-2-4-9-15,2-6-28 16,-4-6-65-16,-4-4-126 16,2-15-640-16</inkml:trace>
  <inkml:trace contextRef="#ctx0" brushRef="#br0" timeOffset="81729.52">26426 6214 1211 0,'0'0'0'0,"0"0"0"16,0 0 31-16,88-6 22 16,-50 6-35-16,-2-2-14 15,1-2-4-15,-1 2-53 16,2-4-83-16,-2-6-172 15,-2 2-374-15</inkml:trace>
  <inkml:trace contextRef="#ctx0" brushRef="#br0" timeOffset="81929.75">26969 6022 781 0,'0'0'256'0,"0"0"-187"0,0 0 105 16,0 0-104-16,0 0-17 15,0 77 12-15,0-38-49 16,-5-3-4-16,3-2-10 16,2-3 0-16,0-5-2 15,0-10-52-15,0-1-43 16,2-10-100-16,6-5-221 16</inkml:trace>
  <inkml:trace contextRef="#ctx0" brushRef="#br0" timeOffset="82055.22">27002 5903 669 0,'0'0'0'16</inkml:trace>
  <inkml:trace contextRef="#ctx0" brushRef="#br0" timeOffset="82351.14">27362 5709 843 0,'0'0'454'0,"0"0"-454"15,0 0 34-15,0 0 53 16,-14 70-21-16,4-27-26 16,-2 5-20-16,1 9 11 15,3 2-1-15,2 0-12 16,6-3 3-16,0-8-21 16,0-5 1-16,0-10-2 0,14-11-23 15,2-8-21 1,-1-4-62-16,6-10-157 0,0-4-347 15</inkml:trace>
  <inkml:trace contextRef="#ctx0" brushRef="#br0" timeOffset="82703.98">27613 5771 637 0,'0'0'485'0,"0"0"-445"15,0 0-30-15,0 0 96 16,0 0-23-16,0 0-27 16,33-14-25-16,-33 14 10 15,0 2-11-15,0 18 3 16,0 9 3-16,0 5-5 15,-7 8-6-15,-7 5-4 16,2 8-9-16,-1-2-1 16,2 1-3-16,6-9-8 15,5-9 3-15,0-8-3 16,0-5-6-16,16-6-17 16,2-8-29-16,3-9-23 15,0 0-99-15,-4-6-189 0</inkml:trace>
  <inkml:trace contextRef="#ctx0" brushRef="#br0" timeOffset="82870.28">27493 5991 118 0,'0'0'556'16,"0"0"-519"-16,0 0-37 0,91 0 50 15,-51 3-50 1,-4 5-128-16</inkml:trace>
  <inkml:trace contextRef="#ctx0" brushRef="#br0" timeOffset="83236.56">27908 6093 571 0,'0'0'424'16,"0"0"-363"-16,0 0 73 16,0 0-77-16,95 0-55 15,-75-4-1-15,1-6-2 16,-6-2-95-16,-4-2-120 16,-3 0-70-16,-8 0 4 0,0 5 135 15,-3 1 147 1,-18 0 100-16,-3 2 295 0,2 6-292 15,-2 0 90-15,5 0 2 16,1 0-58-16,5 14-31 16,1 3-38-16,0 11-24 15,6 0-15-15,6 4-16 16,0-4 1-16,0-3-11 16,19-3-2-16,5-4-2 15,4-10-20-15,12-2-39 16,1-6-88-16,2 0-220 15,-2-14-643-15</inkml:trace>
  <inkml:trace contextRef="#ctx0" brushRef="#br0" timeOffset="83598.53">28289 6000 1182 0,'0'0'53'16,"0"0"-51"-16,0 0 120 15,0 0-16-15,0 87-57 16,0-56-11-16,0-6-14 16,0-2-1-16,0-7-2 15,0-6-19-15,3-5 6 16,-1-2-8-16,1-3 2 16,1 0-5-16,1 0-1 15,2-6-2-15,8-14 6 0,1-2 3 16,4-7 5-16,-1 5-8 15,-3-5 0-15,4 4 4 16,-4 0-4-16,6 5 0 16,-4 6 0-16,1 2 0 15,1 6 0-15,-1 4-2 16,-2-1-4-16,2 3-9 16,-3 0-33-16,-4 0-62 15,-3 0-118-15,-6 0-512 16</inkml:trace>
  <inkml:trace contextRef="#ctx0" brushRef="#br0" timeOffset="83973.15">26962 5810 965 0,'0'0'501'15,"0"0"-501"-15,0 0-45 16,0 0-81-16,0 0-917 15</inkml:trace>
  <inkml:trace contextRef="#ctx0" brushRef="#br0" timeOffset="91552.41">29272 5678 244 0,'0'0'990'0,"0"0"-990"15,0 0 0-15,0 0 62 16,0 0 26-16,0 0-6 0,0 0-35 16,-5-57 0-16,0 54 2 15,1 3-10-15,3 0-7 16,-3 0-15-16,-6 3-3 16,-6 22-9-16,-9 15-4 15,-6 9 11-15,-2 4-9 16,5 6-1-16,4 3 6 15,7 0-6-15,8 1-2 16,9-8 0-16,2-1-2 16,22-9 0-16,11-8-24 15,11-5-23-15,6-12-24 16,13-10-87-16,1-10-275 0</inkml:trace>
  <inkml:trace contextRef="#ctx0" brushRef="#br0" timeOffset="92173.06">29870 5771 1270 0,'0'0'5'16,"0"0"-5"-16,0 0 93 15,0 0-4-15,-86 71-34 16,63-29-7-16,4 5-11 15,9 4-12-15,7-5-14 16,3-1-11-16,0-9-3 0,20-7-4 16,8-7-23-16,3-8-11 15,10-14-69-15,1 0-197 16,-3-16-373-16</inkml:trace>
  <inkml:trace contextRef="#ctx0" brushRef="#br0" timeOffset="92435.14">30082 5745 722 0,'0'0'467'0,"0"0"-456"16,0 0 18-16,0 0 48 0,0 0-15 16,0 0-4-1,96 97-39-15,-75-61-4 0,0 3 3 16,-4 1-9-16,-5-1 1 15,-4-1-10-15,-8-5 0 16,0-1 21-16,-5-4-6 16,-14-3 11-16,-1-3-5 15,1-4-14-15,7-8-7 16,7-6-5-16,5-4-118 16,5 0-278-16</inkml:trace>
  <inkml:trace contextRef="#ctx0" brushRef="#br0" timeOffset="92706.17">30664 5897 1018 0,'0'0'259'0,"0"0"-251"16,0 0 53-16,103-8 6 16,-66 6-16-16,-3 2-25 15,-6 0-13-15,-4 0-13 0,-7 0-1 16,-5 0 1-16,-7 0-54 16,-5 0-71-16,0 2-156 15,-10 10-534-15</inkml:trace>
  <inkml:trace contextRef="#ctx0" brushRef="#br0" timeOffset="92866.34">30669 6039 1028 0,'0'0'91'0,"0"0"-79"16,0 0 100-16,0 0-15 16,81 14-20-16,-36-14-55 15,-2 0-22-15,-7 0-3 16,-5-6-47-16,-2-5-54 15,-6-3-151-15,-2 0-654 16</inkml:trace>
  <inkml:trace contextRef="#ctx0" brushRef="#br0" timeOffset="93161.09">31086 5771 948 0,'0'0'408'0,"0"0"-408"16,0 0 0-16,0 0 5 16,0 0 20-16,0 0-4 0,71 53-17 15,-40-27 5-15,-4-1-8 16,-3 1 7-16,-3 0 5 16,-7-4 6-16,-9 0 4 15,-5 1-1-15,0-3 21 16,0 0-7-16,-10-4-9 15,-9 1 10-15,1-5-8 16,5-2-20-16,4-6-8 16,7-2-1-16,2-2-51 15,2 0-83-15,22-2-351 16</inkml:trace>
  <inkml:trace contextRef="#ctx0" brushRef="#br0" timeOffset="93530.43">31713 5720 424 0,'0'0'509'16,"0"0"-310"-16,0 0-10 15,0 0-46-15,0 0-41 16,0 0-44-16,0 0-22 16,0 0-23-16,0 0-13 0,0 0-8 15,0 0-2-15,0 0-22 16,0 0 2-16,0 0-5 15,0 0-24-15,5-5-21 16,2 5 23-16,2-6 9 16,-4 6 24-16,2-3-24 15,-2 0-199-15</inkml:trace>
  <inkml:trace contextRef="#ctx0" brushRef="#br0" timeOffset="93710.09">31763 5949 1171 0,'0'0'0'0,"0"0"-223"15,0 0 161-15,0 0-85 16</inkml:trace>
  <inkml:trace contextRef="#ctx0" brushRef="#br0" timeOffset="93981.95">31885 5935 1131 0,'0'0'124'0,"0"0"-81"0,0 0 57 16,0 0-64-16,0 0-36 15,0 0-47-15,47 0-15 16,-16 0-33-16,3 0-40 15,-4 0-10-15,-10 0 21 16,-3 0 124-16,-4 0 36 16,-8 0 144-16,2 0-21 15,1 0-20-15,-1 0-20 16,2 0-68-16,6 0-35 16,1 2-8-16,-1-2-8 15,1 4-18-15,-2-2-62 16,-2 1-56-16,1-3-223 15</inkml:trace>
  <inkml:trace contextRef="#ctx0" brushRef="#br0" timeOffset="94339.2">32543 5545 1374 0,'0'0'60'0,"0"0"9"15,0 0-14-15,0 0-21 0,0 0-21 16,0 0-13-16,9 0-3 16,1 16 3-16,8 14 10 15,0 0-7-15,1 7 2 16,-3 5-4-16,-1 3-1 15,1 4 0-15,-4-1 1 16,-3 2-1-16,-4 4 4 16,-2 0 1-16,-3-4 13 15,0-7-18-15,0 2 2 16,-5-11-4-16,-12-4-5 16,-4-4 3-16,-1-7-5 15,-8-1-28-15,-1-6-92 16,-5-10-359-16</inkml:trace>
  <inkml:trace contextRef="#ctx0" brushRef="#br0" timeOffset="95106.07">27942 6838 1505 0,'0'0'7'0,"0"0"-7"15,0 0 40-15,0 0-7 16,0 0-15-16,0 0-14 15,-20 62-2-15,8-17 21 16,1 9-4-16,1 5 1 16,3 6 7-16,-3 2-12 15,1-5-5-15,2-5-7 16,2-9-2-16,2-15 0 16,3-7-1-16,0-14-14 15,0-7 1-15,0-5-41 16,0-5-20-16,0-27-101 0,3-13-207 15</inkml:trace>
  <inkml:trace contextRef="#ctx0" brushRef="#br0" timeOffset="95491.09">27725 6868 818 0,'0'0'525'16,"0"0"-506"-16,0 0-14 16,0 0 72-16,0 0-7 0,0 0-28 15,7 6-15 1,-2-6 17-16,9-14-14 0,7-8-5 16,5-9-4-1,3-1-20-15,0 1 3 0,-3 1-4 16,-5 4 2-16,-6 6 0 15,1 3-2-15,-8 9 0 16,-3 5 14-16,-5 3-8 16,2 0 4-16,2 3-10 15,1 11 4-15,5 9 8 16,2-1-5-16,0 4 1 16,0-4-2-16,2-2-6 15,-2-3-3-15,4-1-16 16,-1-4-15-16,4-4-31 15,0-8-90-15,-9 0-611 0</inkml:trace>
  <inkml:trace contextRef="#ctx0" brushRef="#br0" timeOffset="96719.28">18552 5399 1204 0,'0'0'134'0,"0"0"-116"15,0 0 127-15,0 0-51 0,0 0-49 16,0 0-24-16,0 0-4 16,-6 36-8-16,6 7 7 15,0 4 10-15,-4 7-18 16,2-6-2-16,-1-5-4 15,1-7 0-15,2-5-2 16,0-5 0-16,0-10-8 16,0-7-4-16,0-6-17 15,0-3-18-15,0 0 3 16,0-9-20-16,0-14-11 16,-8 1-19-16,-1 0 45 15,2 5 44-15,2 3 5 16,5 5 16-16,0 4 31 0,0 5-6 15,0 0 0 1,21 0-3-16,4 0-4 0,6 0 0 16,2 0-18-16,-2-4-9 15,0 2-7-15,-7-2 0 16,-1 2-13-16,-4-6-41 16,-4-4-46-16,-1-5-65 15,-4-3-90-15,-3-2-171 16,-2-4-146-16</inkml:trace>
  <inkml:trace contextRef="#ctx0" brushRef="#br0" timeOffset="96909.21">18804 5472 83 0,'0'0'457'0,"0"0"-203"16,0 0-20-16,0 0-38 0,7-71-48 15,-7 71-47 1,0 0-15-16,0 0-32 0,0 0-18 16,0 17-12-16,0 11-10 15,0 14 5-15,-2 4-5 16,-7 5-11-16,4-6-1 15,-2 0-2-15,7-5-14 16,0-10-7-16,0-4-35 16,6-12-16-16,11-8-82 15,2-6-170-15</inkml:trace>
  <inkml:trace contextRef="#ctx0" brushRef="#br0" timeOffset="97318.14">19164 5474 1380 0,'0'0'6'0,"0"0"37"0,0 0 59 16,0 0-64-16,0 0-3 15,-88-70-23-15,64 70 14 16,0 9-4-16,-4 19 2 16,1 15 0-16,4 4-11 15,8 1 1-15,10 0-13 16,5-9-1-16,5-7 4 16,21-7-4-16,10-9-2 0,5-12-4 15,7-4-8-15,-6-8 3 16,-6-12-4-16,-5-6 0 15,-12 1 10-15,-9-3-1 16,-10 2 6-16,0 1 7 16,-15 1-5-16,-9 8-2 15,-2 5-17-15,5 2-25 16,11 4-35-16,6-1-139 16,4 0-221-16</inkml:trace>
  <inkml:trace contextRef="#ctx0" brushRef="#br0" timeOffset="97542.1">19417 5415 1187 0,'0'0'277'16,"0"0"-270"-16,0 0 19 16,0 0 29-16,-5 93-25 15,0-48-3-15,0 1-6 16,3-1-10-16,-2 0-1 15,4-9-10-15,0-4-1 16,0-10-5-16,0-5-16 16,4-9-5-16,1-8-28 0,-3 0-65 15,3-19-80 1,-5-9-132-16</inkml:trace>
  <inkml:trace contextRef="#ctx0" brushRef="#br0" timeOffset="97737.6">19224 5415 1243 0,'0'0'91'0,"0"0"-72"15,0 0 71-15,0 0-28 16,0 0-4-16,97-34-33 16,-53 26-25-16,-2 0 3 15,-3 2-3-15,-8 0-4 16,-10 6-3-16,-5 0-67 15,-13 0-114-15,-3 0-250 0</inkml:trace>
  <inkml:trace contextRef="#ctx0" brushRef="#br0" timeOffset="98196.37">19452 5638 1301 0,'0'0'39'16,"0"0"1"-16,0 0 94 16,0 0-74-16,86-14-40 15,-47 6-17-15,1-4-3 16,-4 9-12-16,-1-2-57 16,-4 2-140-16,-11-3-638 15</inkml:trace>
  <inkml:trace contextRef="#ctx0" brushRef="#br0" timeOffset="99605.95">19493 5375 164 0,'0'0'284'16,"0"0"-213"-16,0 0 24 15,0 0 37-15,0 0-88 16,0 0-29-16,-31 0 2 16,29 0 25-16,-6 0 55 15,8 0-12-15,0 0-6 0,-6 0-24 16,6 0-11-16,0 0 18 16,-3 0 8-16,3 0-24 15,0 0 6-15,0 0-11 16,0 0 7-16,0 0-3 15,0 0-13-15,0 0-10 16,0 0-19-16,0 0-3 16,9 0-3-16,15 0 3 15,3 0 7-15,8 0 8 16,1 0-10-16,2-2 1 16,-2 2-6-16,-5-3 4 15,0 3-8-15,-7-3 2 16,-7-3-48-16,1 4-61 15,-13-4-282-15</inkml:trace>
  <inkml:trace contextRef="#ctx0" brushRef="#br0" timeOffset="101047.73">27641 7661 1074 0,'0'0'0'15,"0"0"0"-15,0 0 115 16,0 0 2-16,0 0-21 0,0 0-23 16,0 0-26-16,-28-22-11 15,23 54-18-15,-2 7 12 16,2 5-6-16,0-1-16 15,-2 3-7-15,-3-7 0 16,1-3 1-16,2-8-2 16,-1-4 0-16,2-11-4 15,6-7 2-15,0-6-10 16,0 0-6-16,0 0 6 16,0-8-27-16,4-15 13 15,3-3-2-15,1-2 8 16,-3 1-1-16,-5 7 15 15,0 8 6-15,0 6 18 0,0 6 21 16,0 0 2-16,0 0-20 16,11 0-15-16,4 0 0 15,6 0 0-15,8 4-3 16,-1-2-3-16,1 2-1 16,0-4-5-16,-3 0-18 15,4-10-33-15,-8-4-54 16,2-5-71-16,0-4-36 15,-8 0-199-15,-4 3 13 16,-2-2 404-16,-5-1 48 16,-1 7 304-16,-4 2-111 15,0 2-19-15,0 6-26 16,0 4-38-16,0 2-54 0,0 0-36 16,0 0-28-16,0 6-34 15,0 16 4-15,-9 9-2 16,2 11 9-16,-7 1-5 15,8 1-11-15,0 0 2 16,3-5-3-16,3-3-15 16,0-5-16-16,0-5-33 15,14-12-65-15,6-6-92 16,6-8-275-16</inkml:trace>
  <inkml:trace contextRef="#ctx0" brushRef="#br0" timeOffset="101426.33">28337 7740 929 0,'0'0'208'16,"0"0"-166"-16,0 0 132 16,0 0-50-16,0 0-43 15,0 0-40-15,-71-39-16 16,47 42-6-16,-2 17-9 15,-5 2-4-15,2 12 10 16,0 3-12-16,6 3 7 16,8-4-7-16,11-2 1 15,4-3-1-15,9-6-2 16,18-7-4-16,8-8 0 0,5-6-9 16,4-4 5-16,-2-12-11 15,-3-10 1-15,-8-7 7 16,-7 1 1-16,-12 0 8 15,-12-1 6-15,0 1-4 16,-1 6 10-16,-16 2-12 16,1 6-1-16,6 5-18 15,4 1-23-15,6 8-58 16,0-6-174-16,21 6-423 16</inkml:trace>
  <inkml:trace contextRef="#ctx0" brushRef="#br0" timeOffset="101675.65">28657 7718 900 0,'0'0'348'15,"0"0"-303"-15,0 0 82 16,0 0-12-16,0 0-46 16,0 0-56-16,0 40-5 15,0-6 26-15,-2 3-12 16,-3-1-11-16,2-2-8 15,3-3-2-15,-2-9 6 16,2 1-7-16,0-6-25 16,0-8-11-16,0-4-26 15,0-5-51-15,0 0-74 0,5-11-122 16,2-9-622 0</inkml:trace>
  <inkml:trace contextRef="#ctx0" brushRef="#br0" timeOffset="101877.42">28673 7656 595 0,'0'0'585'15,"0"0"-531"-15,0 0 73 16,0 0-19-16,0 0-50 16,0 0-30-16,88-28-16 15,-61 28-10-15,-1 0-1 0,3 0-1 16,-5 0-18-1,-8 0-34-15,-6 0-77 0,-10 3-119 16,0 2-282-16</inkml:trace>
  <inkml:trace contextRef="#ctx0" brushRef="#br0" timeOffset="102057.29">28668 7800 943 0,'0'0'30'0,"0"0"31"15,0 0 43-15,0 0 12 16,0 0-17-16,0 0-66 16,108 37-7-16,-72-37-4 15,-1 0-7-15,-3-8-15 16,-2 2-28-16,-6 3-162 0,-12 3-571 16</inkml:trace>
  <inkml:trace contextRef="#ctx0" brushRef="#br0" timeOffset="105812.55">28716 11588 1147 0,'0'0'297'0,"0"0"-280"16,0 0-17-16,0 0 67 15,0 0-36-15,0 0-16 16,0 0 20-16,0 64-6 0,-5-27 1 15,-1 5-1-15,-2 1-14 16,1 2 1-16,-5 0-7 16,0-2 0-16,-4 2-1 15,1-1-8-15,-1 1 4 16,-1-5 0-16,2-6-3 16,2-11 2-16,5-9-3 15,6-8 1-15,2-6-3 16,0 0 2-16,0-14-7 15,0-23 6-15,0-15 0 16,0-9 1-16,0-12 0 16,-3-1 0-16,3-5-3 0,0 0 0 15,0 12 2 1,8 10-3-16,8 15-2 0,8 8 1 16,2 3-4-16,7 8-7 15,4 3 13-15,1 9-1 16,5 8 2-16,-1 3 1 15,3 0 2-15,-1 6-1 16,-1 13 0-16,-3 1 0 16,0 8-2-16,-9 1 2 15,-7-3 0-15,-9-2 2 16,-8-4-1-16,-3 0 1 16,-4-3 2-16,0 1 1 15,-19-2 9-15,-9 1-4 16,-5 3 3-16,-5-6-4 15,-1 0-6-15,-1 0 7 0,6-2-5 16,6-4-4-16,4 0 3 16,14-2-4-16,1-3 0 15,9-1 0-15,0 10-6 16,0 4 6-16,0 13 0 16,14 2 0-16,0 0 2 15,6-3-2-15,3-2 0 16,4-1 0-16,4-3 0 15,-5-2-1-15,0 0 1 16,-5-3-1-16,-8-3 0 0,-1 0-6 16,-3-2-4-16,-7-1-6 15,3 0-15-15,4-2-20 16,1-7-28-16,5-2-98 16,6-2-155-16</inkml:trace>
  <inkml:trace contextRef="#ctx0" brushRef="#br0" timeOffset="106040.66">29298 11867 1158 0,'0'0'82'0,"0"0"-47"15,0 0-10-15,0 0 36 16,46 95-32-16,-20-66-3 0,-2-1-19 15,2-6-6-15,-5 4-1 16,-4-6-15-16,-5-3-59 16,-8-6-53-16,-4 0-99 15,0-5-96-15,-19-3-253 16</inkml:trace>
  <inkml:trace contextRef="#ctx0" brushRef="#br0" timeOffset="106203.72">29293 12041 683 0,'0'0'452'16,"0"0"-434"-16,0 0 20 15,0 0 24-15,0 0-44 0,0 0-18 16,84-59 0-16,-48 43-6 16,1-2-54-16,-1 2-101 15,-5-1-234-15</inkml:trace>
  <inkml:trace contextRef="#ctx0" brushRef="#br0" timeOffset="106846.99">30032 11407 1013 0,'0'0'22'0,"0"0"117"16,0 0-3-16,0 0-61 15,0 0-38-15,0 0-19 16,69-26-3-16,-47 26 4 15,2 0-8-15,2 0-7 16,-5 0 0-16,-2 0-3 0,-6 0 2 16,-7 0-3-1,-5 0 1-15,-1 0 7 0,0-6-1 16,0-2 22-16,0 0-15 16,0 0-7-16,-1 2 23 15,-5 3-13-15,3 3-6 16,0 0 0-16,1 0-11 15,-2 11-11-15,4 15 6 16,0 7 5-16,0 13 5 16,0 5-3-16,0 2-2 15,9 7 5-15,0 1-2 16,-4-1-3-16,2-3 8 16,-2-4-8-16,0-5 5 15,-2-6-4-15,-3-3 0 16,0-2 2-16,0-5-3 0,0-10 1 15,0-2 1-15,-8-6 1 16,-4-3 11-16,-7-3-1 16,-5-2 0-16,1-3 2 15,-2-3-14-15,-3 0 3 16,7 0-4-16,4-9-3 16,7-5-11-16,1-3-33 15,9-5-32-15,0-4-76 16,21 1-198-16</inkml:trace>
  <inkml:trace contextRef="#ctx0" brushRef="#br0" timeOffset="107412.88">30983 11474 1042 0,'0'0'93'0,"0"0"27"0,0 0 79 15,0 0-112-15,0 0-29 16,-98-59-9-16,68 56-13 16,1 3-15-16,-4 3 0 15,2 20 0-15,2 8-10 16,8 3-1-16,6 8-10 16,15 1 2-16,0-3-4 15,15-2-1-15,16-3-9 16,9-7 1-16,-2-3-17 15,5-8 8-15,-7 0-3 16,-5-5 1-16,-7-4 19 16,-8 0-5-16,-4 0 8 15,-9 1-1-15,2 2 3 0,-5 4 14 16,0-1 0-16,0 6-5 16,0-4 17-16,-13 7-11 15,-5 2 0-15,-13 0-3 16,-7 4-7-16,2-1 4 15,-5 0-4-15,1-2-1 16,6-4 1-16,6-5-7 16,9-5-11-16,4-6-42 15,6-6-129-15,7-10-1169 16</inkml:trace>
  <inkml:trace contextRef="#ctx0" brushRef="#br0" timeOffset="113375.91">26380 13171 487 0,'0'0'46'0,"0"0"-36"15,0 0-8-15,0 0 34 16,0 0-17-16,0 0-3 16,0 0 42-16,-7-17-1 15,7 17-11-15,0-3 3 16,0 3 15-16,0 0 4 16,0 0-19-16,0 0-3 15,0-3 7-15,0 3 8 16,0 0 5-16,0 0-13 15,0 0-12-15,0-3 0 16,0 3-16-16,0 0 9 16,0 0 4-16,0 0-8 0,0 0 5 15,0 0-1 1,0 0-4-16,0 0-1 0,0 0-17 16,0 0-5-16,0 0 7 15,0 0-9-15,0 0 7 16,0 0 1-16,0 0-3 15,0 0 6-15,0 6-14 16,-2 11-1-16,-1 5 0 16,1 10 2-16,2 1-2 15,0 5-1-15,0-2 0 16,0 3 0-16,0 3 0 16,0-5 0-16,0 0 0 0,0-6-4 15,10-8-3 1,6-7-12-16,3-6-22 0,7-10-22 15,5 0-28-15,5-24-63 16,2-7-148-16</inkml:trace>
  <inkml:trace contextRef="#ctx0" brushRef="#br0" timeOffset="113781.94">26878 12996 1161 0,'0'0'24'15,"0"0"2"-15,0 0 66 16,0 0-54-16,0 0-21 16,0 0 17-16,74 54-15 15,-48-29-3-15,5 5-6 16,-6 2 6-16,0 5 7 0,-5 3-2 16,-4-1 2-1,-6-3 0-15,-1 1-5 0,-9-3 4 16,0-4-15-16,0-1 4 15,-9-3-3-15,-6-6-8 16,-1-4-7-16,1-8-22 16,1-8-81-16,3 0-128 15,1-20-894-15</inkml:trace>
  <inkml:trace contextRef="#ctx0" brushRef="#br0" timeOffset="114570.26">27823 13222 1183 0,'0'0'145'16,"0"0"-141"-16,0 0 22 15,0 0 60-15,0 0-83 16,0 0 7-16,30 14-5 16,6-14 4-16,7 0-7 15,0 0-4-15,0 0 0 16,-7 0-45-16,-6 0-59 16,-15-3-48-16,-13 3-184 15</inkml:trace>
  <inkml:trace contextRef="#ctx0" brushRef="#br0" timeOffset="114742.59">27856 13329 851 0,'0'0'103'16,"0"0"-23"-16,0 0-80 15,0 0 76-15,0 0-39 16,81 0-32-16,-45-8-5 15,0-4-73-15,6-2-339 16</inkml:trace>
  <inkml:trace contextRef="#ctx0" brushRef="#br0" timeOffset="115156.34">28227 13066 952 0,'0'0'159'0,"0"0"-126"15,0 0 87-15,0 0-40 16,0 0-55-16,0 0 28 15,24 29-9-15,-9-13-17 16,6-2-19-16,-6 4-8 0,1-4 4 16,-1 0-4-16,1 3 0 15,-6-1-4-15,1 2 4 16,-3 4 0-16,-4 1 2 16,-4-3 0-16,0-4 12 15,0 2-2-15,0-7 0 16,-6-3 18-16,-6 0-20 15,0-2-2-15,-2 2 2 16,2-2-10-16,-3 2-1 16,5-4-18-16,3-2-78 15,7-2-164-15</inkml:trace>
  <inkml:trace contextRef="#ctx0" brushRef="#br0" timeOffset="115673.32">29112 13202 1308 0,'0'0'0'0,"0"0"-2"16,0 0 2-16,0 0 0 16,0 0-18-16,0 0-33 15,26 0 16-15,-7 0-39 16,1 0-277-16</inkml:trace>
  <inkml:trace contextRef="#ctx0" brushRef="#br0" timeOffset="115821.13">29317 13261 1165 0,'0'0'0'0,"0"0"-43"0,0 0 41 16,0 0-49-16,0 0-279 15</inkml:trace>
  <inkml:trace contextRef="#ctx0" brushRef="#br0" timeOffset="115965.14">29474 13208 499 0,'0'0'436'0,"0"0"-391"15,0 0 33-15,0 0 55 16,0 0-65-16,0 0-37 0,12 0 8 16,-2 0-10-16,0-4-29 15,4 2-2-15,2-2-171 16</inkml:trace>
  <inkml:trace contextRef="#ctx0" brushRef="#br0" timeOffset="117831.37">22418 13010 1108 0,'0'0'6'0,"0"0"17"16,0 0 122-16,-81-45-45 16,50 39-56-16,-7 0-1 15,0 6 10-15,-7 0-11 16,-5 12-14-16,4 16-16 16,-2 5-6-16,1 10 14 15,6 7-4-15,5 13-9 16,8 2 4-16,13 3-8 15,13-1-1-15,2-4-2 16,22-10 0-16,21-7-12 16,9-13 8-16,15-13-13 0,12-14 4 15,-1-6-10 1,1-9 0-16,-8-13 3 0,-11-6 0 16,-13-9 3-16,-13-5 7 15,-8-4 4-15,-7-1 6 16,-14-8 0-16,-5 2 1 15,0-1 11-15,-10-2 14 16,-14 2-3-16,-7 12-8 16,-4 8-9-16,1 12 4 15,1 16 2-15,0 6-3 16,7 0-9-16,6 8-28 16,4 10-11-16,13 4-66 0,3 3-244 15</inkml:trace>
  <inkml:trace contextRef="#ctx0" brushRef="#br0" timeOffset="118461.21">22864 13066 1035 0,'0'0'199'0,"0"0"-189"15,0 0 52-15,0 0 31 16,0 0-52-16,-17 85 2 16,17-40-19-16,0 3 2 15,0 5-1-15,0 2-14 16,0-2-4-16,0-8 3 0,0-6-9 16,2-10 3-1,-2-7-4-15,5-10-2 0,-5-6 0 16,3-6-5-16,2 0-2 15,2-10-4-15,7-17 0 16,-2-7 11-16,7-3-7 16,0 3-16-16,-4 6 17 15,1 6-1-15,1 8 1 16,0 5 1-16,1 3-3 16,1 6 7-16,-2 0 1 15,2 0 2-15,0 6 0 16,-7 8 2-16,2 1 0 15,-8 3 14-15,-2 0 3 16,-4 4 10-16,0-2-4 16,-4 3-9-16,-11-3 5 0,-2-1-8 15,-7-2-3 1,3-2-9-16,2-11-1 0,7 2-7 16,8-6-24-16,4 0-70 15,0-16-204-15,9-4-731 16</inkml:trace>
  <inkml:trace contextRef="#ctx0" brushRef="#br0" timeOffset="118799.35">23217 13479 1291 0,'0'0'0'0,"0"0"36"15,0 0-32-15,0 0 25 16,0 0-22-16,100 5-7 15,-74-8 3-15,-4-9-2 16,-4 2-1-16,-6-2 4 16,-4 1-2-16,-6-3-1 15,-2 6 6-15,0-1 3 16,-10 0 12-16,-6 7 37 16,-3-2-10-16,2 4-1 15,1 0-4-15,1 0-5 16,-4 12-22-16,10 2-15 15,4 3 5-15,3 0-7 16,2 6 0-16,0-7 0 0,16-1-9 16,10-4-20-16,10-8-27 15,7-3-68-15,0-3-70 16,0-17-407-16</inkml:trace>
  <inkml:trace contextRef="#ctx0" brushRef="#br0" timeOffset="119248.51">23653 13312 504 0,'0'0'441'15,"0"0"-328"-15,0 0 72 0,0 0-47 16,0 0-51-16,0 0-28 15,5 40-11-15,0-10-13 16,1 4-14-16,2 3-12 16,-3-3 0-16,0-3-7 15,1-5 3-15,-3-10-5 16,-1-4 0-16,1-7-2 16,-3-5-1-16,0 0 0 15,0 0-1-15,0 0-6 16,0-9 1-16,0-11-6 15,0-2 12-15,2-3 2 16,1 3-1-16,3-2 2 16,-1 8-2-16,2-1 1 15,3 0 0-15,4 2-2 0,-4 1-7 16,9 4-13-16,-2-2-14 16,2 4-5-16,2 5 9 15,-6 0 3-15,-4 0 7 16,3 3-31-16,-9 0-94 15,-4 0-623-15</inkml:trace>
  <inkml:trace contextRef="#ctx0" brushRef="#br0" timeOffset="120711.54">23253 13046 792 0,'0'0'262'0,"0"0"-224"0,0 0 123 16,0 0-26-1,0 0-94-15,0 0 13 0,-36 0-12 16,28 0-7-16,-3 6-2 15,-1 0-7-15,-2 2 0 16,2 7-13-16,2-1-4 16,1 2-5-16,4-2-4 15,5 0 0-15,0-2-6 16,0 2-10-16,16-3-1 16,3-3-6-16,3 2-1 15,-1-6 8-15,1 0 2 16,-10 2 3-16,-3-6 4 15,-7 2 7-15,-2-2 2 16,0 0 0-16,0 4 20 0,0 0 21 16,-11 0-17-16,-4 4-8 15,-1 3-11-15,1-2 0 16,4-4-7-16,-2 1-5 16,7-6-16-16,5 3-20 15,1-3-36-15,0 0-147 16</inkml:trace>
  <inkml:trace contextRef="#ctx0" brushRef="#br0" timeOffset="121654.61">24173 13174 770 0,'0'0'100'0,"0"0"-29"0,0 0 122 16,0 0-80-16,0 0-48 15,0 0-17-15,-31 20-18 16,31-16-16-16,0 0 8 16,0 4-2-16,0 0 5 15,0 4-3-15,0-1 6 16,0 1 8-16,0-1-13 16,5 0-3-16,-1-3-14 15,-4-2 0-15,2-6-6 16,-2 4 0-16,3-4 0 15,-3 0-4-15,0 0 1 16,0 0 1-16,0 0 1 0,0 0 1 16,0 0 4-1,0 0-3-15,0 0 5 0,0 0 7 16,0 0-5-16,0 0 0 16,0 4 4-16,7 8-5 15,-2 5 2-15,5 5-6 16,1-2 1-16,-3 2-4 15,4 2 0-15,-3-5 0 16,5-2 0-16,-4 0-2 16,-3-9 1-16,-2-2-8 15,0-3-1-15,-1-3-1 16,1 0-10-16,5 0 2 16,2-11 0-16,6-12-2 0,-3 0 9 15,1-2-2-15,-9 3 12 16,1-1 0-16,-3 9 2 15,-3 0-2-15,1 2 0 16,-1 4-39-16,7 2-54 16,1 0-91-16,6 4-243 15</inkml:trace>
  <inkml:trace contextRef="#ctx0" brushRef="#br0" timeOffset="122054.97">24616 13295 1087 0,'0'0'33'0,"0"0"-9"0,0 0 62 15,0 0-11-15,0 0-24 16,0 0-5-16,-45-51 17 16,26 51 9-16,-1 9-25 15,-1 11-26-15,5 0-2 16,3 2 1-16,7-5-15 15,6-3-5-15,0-3-11 16,9-6-2-16,7 1-11 16,6-6-5-16,0 0-6 15,-1-6 6-15,-4-4 8 16,-3-5 2-16,-9 7 8 16,4 2 11-16,-7 4 0 15,-2 2 2-15,0 0 33 0,0 0 19 16,0 2-5-16,0 12-10 15,0 6-26-15,0 3-10 16,0-3-3-16,8-6-13 16,8-3-12-16,4-9-23 15,3-2-16-15,4-2-44 16,1-18-146-16,-8-5-882 16</inkml:trace>
  <inkml:trace contextRef="#ctx0" brushRef="#br0" timeOffset="122540.78">24850 12829 1149 0,'0'0'82'16,"0"0"72"-16,0 0-56 16,0 0-21-16,0 0-42 15,-5 82-18-15,5-26 1 16,0 7-7-16,0 2-6 15,4-1 5-15,1-1-5 16,-4-4-1-16,3-8 0 16,1-7-3-16,-3-10 1 15,1-11-2-15,-1-11 1 0,-2-7-4 16,0-5 3 0,3 0-3-16,-1 0-6 0,3-14-6 15,6-14 10 1,2-4 2-16,6-4-5 0,-1 5-7 15,2 3 2-15,-4 2 4 16,1 12 1-16,-7 6 4 16,2 3 1-16,-3 5 0 15,1 0 3-15,2 8 20 16,4 9-8-16,1 3-5 16,-5 2-3-16,-2 0-3 15,-4 1 2-15,-6-3-2 16,0 0 4-16,-2-4 8 15,-14 2 11-15,-4-5-13 0,1-1-2 16,0-6-7-16,3-4-2 16,9-2-27-16,2-8-17 15,5-15-115-15,5-7-251 16</inkml:trace>
  <inkml:trace contextRef="#ctx0" brushRef="#br0" timeOffset="122809.57">25233 12872 1064 0,'0'0'184'15,"0"0"-147"-15,-4 85 99 0,2-32-32 16,2 3-51-16,0 1-23 15,0-4-10-15,-3-1-12 16,3-5-4-16,0-10-4 16,0-6-3-16,0-12-16 15,0 1-30-15,0-8-37 16,9-10-79-16,-2-2-289 16</inkml:trace>
  <inkml:trace contextRef="#ctx0" brushRef="#br0" timeOffset="123107.12">25305 13372 1208 0,'0'0'95'16,"0"0"3"-16,0 0-37 15,0 0-46-15,0 0-11 16,0 0-3-16,91-12 0 16,-67-5-1-16,-8-3-32 15,-4 6-30-15,-5 2-19 16,-7 4 46-16,0 6 35 15,-7 2 17-15,-9 0 58 16,-1 0-12-16,-2 8 1 16,2 6 4-16,0 6-13 15,5 3-18-15,3 5-11 16,7 0-5-16,2 3 3 16,0-3-10-16,0-2-14 0,18-4-5 15,6-11-20-15,7-8-25 16,12-3-80-16,5-14-177 15</inkml:trace>
  <inkml:trace contextRef="#ctx0" brushRef="#br0" timeOffset="123420.72">25942 12807 960 0,'0'0'425'15,"0"0"-358"-15,0 0 45 16,0 0-30-16,-36 90-43 16,12-28-2-16,2 11 6 15,-2 4 1-15,8 8-9 16,6-1-8-16,10 0-11 15,0 1-12-15,15-11-4 16,15-9-2-16,6-8-20 16,8-16-11-16,3-9-24 15,10-12-30-15,3-20-141 16,4 0-1028-16</inkml:trace>
  <inkml:trace contextRef="#ctx0" brushRef="#br0" timeOffset="124245.31">30454 12745 1072 0,'0'0'36'0,"0"0"-12"15,0 0 122-15,0 0-32 16,0 0-31-16,0 0-24 16,-12-20-13-16,12 20-4 15,0 0-15-15,0 0-27 16,17 11 6-16,11 18-6 15,15 15 16-15,3 13-6 16,1 5-9-16,-8 3-1 16,-4-3 2-16,-13 0 0 15,-6-3 0-15,-16-2 2 16,0 3-4-16,-16-7 6 16,-15 1 8-16,-10-7 4 15,-9 1-4-15,-5-5 1 0,-2-1-15 16,2-8-19-16,0-5-32 15,13-10-111-15,4-10-438 16</inkml:trace>
  <inkml:trace contextRef="#ctx0" brushRef="#br0" timeOffset="135616.43">21727 13724 809 0,'0'0'302'15,"0"0"-302"-15,0 0-1 16,0 0 1-16,0 0 65 16,0 0 18-16,0 0-5 15,0 34-9-15,-2-3-22 16,-1 5 13-16,1 4-10 16,2-1-43-16,-3 1 2 0,-2 7-2 15,3-1-7 1,-7 3 8-16,2-2 3 0,2-5-3 15,-3-2 9-15,8-9-12 16,0-5 1-16,0-10-4 16,0-4-2-16,15-7-1 15,9-5-14-15,9 0 12 16,7 0-2-16,4 0 5 16,6-3 0-16,2-5 3 15,3 0 1-15,5 2-5 16,6 0 1-16,1 4 0 15,-1 2 2-15,2 0-2 16,-2 0 0-16,1 0 0 16,4-4 1-16,1 2-1 15,7-4 0-15,-3 6 1 0,2 0 1 16,1 0-2-16,5 0 0 16,-1 8 0-16,3 4 2 15,0-6-3-15,9 2 1 16,3-2 0-16,12-6 4 15,2 2-4-15,7-2 0 16,4 0 3-16,2 0-3 16,3 0 2-16,3 3 1 15,-6 3 1-15,1 0 3 16,-2 2-6-16,0 0 1 16,-1-2-2-16,9 0 4 15,-1 2-3-15,-2-2-1 0,11 0 1 16,-1-4-1-16,-1 1 0 15,2 3 0-15,-4-3-1 16,-7-1 2-16,5-2-3 16,-1 0 2-16,0 0 0 15,8 0 3-15,0 3-3 16,0-3 0-16,-1 6 0 16,-7-3 0-16,-3 0 0 15,-2-1 0-15,-2 1 1 16,-6 0-3-16,3 0 2 15,-3 0 0-15,2-3 1 16,-4 2 2-16,2-2-4 16,1 0 1-16,-1 0-3 0,6-5 0 15,-2-4 3 1,2-2 0-16,-2 0 2 0,-2 0 1 16,-5 3-3-16,0-2 0 15,-6 4 1-15,-10 4-2 16,-1 0 1-16,-7-2 0 15,-3 4-2-15,-4-2 6 16,-2 2-4-16,-6-4 0 16,1 4 0-16,-8 0-2 15,-4 0 2-15,-2 0 0 16,1 4 0-16,-1-2 2 16,-3-2-4-16,-7 0 2 0,-8 0-2 15,-9 0-1-15,-12 0 2 16,-9-2 1-16,-5 2 7 15,-7-4-4-15,-3 4 4 16,-2 0-7-16,0 0 2 16,0 0-4-16,0-2-1 15,0 2 2-15,0 0-2 16,0-3 6-16,0 0-2 16,0-8 5-16,0-3 2 15,5-3-2-15,-2-6-6 16,4-2 0-16,4 0-1 15,-1-6 3-15,0-6-2 16,1 1 0-16,1-4 1 16,-5 3-3-16,1 5 2 15,-6 8 0-15,1 7-2 0,-3 5 2 16,0 7-2-16,0-1-4 16,0 6-16-16,0 0-7 15,0 6-27-15,-13 14-114 16,-11 10-739-16</inkml:trace>
  <inkml:trace contextRef="#ctx0" brushRef="#br0" timeOffset="139642.39">23834 13916 1328 0,'0'0'8'16,"0"0"-1"-16,0 0 19 0,0 0 58 15,0 0-25-15,0 0-12 16,0 0 2-16,9-2-10 15,-9 6-11-15,0 19 4 16,0 11-20-16,0 14-1 16,0 5 4-16,0 10-14 15,-4-1 4-15,-1 9-3 16,-4-4-1-16,2 4 5 16,-1-1-4-16,1-2-1 15,2-8-1-15,5-10-2 16,0-13-1-16,0-15-9 15,0-13-17-15,0-9-14 16,0-6-53-16,0-27-186 0,0-18-457 16</inkml:trace>
  <inkml:trace contextRef="#ctx0" brushRef="#br0" timeOffset="140072.44">23646 13914 1168 0,'0'0'179'0,"0"0"-165"0,0 0-14 16,0 0 112-16,0 0-45 15,0 0-26-15,-19 44-11 16,19-44-7-16,0 0 1 15,0 0-19-15,0-8-4 16,9-9-2-16,6-2 2 16,3-7 3-16,4 0-3 15,-1 3-1-15,-1 1 1 16,-3 0 0-16,2 2-1 16,-5 3 1-16,-2 5 2 15,-7 2 0-15,1 10 8 16,-3 0 1-16,2 0 3 15,2 0-11-15,7 16 16 16,5 4 5-16,2 3-17 0,-4-1-2 16,2-2-6-16,0 0-3 15,-4-1-1-15,-5-1-34 16,3 2-27-16,-5-4-31 16,-6 1-201-16</inkml:trace>
  <inkml:trace contextRef="#ctx0" brushRef="#br0" timeOffset="140719.03">23257 15369 1238 0,'0'0'66'16,"0"0"-55"-16,0 0-3 16,0 0 104-16,0 0-54 15,0 0-30-15,0 82-12 16,0-49 0-16,7 2 0 15,1-4-7-15,-1-6-3 16,2-5-4-16,-4-8-1 16,0-7-2-16,0-5-19 0,4 0-39 15,-2-14-23-15,1-11 4 16,-1-7 28-16,-3 4 6 16,-2 3 29-1,-2 2 15-15,3 3 7 0,-3 9 28 16,5 2 13-16,2 4 1 15,2 0 5-15,1 1-17 16,9 2-13-16,-2 2-13 16,4 0-9-16,-2 0 1 15,5 0-3-15,-2 0-3 16,-1 0-2-16,1-8-23 16,1-6-36-16,-3-1-59 15,-4-5-86-15,3-2-166 16,-4 0-165-16</inkml:trace>
  <inkml:trace contextRef="#ctx0" brushRef="#br0" timeOffset="140911.54">23667 15239 232 0,'0'0'344'0,"0"0"-81"16,0 0-25-16,0 0-67 15,0 0-43-15,0 0-35 16,15-20-35-16,-11 20-16 16,-3 14-4-16,5 12-18 15,-3 5-3-15,-1 6 2 16,-2 3-17-16,0 0 4 15,0-2-6-15,3-3-6 16,-1-11-2-16,8-6-26 16,4-10-46-16,2-2-145 15,4-6-191-15,-1 0-368 0</inkml:trace>
  <inkml:trace contextRef="#ctx0" brushRef="#br0" timeOffset="141301.79">24016 15363 571 0,'0'0'225'0,"0"0"-65"15,0 0 45-15,0 0-58 16,0 0-60-16,0 0-15 16,-6-75-27-16,-5 69 1 15,-3 6 1-15,4 0-5 16,-5 0 2-16,-1 6-8 15,1 14-14-15,-4 4-8 16,10 2-7-16,4 3-5 0,5 1-1 16,0 1-1-16,5-5 0 15,17-4-12-15,4-10-3 16,2-12-11-16,6 0-11 16,1-12-13-16,-4-14-3 15,-7-1-6-15,-7 1 11 16,-3-2 27-16,-12 8 14 15,-2 3 7-15,0 1 15 16,-7 4-9-16,-4 4-5 16,3 2-1-16,1 6-6 15,3-2-47-15,4-2-111 16,0 2-258-16</inkml:trace>
  <inkml:trace contextRef="#ctx0" brushRef="#br0" timeOffset="141558.62">24280 15186 667 0,'0'0'575'16,"0"0"-503"-16,0 0-57 15,0 87 97-15,0-52-50 16,0 1-25-16,0 3-9 15,0 1-7-15,0-1-1 0,0-5-6 16,0 0-14-16,0-9 0 16,0-1-8-16,0-10-17 15,0-6-11-15,0-6-52 16,0-2-85-16,0-5-238 16</inkml:trace>
  <inkml:trace contextRef="#ctx0" brushRef="#br0" timeOffset="141803.23">24228 15312 1034 0,'0'0'97'0,"0"0"-70"16,0 0 104-16,0 0-24 0,0 0-54 15,0 0-29-15,68-39 7 16,-46 34-23-16,-1-1-6 15,-4 3 3-15,2 1-4 16,-9 2 3-16,-1 0-4 16,-2 0-8-16,-2 0-12 15,-5 0-43-15,3 0-69 16,-3 0-97-16,0 0-192 16</inkml:trace>
  <inkml:trace contextRef="#ctx0" brushRef="#br0" timeOffset="142026.09">24325 15375 699 0,'0'0'146'16,"0"0"-77"-16,0 0 96 0,0 0-86 16,0 0-59-16,0 0-19 15,-23 59 18-15,23-56 32 16,0 3 18-16,0-4 17 16,2 4-10-16,9-3-24 15,2-3-14-15,3 0-18 16,1 0-6-16,7 0-7 15,5 0-7-15,-3-6-4 16,0-2-20-16,-5-1-36 16,-6 3-110-16,-6 4-295 15</inkml:trace>
  <inkml:trace contextRef="#ctx0" brushRef="#br0" timeOffset="143031.32">23272 15132 394 0,'0'0'108'0,"0"0"-15"15,0 0 78-15,0 0-12 16,0 0-20-16,0 0-25 0,7-25-14 16,-7 25-3-16,0 0-20 15,0 0-20-15,0 0-15 16,0 0-19-16,0 5-7 15,0 9-3-15,0 6-11 16,0 14 6-16,0 3-2 16,4 8 2-16,-3 3-7 15,-1 0 1-15,0 1-2 16,0 1-1-16,0-5 1 16,0-3-1-16,0-5 1 15,0-6-3-15,0-5-5 16,0-10 3-16,0-10-22 0,0 0-23 15,0-6-54-15,0 0-85 16,4-6-40-16,1-11-36 16,-5 0-395-16</inkml:trace>
  <inkml:trace contextRef="#ctx0" brushRef="#br0" timeOffset="143333.78">23317 15451 898 0,'0'0'162'0,"0"0"-73"0,0 0 24 16,0 0-51-16,0 0-10 15,0 0-22-15,81 9-9 16,-53-9-5-16,4 0-7 15,-1 0 0-15,0-6-9 16,-1-3 3-16,-3 1-3 16,-3 5 0-16,0 0 0 15,-8 3 0-15,-1 0-11 16,-2 0 4-16,-5 0-23 16,2 0-23-16,1-2-48 15,-1-7-113-15,0-2-171 16</inkml:trace>
  <inkml:trace contextRef="#ctx0" brushRef="#br0" timeOffset="143715.82">23787 15126 42 0,'0'0'691'0,"0"0"-548"16,0 0-50-16,0 0 76 0,0 0-58 15,0 0-32 1,0 0-17-16,0 0-6 0,0 0-20 16,0 6-10-16,0 8-1 15,0 9-9-15,0 5-7 16,0 6 5-16,0 3-11 15,0 5 2-15,0-2-5 16,0-1 2-16,0 3 3 16,0-3-4-16,0 1 0 15,0-3-1-15,0-5-2 16,0-8-6-16,0-4-2 16,0-9-19-16,0-5-17 15,0 0-60-15,0-6-139 16,0 0-128-16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9:31:40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12668 13247 19 0,'0'0'627'0,"0"0"-627"16,0 0 0-16,0 0 33 15,0 0 74-15,0 0-50 16,0 0-16-16,0 0-17 15,-60-71 33-15,55 66-18 16,-1-1-27-16,6 3 20 16,-5 0 2-16,5 3 21 15,0 0 9-15,0 0-10 16,0 0 20-16,0 0-18 16,0 0-15-16,0 0 1 15,0 0-21-15,-3 0-5 0,3 0-7 16,-2 3-6-1,-1 9 14-15,3 10-10 0,0 4-5 16,0 2 4-16,0 3-4 16,3-3 2-16,7 3-4 15,1-9 2-15,8 2-4 16,-4-8 2-16,6-4-2 16,0-1-1-16,4-3 2 15,1-2 0-15,12-4-1 16,0 2 2-16,10-4 0 15,4 0 0-15,5 0 0 16,-2-6-5-16,0-8 1 0,-5 3 4 16,-4-3 0-1,-1 4 0-15,-3 0-2 0,-3-2 2 16,1 4 0-16,-4-4 1 16,-2-2-1-16,-8 1-1 15,4-5-4-15,-8-7 5 16,2 0 6-16,-8-6-2 15,-3 3-1-15,-6-1 11 16,-3 3-13-16,-4 2 12 16,0 4-6-16,0 3-7 15,0 3 9-15,0 8-6 16,0 6 1-16,0 0 6 16,0 0-7-16,0 0-6 15,0 0-15-15,0 0-13 16,7 0-15-16,1 6-88 0,-1-1-225 15</inkml:trace>
  <inkml:trace contextRef="#ctx0" brushRef="#br0" timeOffset="1678.63">14050 13422 980 0,'0'0'191'0,"0"0"-179"15,0 0-12-15,0 0 8 16,0 0 34-16,0 0 7 15,0 0-2-15,65 37-2 0,-46-27-11 16,12 5 2 0,0 2 4-16,3 0-15 0,6-3 6 15,0 6-15-15,-2-4-9 16,6 2 8-16,6 1-9 16,7-1-5-16,12-2 11 15,3-4-8-15,8-1 7 16,6-6-4-16,0-1-5 15,5-4 0-15,4 0-2 16,-4 0 0-16,2 0 1 16,2 0 4-16,1 0-4 15,-1 0-1-15,2-9-1 16,-4-6-2-16,1-1 0 16,3-10 3-16,-1-2-2 15,-4-3 0-15,-6 0 0 16,-5 0-7-16,-11 0 8 15,-9 5-4-15,-11 4 3 0,-6-1 2 16,-7 7-5 0,-6 2 10-16,-2-1-8 0,0 1 3 15,-6 0 0-15,-5 2-2 16,7 2 2-16,-10-2 0 16,-5 4 7-16,1-1-6 15,-6 4 11-15,2-1-8 16,-4 0-4-16,2-2 9 15,1-3-9-15,-3-1 2 16,-3 4-1-16,2 4 2 16,1 0-3-16,-3 0 0 15,0 2 0-15,0-2 6 0,0 2-6 16,0 2 9-16,0 0 7 16,0 0-10-16,0-3 9 15,-3 3-2-15,-13 0-2 16,1 0 6-16,-6 0-12 15,-5 0 7-15,-3 0 5 16,0 5-15-16,-2 5 8 16,12 0-5-16,2 0-5 15,6-2 5-15,8-8-5 16,3 0 0-16,0 0-2 16,3 0-18-16,20 0 10 15,14 0 6-15,5 0-9 16,8-8 6-16,-4-4-12 0,1 0 9 15,-8 4 9-15,-4 0-10 16,-4-1 10-16,-10 6-2 16,-3-2 3-16,-2 5-1 15,-6 0 1-15,1 0 0 16,-6 0 8-16,0 0-7 16,5 2 11-16,-4 13-3 15,-3 1-2-15,-3 8 14 16,0 3-11-16,-9 5 2 15,-11-2-2-15,1-1-7 16,1-1-3-16,0-2 0 16,2-7-13-16,11-5-9 15,5-8-50-15,0-6-72 16,0 0-282-16</inkml:trace>
  <inkml:trace contextRef="#ctx0" brushRef="#br0" timeOffset="11941.2">11829 12457 724 0,'0'0'110'0,"0"0"-93"16,0 0 80-16,0 0-24 15,0 0-13-15,0 0-3 16,0 0 20-16,0 0 5 16,0 0-34-16,0 0-16 0,0 14-5 15,0 11-20 1,0 9 1-16,5 9 0 0,0 1-7 16,1 1 8-16,2 7-9 15,3-1 0-15,-1-4 5 16,5-1-2-16,1-7-3 15,-1-5 0-15,6-3 0 16,3-6-3-16,2-2 3 16,5-3-6-16,3-4 5 15,11-1-10-15,2-7 4 16,4 4-1-16,5-7-13 16,2 0 19-16,-1 1-8 15,5 0 9-15,-2 2-2 16,4-2 4-16,-2 2-1 15,4 4 0-15,-1-4 2 0,0 4-1 16,8-4-1 0,11 3 0-16,2-3 10 0,11 2-8 15,-1 4-3-15,1-4 1 16,3 8 0-16,1-1 4 16,1 3-4-16,3 0 0 15,-3-1 4-15,-1 1-2 16,4-4 1-16,11-2-2 15,1 0 2-15,0-2-1 16,7-4-2-16,-2-2 0 16,6 0 1-16,6 0 3 15,-1-4-4-15,-2 1 0 16,5 0 2-16,2-3 0 0,-2 3-2 16,5 2 0-16,-5-2-5 15,-3 3 7-15,-2-4-2 16,1 2 0-16,-6-4 0 15,-5 2-3-15,-1-2 3 16,-3 3 0-16,-5-3-2 16,-5 5 2-16,-7 1-3 15,-9 2 3-15,-5 2 0 16,-6-5-2-16,-8 6 3 16,2-2-1-16,-7-4 0 15,2 1 0-15,-7 0 0 16,0-1-1-16,-8-2 1 15,-8 2 1-15,4-1-1 16,-9-2 0-16,4-2 0 0,0 0 2 16,-2 0-4-16,5 0 2 15,-1 0 0-15,-1 0-4 16,3 0 4-16,2 0 0 16,-4 0-1-16,1 0 3 15,-7 0-2-15,-1-6 0 16,-9-2-5-16,-2 0 5 15,-6-6-17-15,-4-3 14 16,-4-3-3-16,1-6 9 16,-3-1-3-16,-1-5 2 15,-1 2-1-15,-3-1 0 16,-1-3 0-16,2-3-1 0,-7-3 1 16,1 4 2-16,2-7 0 15,0-2-1-15,-1 5 0 16,-4 6 3-16,5 9-4 15,-3 5-1-15,3 12 0 16,-2 0 0-16,-3 4-2 16,2 4-9-16,-2 0-52 15,3 10-40-15,-3 9-4 16,0 3-279-16</inkml:trace>
  <inkml:trace contextRef="#ctx0" brushRef="#br0" timeOffset="13225.85">15347 13868 839 0,'0'0'18'0,"0"0"-15"15,0 0-3-15,0 0 81 16,0 0 3-16,15-73 17 15,-15 73-15-15,0 0-20 0,0 0 16 16,0 0-30-16,0 0-9 16,5 16-29-16,-5 18-14 15,5 23 14-15,-5 13-8 16,11 4-2-16,-8-1 0 16,4-5-4-16,2-7 0 15,-4-4 0-15,2-3 2 16,-4-9-2-16,2-9 0 15,-5-7-7-15,0-9 0 16,0-9-21-16,0-8-22 16,0-3-1-16,0 0-84 15,0-20-44-15,-5-11 49 16,-5-5 52-16,-6-10 57 16,-3 7-17-16,6 2 38 0,-5 5 11 15,3 10 10-15,1 8 25 16,7 6 1-16,-1 5 53 15,8 3 0-15,-5 0 0 16,5 11-2-16,0 11-42 16,0 12-50-16,5 11 3 15,5 4 3-15,6 1-9 16,-3 1 12-16,3 1-7 16,-6-8-1-16,9-9 4 15,-3-11-10-15,1-9 5 16,-2-12-6-16,4-3-3 15,7-6 0-15,0-26-18 0,-2-7 8 16,2-5 12-16,-2-5-2 16,-8 5 3-16,-6 1 4 15,4 7 1-15,-7 4 5 16,1 4-10-16,-3 3-5 16,-3 1-23-16,-2 14-149 15,0 4-312-15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9:32:29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3216 6188 653 0,'0'0'0'0,"0"0"-84"0,0 0 84 16,0 0 175-16,0 0-68 15,0 0-25-15,0 0 13 16,-5-14 29-16,5 14-43 15,-5 0-15-15,5 0 15 16,0 0-22-16,0 0-14 16,0 0 0-16,0 0-9 15,0 0 5-15,0 0-16 16,0 0-3-16,0 0-1 16,0 0-14-16,0 0 3 15,0 0-8-15,0 0 1 16,0 0-6-16,0 0 1 0,5 0 1 15,19 0-3 1,2 0 6-16,5 0-2 0,5-2 2 16,4-7-1-16,6 4 3 15,-1-1-4-15,0-3 0 16,-4 7 1-16,-1-1 0 16,1 3-1-16,-6 0 0 15,1 0 1-15,-7 0-1 16,-3 0 0-16,-6 3 0 15,-6-3-1-15,-7 0-2 16,-3 0-4-16,-3 0-2 16,-1 0-2-16,0 0 11 15,0 0 0-15,0-3 4 16,0-12 1-16,0 1-5 0,-1-6 0 16,-8 4 0-16,4 4 1 15,3 1 3-15,-3 3-4 16,0 0 8-16,-4 2 7 15,9 0-8-15,-5 6 3 16,5-2 1-16,0 2-4 16,0 0 4-16,0 0-11 15,0 0 0-15,0 0-1 16,0 0-6-16,0 0 5 16,14 2-3-16,6 6 5 15,1 7 0-15,5-4 0 16,3 3 0-16,-3 3-1 15,3 0 4-15,-3-3-3 0,-5 3 0 16,0 0 1 0,-6-1-4-16,-5-2 3 0,1 1 0 15,-6-4 2-15,-2-5 1 16,-3 0-3-16,0-1 5 16,0 4 1-16,0 2 16 15,-19 3-6-15,-1 6-3 16,-6-3 2-16,0 0-11 15,5-6-1-15,-3-3-3 16,9 1-10-16,-4 2-21 16,2 1-31-16,3 2-27 15,3-3-96-15,6 0-342 0</inkml:trace>
  <inkml:trace contextRef="#ctx0" brushRef="#br0" timeOffset="4740.81">3538 6951 514 0,'0'0'540'0,"0"0"-533"0,0 0 84 16,0 0 85-16,0 0-68 16,0 0-44-16,0 0-13 15,-45 0-5-15,45 0-5 16,0 0-12-16,0 0-4 16,0 0-16-16,0 0-9 15,0 0 0-15,0 0-1 16,0 0-3-16,11 0-4 15,9 0 4-15,17 0 1 16,2-4 3-16,3 2-2 16,2-1 2-16,-4-2-7 15,1 2 2-15,-4-3-5 16,-3 0-4-16,-5 4 1 0,-12-4-1 16,-8 3-2-16,-4 3 12 15,-5-3-5-15,0 1 9 16,0-7 0-16,0-2 0 15,0-3 6-15,-10-6-6 16,1 3 2-16,-1 0 2 16,3 2-1-16,-2 1 1 15,3 6 8-15,-3 2 1 16,4 4 2-16,0-1-4 16,5 3 9-16,0 0-8 15,0 0-11-15,0 0-2 16,0 0 0-16,0 0-6 0,0 0 4 15,24 9-3 1,-2 1 6-16,7 4-1 0,6 1 3 16,-4 2-2-16,-5-3 0 15,0 3 0-15,-6-3-3 16,-6 0 2-16,-4 0 1 16,-4-2-4-16,-1 5 7 15,-5-3-3-15,0 2 5 16,-5 2-4-16,-16 1 9 15,-3-2-4-15,-7 0-2 16,0-3-2-16,1-6-2 16,-1-2-14-16,12-6-56 15,4 0-166-15</inkml:trace>
  <inkml:trace contextRef="#ctx0" brushRef="#br0" timeOffset="12886.31">12485 9488 770 0,'0'0'428'0,"0"0"-403"0,0 0-23 16,0 0 94-16,0 0-8 15,0 0-45-15,0 0-35 16,0 0-3-16,12 2-2 16,13 2 7-16,6-4 24 15,5 0-14-15,7 0-3 16,-2 0 6-16,6-4-12 16,-3 2 5-16,6-1 1 15,6 3-4-15,0 0 2 16,0 0-6-16,6 0-1 15,-4 0 5-15,-1 0-13 16,3 0 5-16,11-3-2 16,-4-3-3-16,2 1 5 15,-2-3-5-15,-7 4 2 16,-1 2 5-16,-6 2-6 0,1 0 4 16,-3-3 4-16,-1 3-8 15,0-3 5-15,-8 3-6 16,3 0 0-16,-6 0 0 15,-3 0 4-15,0 0-4 16,-5 0 1-16,4 0 1 16,1-2 0-16,4-2-2 15,-1-2 0-15,-2-2-4 16,-3 2 6-16,-6 0-2 16,-4 4 0-16,-5 0 2 15,-7 2-4-15,-7 0 2 16,-2 0 0-16,-1 0-4 0,-2 0 4 15,0 0-1-15,0-4-1 16,0 4-5-16,0 0 3 16,0 0-9-16,0 0-19 15,0 0-16-15,5-2-67 16,-5-7-249-16</inkml:trace>
  <inkml:trace contextRef="#ctx0" brushRef="#br0" timeOffset="14056.73">12461 11054 717 0,'0'0'269'0,"0"0"-264"16,0 0 68-16,0 0 81 15,0 0-88-15,0 0-25 16,-10 3-17-16,10-3 5 16,0 0 8-16,0 0-6 15,0 0-4-15,9 3-8 16,8-1 14-16,9 1 0 15,6-3-16-15,6 0-6 16,5 0 11-16,4 0-7 16,3 0-4-16,-4-5 3 15,9-1-8-15,1 3 1 0,-1 3-7 16,-4-5 0-16,6 2 0 16,-3 0 0-16,-3 0 0 15,6 3-1-15,-2 0 2 16,4 0-3-16,-8 0 2 15,6 0 0-15,-8 0-1 16,-6 6 0-16,-4 0 0 16,-8-1-1-16,-7-2-1 15,2 0 0-15,-5-3 1 16,-2 0 0-16,-4 0 0 16,-1 0 1-16,-7 0 1 15,2 0 0-15,-8 0-2 0,5 0 1 16,-1 0 0-1,0-3 0-15,0 0-3 0,-2 0 5 16,3 1-1-16,-1 2 1 16,0-6 1-16,0 6-1 15,0 0-1-15,0 0-1 16,-1 0-1-16,-4 0-5 16,0 0-5-16,0 0-13 15,0 0-28-15,0 0-84 16,0 0-283-16</inkml:trace>
  <inkml:trace contextRef="#ctx0" brushRef="#br0" timeOffset="33187.5">17441 9769 764 0,'0'0'116'0,"0"0"-51"16,0 0 100-16,0 0-52 15,0 0-58-15,0 0-18 16,0 0 2-16,0 0-12 15,61 0-8-15,-42 0 1 16,5 0 1-16,3 0-6 16,3-4 7-16,6 4-4 15,-2-4-15-15,7 4 6 16,-1 0-6-16,5 0 5 0,-9 0-3 16,4 0-2-16,-9 0 2 15,3 0-1-15,-3 4 3 16,4-2 0-16,-8 0-7 15,2-2 5-15,-3 0-4 16,-2 0 0-16,-8 0 5 16,-6 0-6-16,-5 0 3 15,4 0 5-15,-9 0 0 16,0 0 7-16,0 0 5 16,0 0-9-16,0 0 2 15,0 0-9-15,0 0 0 16,2 0 1-16,-2 0-2 15,0 0 2-15,0 0 1 0,0 0 2 16,0 0 2-16,0 0-3 16,0 0 2-16,0 0 2 15,0 0-10-15,0 0 4 16,0 0-3-16,0 0-2 16,0 0 3-16,0 0-3 15,0 0 0-15,0 0 1 16,0 0 0-16,0 0 1 15,0 0 0-15,0 0 0 16,0 0 1-16,0 0-3 16,0 0 0-16,0 0 2 15,0 0 0-15,0 0-2 0,0 0 0 16,0 0 1-16,0 0 0 16,0 0 0-16,0 0-1 15,0 0 1-15,0 0 0 16,0 0-1-16,0 0 1 15,0 0 0-15,0 0 0 16,0 0 0-16,0 0 0 16,0 0 3-16,0 0-4 15,0 0 3-15,0 0-2 16,0 0-1-16,0 0 3 16,0 0-3-16,0 0 0 15,0 0 1-15,0 0 0 16,0 0-1-16,0 0 0 0,0 0 1 15,0 0-1 1,0 0 0-16,0 0 0 0,0 0 0 16,0 0 2-16,0 0-2 15,0 0 0-15,0 0 0 16,0 0 2-16,0 0-1 16,0 0-1-16,0 0 0 15,0 0 0-15,0 0 0 16,0 0 0-16,0 0 1 15,0 0-1-15,0 0 0 16,0 0 0-16,0 0-1 16,0 0 3-16,0 0-2 15,0 0 0-15,0 0 0 16,0 0 0-16,0 0 0 0,0 0 0 16,0 0-1-16,0 0 1 15,0 0 0-15,0 0 0 16,0 0 0-16,0 0-1 15,0 0 1-15,0 0 0 16,0 0 0-16,0 0 1 16,0 0-1-16,0 0 0 15,0 0-1-15,0 0 1 16,0 0 0-16,0 0 0 16,0 0 0-16,0 0 1 15,0 0-1-15,0 0 0 16,0 0 1-16,0 0-1 15,0 0 0-15,0 0 0 0,0 0-2 16,0 0 4-16,0 0-2 16,0 0 0-16,0 0 0 15,0 0 0-15,0 0 0 16,0 0 0-16,0 0 0 16,0 0 1-16,0 0-1 15,0 0 0-15,0 0 0 16,0 0 1-16,0 0-1 15,0 0 0-15,0 0-1 16,0 0 1-16,0 0 0 16,0 0 0-16,0 0 0 15,0 0 0-15,0 0 0 0,0 0 0 16,0 0 0 0,0 0 2-16,0 0-2 0,0 0 0 15,0 0 0-15,0 0 0 16,0 0 0-16,0 0 0 15,0 0 0-15,0 0 1 16,0 0-1-16,0 0 0 16,0 0 1-16,0 0-3 15,0 0 2-15,0 0-2 16,0 0 2-16,0 0-1 16,0 0-4-16,0 0-24 15,0 0-19-15,0 0-35 16,0 0-153-16,0 0-438 0</inkml:trace>
  <inkml:trace contextRef="#ctx0" brushRef="#br0" timeOffset="34653.62">11445 9587 1235 0,'0'0'79'15,"0"0"-63"-15,0 0-16 16,0 0 50-16,0 0-27 16,0 0-10-16,29 0 18 15,-8 0-12-15,0 0-1 16,4 0-3-16,-4 0-9 16,0 0 8-16,-2 0-8 15,-4 2 0-15,-4 2-3 16,-3-4-3-16,-6 4 5 15,1-4-1-15,-3 0 2 16,0 0 14-16,0 0 3 0,0 0 4 16,0 0-3-16,0 0-11 15,0 0-6-15,0 0 1 16,0 0-8-16,0 0 3 16,0 0-3-16,0 0 0 15,0 0 0-15,0 0 1 16,0 0-1-16,0 0 2 15,0 0-2-15,0 0 9 16,0 0-6-16,0 0 3 16,0 0-5-16,0 0 1 15,0 0-3-15,0 0 1 0,0 0 0 16,0 0 1-16,0 0-1 16,0 0 0-16,0 0-1 15,0 0 3-15,0 0 0 16,0 0-2-16,0 0 1 15,0 0 1-15,0 0-2 16,0 0 0-16,0 0 0 16,0 0-1-16,0 0-1 15,0 0 0-15,0 4-16 16,0-4-33-16,0 6-81 16,0-2-146-16</inkml:trace>
  <inkml:trace contextRef="#ctx0" brushRef="#br0" timeOffset="38753.94">10232 11258 1233 0,'0'0'12'16,"0"0"23"-16,0 0 39 16,0 0-6-16,0 0-40 15,0 0-8-15,0 0 9 16,-5 0-9-16,5 0 3 16,0 0-9-16,5 0-6 15,14 0 15-15,12 0 5 16,9 0-8-16,6 0-4 15,1 0-9-15,-2 0 3 16,-1 0-7-16,-7 0-1 16,-3 0 2-16,-8 0-4 15,0 0 0-15,-7 0-2 0,-7 0 4 16,-4 0-2-16,-2 0 0 16,-6 0 0-16,0 0 7 15,0 2-7-15,0-2 11 16,0 0-3-16,0 0-2 15,0 0-2-15,0 0-3 16,0 0-1-16,0 0 3 16,0 0-2-16,0 0-1 15,0 0 0-15,0 0 1 16,0 0-1-16,0 0 0 16,0 0 0-16,0 0 1 15,0 0-1-15,0 0-1 0,0 0 0 16,0 0-2-16,0 0 3 15,0 0-1-15,0 0-5 16,0 0-1-16,0 0-8 16,0 0-20-16,0 0-23 15,0 0-67-15,0 0-164 16</inkml:trace>
  <inkml:trace contextRef="#ctx0" brushRef="#br0" timeOffset="40032.22">16776 11317 1140 0,'0'0'0'0,"0"0"0"16,0 0 88-16,0 0-38 16,88-37 31-16,-64 35-43 15,2 2-32-15,3 0 10 16,3 0-6-16,-1 0 3 16,0 0-9-16,3 4-4 15,0 0 7-15,-3 2-3 16,4-4 2-16,-8 1 2 15,-8 2-7-15,0-5 4 16,-12 0-3-16,-2 0 0 16,-5 0 4-16,0 0-1 0,4 0 3 15,-4 0 0-15,0 0-8 16,0 0-4-16,-19 0-91 16,-2 0-144-16</inkml:trace>
  <inkml:trace contextRef="#ctx0" brushRef="#br0" timeOffset="45316.59">7821 12437 896 0,'0'0'10'0,"0"0"11"15,0 0 86-15,0 0-18 0,0 0-38 16,0 0-24-16,0 0 15 15,0-2-1-15,0 2-5 16,0 0-4-16,0 0-15 16,0 0-2-16,0 0 7 15,0 0-14-15,0 13 1 16,0 4 1-16,0 0 3 16,0 3-2-16,0-4-10 15,0-1 6-15,0-4-7 16,0 0 1-16,0-2 1 0,5 0-2 15,5-7 1 1,-1 4 2-16,1-4-2 0,2-2 0 16,4 0 3-1,3 0 0-15,1 0 2 0,6 0-6 16,-2 0 2-16,5-2 1 16,-1 2-3-16,-4 0 3 15,2 0-3-15,0 0 3 16,-2 0-3-16,2 0 2 15,-2 0-2-15,2 0 0 16,-2 0 2-16,3 0-2 16,3 0 0-16,4 0 2 15,-1 0-2-15,5-3 3 16,0 3-5-16,0 0 4 16,-2 0-3-16,0 0 2 15,-5 5-1-15,-2 5 0 0,2-2 1 16,-1-2 0-16,1-1 0 15,0 0-2-15,-2-5 2 16,5 4 0-16,-3-4-1 16,4 0 0-16,-3 0-1 15,-2 0 1-15,4 0 0 16,-8 0-1-16,5 0 1 16,-5 0 0-16,-2 2 0 15,5 1 2-15,-3-3-3 16,0 0 1-16,5 0 0 15,-5 0-1-15,-2 0 3 16,5 0-3-16,-6 0 1 16,1 0 0-16,-4 0 0 0,-1 0 1 15,-1 0-1-15,1 0 0 16,-4 0-3-16,1 0 3 16,-3 0-3-16,-1 0 2 15,-3 0 1-15,1 0 0 16,1 0 0-16,2 0 0 15,-6 0 1-15,4 0-2 16,-3 0 1-16,3 3 0 16,-6-3-2-16,5 0 0 15,-5 0-3-15,0 0 1 16,1 0-5-16,-6 0 2 16,3 0-1-16,-1 0-4 15,1 0 9-15,-1 0 1 0,-2-3 2 16,0-2 14-16,0-4 5 15,0-2-6-15,0-3-7 16,0 2-1-16,0-5-1 16,0 3-3-16,0-2 1 15,0 2 1-15,0 0 6 16,0-1 0-16,0 6 2 16,-2 1-6-16,2 2 15 15,-3 1-12-15,3 2-7 16,0 0-2-16,0 3 4 0,0 0-6 15,0 0 3 1,0 0-8-16,-2 0 3 0,2 0 3 16,0 0 2-16,0 0-1 15,0 0 1-15,0 0-1 16,0 0-2-16,0 0-2 16,-3 0-12-16,3 0-37 15,0 6-34-15,-6-1-39 16,1 1-73-16,0-6-324 15</inkml:trace>
  <inkml:trace contextRef="#ctx0" brushRef="#br0" timeOffset="49720.27">14978 12502 1039 0,'0'0'159'0,"0"0"-104"16,0 0 73-16,0 0-50 15,0 0-32-15,0 0-34 16,21 22 26-16,8-13-5 16,2-4-17-16,10-2-6 15,-1-3-1-15,6 0-4 16,-1 0-5-16,-3 0 0 16,-8 0-1-16,-5 0-3 15,-11 0 2-15,-5 0-4 16,-8 0-5-16,-5 3-15 0,0 3-15 15,0-1-20 1,0-2-75-16,-15 0-661 0</inkml:trace>
  <inkml:trace contextRef="#ctx0" brushRef="#br0" timeOffset="51985.83">10771 9479 836 0,'0'0'146'15,"0"0"-26"-15,0 0 32 16,0 0-45-16,0 0-54 16,0 0-22-16,0 0-3 15,0 0 0-15,11 0 2 16,-1 0-13-16,2 3-4 16,2 3-1-16,1-4-9 15,10 2-3-15,-3-4 2 16,2 0-2-16,2 0 0 0,-2 0-3 15,-7 0-18 1,-3 0-23-16,-4 0-50 0,-1 5-64 16,-9 4-178-16</inkml:trace>
  <inkml:trace contextRef="#ctx0" brushRef="#br0" timeOffset="52870.78">17848 8547 1244 0,'0'0'14'0,"0"0"48"16,-4 79 13-16,4-47-33 15,0 2-14-15,0-5-6 16,0-5-11-16,0-4-6 15,6-6-3-15,-3-5-2 16,2-3 0-16,0-6-64 16,2 0-104-16,7-20-92 0,-4-5-691 15</inkml:trace>
  <inkml:trace contextRef="#ctx0" brushRef="#br0" timeOffset="53293.31">18053 8390 317 0,'0'0'808'16,"0"0"-771"-16,0 0 128 15,0 0-55-15,0 0-27 16,-98-65-60-16,63 65-8 16,-6 11-7-16,-4 14 0 15,0 15 14-15,1 5 12 16,2 12-10-16,8 3-7 15,8 3-7-15,9 3-2 0,11-7-2 16,6-8-6 0,7-9 1-16,24-8-1 0,14-11-4 15,10-11 1-15,7-12-3 16,4 0-6-16,4-24 9 16,1-9-4-16,-7-5 3 15,-13-6-1-15,-6-5 5 16,-14 2 0-16,-10-1 1 15,-12 0 14-15,-9 3 11 16,0 0-11-16,-19-1 0 16,-12 4-5-16,-6 5-1 15,-11 3-9-15,-4 12 0 16,3 7-23-16,2 13-24 16,0 2-95-16,4 0-782 0</inkml:trace>
  <inkml:trace contextRef="#ctx0" brushRef="#br0" timeOffset="54134.24">11032 8567 997 0,'0'0'216'15,"0"0"-191"-15,0 0 67 0,0 0 28 16,0 0-61-16,0 0-34 16,8-22-7-16,8 20-1 15,3-4-10-15,3 2 4 16,-1 4-8-16,3 0 6 16,-9 0-2-16,-4 10-6 15,-3 6 3-15,-3 4 6 16,-5 3-6-16,0 5 5 15,-15 0-3-15,-9-3 4 16,-6 3 1-16,-1-4-5 16,6-2 2-16,1-5 5 15,8-6-9-15,6-6 2 16,8-1-6-16,2-4 0 16,0 2-1-16,10 1-7 0,11 2 7 15,5 5 1-15,10-6 0 16,-2 0 3-16,1-2-3 15,-4-2-7-15,-5 0 0 16,-2 0-11-16,-3 0-24 16,-6-8-48-16,-5-9-166 15,4-3-624-15</inkml:trace>
  <inkml:trace contextRef="#ctx0" brushRef="#br0" timeOffset="54553.59">11161 8325 1159 0,'0'0'39'0,"-85"0"-30"16,39 8 94-16,-4 12-30 16,0 2-30-16,3 7-8 15,-3 7-6-15,14 4 17 16,-3 11-13-16,9 3-6 15,13 5 1-15,9 6-14 16,8-6-10-16,3 1 0 16,23-10-2-16,10-7-1 15,14-10-1-15,15-13-2 16,13-14-9-16,8-6-6 0,4-17 4 16,-4-17-6-16,-2-8-2 15,-17-7 13-15,-6 1 3 16,-17-3 5-16,-21 7 7 15,-13-1 3-15,-10 2 21 16,-10 1 2-16,-23 2-13 16,-12 1-4-16,-10 2-5 15,3 1 4-15,-3 8-14 16,5 10-1-16,4 12-6 16,1 6-12-16,5 20-55 15,-1 14-91-15,2 3-337 16</inkml:trace>
  <inkml:trace contextRef="#ctx0" brushRef="#br0" timeOffset="65519.91">11283 11071 1138 0,'0'0'67'16,"0"0"-46"-16,0 0 110 15,0 0-24-15,0 0-25 16,0 0-26-16,0 0-8 0,-24-11-11 16,24 11-15-16,0 0 4 15,-2 0-12-15,2 0 5 16,-3 0-3-16,3 0-8 16,-5 14-2-16,-1 12-6 15,-6 4 0-15,4 4 0 16,-3-3 2-16,1 0-2 15,1-9 0-15,8-4-12 16,-3-4-6-16,4-8-14 16,0-4-16-16,0-2-25 15,4 0-58-15,8-16-71 16,2-10-76-16,6-2-459 0</inkml:trace>
  <inkml:trace contextRef="#ctx0" brushRef="#br0" timeOffset="65945.71">11283 11071 683 0,'16'-127'132'16,"-16"101"-129"-16,-16 1 155 15,2 5 3-15,-3 6-46 16,-7 8-53-16,0 6-13 16,-2 0-13-16,-5 9 26 15,5 17-28-15,-5 10-7 16,-3 12-2-16,10 9 5 15,1 2-17-15,4 3 9 16,9 3-16-16,5-6-3 16,5-2 6-16,15-7-8 0,20-10-1 15,1-9-4 1,14-11-6-16,0-12 1 0,1-8-9 16,6-2-2-16,-3-22 12 15,-8-6-7-15,-4-13 9 16,-8-1-2-16,-8-1 8 15,-7-1 2-15,-9 1 8 16,-10-1 8-16,0 7 14 16,-5-3-13-16,-19 5 1 15,-2 7-8-15,5 4-7 16,-3 6 5-16,3 9-10 16,-3 3 0-16,7 4-1 0,-4 4-6 15,3 0-16 1,2 0-49-16,2 6-138 0,7-3-1093 15</inkml:trace>
  <inkml:trace contextRef="#ctx0" brushRef="#br0" timeOffset="67146.94">15979 11102 446 0,'0'0'789'0,"0"0"-789"15,0 0-39-15,0 0 39 0,0 0 13 16,0 0 33-16,105 0-13 16,-78 0 6-16,-2 0-26 15,-1 0 20-15,-14 6-9 16,-3 2-23-16,-7 4 19 15,0 2 12-15,-2 5 11 16,-18 7-5-16,-5-1-11 16,-4-2-9-16,2 0-1 15,-1-7-6-15,6 2-2 16,3-5-5-16,3-1-3 0,11-4 2 16,0-5-3-1,5 0-4-15,0 3 0 0,5 8 2 16,14-4-1-16,-2 2 2 15,7-4-2-15,6-2 3 16,-3-3-4-16,2-3 3 16,1 0-4-16,-4-3-39 15,-4-9-39-15,2-4-53 16,-3-6-126-16,-6-7-281 16</inkml:trace>
  <inkml:trace contextRef="#ctx0" brushRef="#br0" timeOffset="67543.53">16151 10932 1143 0,'0'0'13'0,"0"0"-13"16,-107-4 67-16,76 4-1 15,-3 2 6-15,-2 20-33 16,-4 13 9-16,-1 7 2 15,1 14-2-15,6 3-24 16,8 9-10-16,7 2 12 16,9 1-19-16,10-9-2 15,0 1-3-15,24-16 0 16,22-4-4-16,13-18-2 16,16-14-6-16,12-11-10 15,6-16-11-15,-2-24-10 0,-7-11 3 16,-8-2-1-16,-14-6 32 15,-19-1 7-15,-20 3 14 16,-20 7 27-16,-6 5 8 16,-28 8-18-16,-19 3-10 15,-7 8-14-15,-9 12-7 16,11 14-8-16,4 0-28 16,6 20-62-16,9 12-189 15</inkml:trace>
  <inkml:trace contextRef="#ctx0" brushRef="#br0" timeOffset="70123.85">6174 11021 611 0,'0'0'15'0,"0"0"-8"0,0 0 175 15,0 0-11-15,0 0-55 16,0 0-28-16,0 0 15 16,-7 5-14-16,7-5-36 15,0 0 1-15,0 0-20 16,0 0-17-16,0 3 1 15,7-3-12-15,12 2 20 16,1 4-6-16,11-3-7 16,4 0 6-16,10 0-6 15,1 0-8-15,6-1 9 16,6-2-14-16,3 0 8 16,6 0-3-16,4 0-3 15,9 0 3-15,-4 0-4 16,5-2-1-16,-5-4 2 15,5 3-2-15,-10-6 0 0,-1 7 2 16,-4-1 0-16,-6-2-1 16,-8 1 1-16,-8 2-1 15,-7-2 12-15,-8 4-10 16,-8 0 1-16,-2 0-2 16,-7 0-1-16,-4 0-1 15,-1 0 0-15,-2 0 4 16,-1 0-4-16,-4 0 0 15,1 0 0-15,-1 0 0 16,0 0 3-16,0 0-1 0,0 0 1 16,0 0-2-16,0 0 3 15,0 0-4-15,0 0 0 16,0 0 1-16,0 0-1 16,0 0 4-16,0 0 0 15,0 0 0-15,0 0 7 16,0 0-7-16,0 0 0 15,0 0 2-15,0 0-6 16,0 0 4-16,0 0-3 16,0 0 0-16,0 0 6 15,0 0-3-15,0 0 4 16,0 0 4-16,0 0-7 16,0 0 3-16,0 0-7 15,0 0 1-15,0 0 1 16,0 0-2-16,0 0-1 0,0 0 2 15,0 0-1 1,0 0 0-16,0 0-1 0,0 0-14 16,0 0-21-16,-10 0-70 15,-7 0-267-15</inkml:trace>
  <inkml:trace contextRef="#ctx0" brushRef="#br0" timeOffset="89348.29">12699 15593 451 0,'0'0'134'0,"0"0"-126"0,0 0 78 15,0 0 44-15,0 0-53 16,0 0-3-16,0 0 26 16,0 0-5-16,-10 0-22 15,10 0-6-15,0 0-12 16,0 0-8-16,0 0-13 15,0 0-3-15,0 0 3 16,0 0 0-16,-5 0-2 16,5 0-8-16,0 0-3 15,0 0 2-15,0 0-13 16,0 0-4-16,0 0 2 16,0 0-6-16,0 0-1 0,0 0-1 15,0 0-2-15,0 0 2 16,0 0-6-16,10 2-1 15,5-2 6-15,4 0 2 16,2 3 0-16,-2-3-1 16,2 3 1-16,-4-1 0 15,-2-2-1-15,4 4 0 16,-5-4 0-16,-2 0 1 16,2 0-1-16,-4 0 0 15,-3 0-2-15,-3 0 2 16,1 0-2-16,-5 0 2 0,5 0 0 15,-5 0 0 1,9 0 0-16,-4 0-1 0,0 0 0 16,2 0 1-16,-2 0-2 15,0 0-2-15,4 0 4 16,-4 0-6-16,0 0 6 16,-3 0-2-16,-2 0-1 15,0 0 2-15,0 0 0 16,0 0 0-16,0 0-6 15,0 2-37-15,0-2-57 16,0 0-100-16,-2 0-523 16</inkml:trace>
  <inkml:trace contextRef="#ctx0" brushRef="#br0" timeOffset="90316.42">12365 16467 799 0,'0'0'262'0,"0"0"-251"15,0 0 87-15,0 0 30 16,0 0-69-16,0 0-34 16,-5 0-10-16,5 0-4 0,0 0-8 15,0 0-2-15,0 0 2 16,5 0-3-16,10 0 7 15,4 0 5-15,-1-2-6 16,0-4 6-16,3 0-7 16,-2 0-3-16,-2 0 1 15,2 1-2-15,-3 2 1 16,-6 1-2-16,-5-4-1 16,-1 6-1-16,-4 0-6 15,0 0-18-15,0 11-19 16,0 6-69-16,0 5-271 15</inkml:trace>
  <inkml:trace contextRef="#ctx0" brushRef="#br0" timeOffset="95617.85">19109 14066 1400 0,'0'0'0'16,"0"0"-96"-16,0 0 96 16,0 0 47-16,0 0-44 15,0 0 48-15,0 0-7 16,-55-6-20-16,53 6-13 16,-1 6 16-16,-3 8-21 15,-1 2 5-15,-1 13 2 16,-4-4-5-16,1 6 6 15,-2 0-11-15,-3 5 3 0,-3 7 7 16,2 3-2-16,-4 4 3 16,-1 1-1-1,5 2-6-15,1 1 5 0,1-6-9 16,1-3-2-16,9-6 1 16,0-5-1-16,1-8-1 15,2-6 0-15,2-7-9 16,0-3 1-16,0-8-22 15,0-2-33-15,0 0-66 16,6-2-81-16,4-16-154 16,-5-1-362-16</inkml:trace>
  <inkml:trace contextRef="#ctx0" brushRef="#br0" timeOffset="95902.66">18816 14650 922 0,'0'0'77'15,"0"0"-70"-15,0 0 130 16,0 0-27-16,0 0-62 16,0 0-34-16,0 59 4 15,0-25 15-15,0 3-10 16,0 2-4-16,0-3-15 16,3-4 11-16,3-7 6 15,-1-11-12-15,5-6-2 16,0-8-7-16,9 0-8 15,2-11 6-15,8-19 4 0,4-13-1 16,-4-5-1-16,11 3 1 16,-9 8-3-16,-5 12-1 15,-2 11-28-15,-12 10-70 16,-12 4-202-16</inkml:trace>
  <inkml:trace contextRef="#ctx0" brushRef="#br0" timeOffset="101253.57">12441 14912 799 0,'0'0'286'16,"0"0"-258"-16,0 0 6 16,0 0 68-16,0 0-88 15,0 0-14-15,0 0-11 0,0 0-16 16,-11 0 4-16,11 0 1 15,0 0 13-15,0 0 9 16,0 0 14-16,0 0 25 16,-3-3-6-16,3 3-7 15,0 0-4-15,0 0-7 16,0 0 16-16,0 0-6 16,0 0-20-16,0 0 0 15,0 0-5-15,0 0-6 16,0 0 0-16,0 3 1 0,0 0-2 15,0-3 3 1,3 0-12-16,-3 0 6 0,0 3 3 16,0-1-22-16,0 1-112 15,-8 3-730-15</inkml:trace>
  <inkml:trace contextRef="#ctx0" brushRef="#br0" timeOffset="114190.41">12875 11195 706 0,'0'0'0'0,"0"0"2"0,0 0-2 15,0 0 152-15,0 0-41 16,0 0-55-16,0 0 4 16,0 0 5-16,-4 0-21 15,4 0-3-15,0 0-16 16,0 0 9-16,0 0 5 15,0 0-18-15,0 0-3 16,0 0 1-16,0 0-8 16,0 0 0-16,0 0-11 15,0 0 5-15,0 0 1 16,0 0-3-16,0 0 2 16,4 0-5-16,11 0 1 0,6 0 5 15,8 0-6-15,-1 0 0 16,4 0 1-16,-4 0 0 15,1 0-1-15,6-2 0 16,-8 2 2-16,-3-4-6 16,1 4 5-16,-5-2-1 15,1-2 1-15,-2 4 1 16,-4 0-2-16,-4-2 0 16,1 2 0-16,-2 0 1 15,-1 0-1-15,1 0 0 16,0 0-1-16,-4 0 1 15,-1 0 0-15,3-2 0 16,-3 2 1-16,-3 0-1 16,2 0 0-16,1 0 0 15,-3 0 3-15,3 0-1 0,-2 0-2 16,2 0 0-16,-3-4 1 16,1 4 1-16,-3 0-2 15,0 0 0-15,0 0 0 16,0 0 1-16,0 0 0 15,0 0 5-15,0 0-6 16,0 0 5-16,0 0-5 16,0 0 0-16,0 0-1 15,0 0 4-15,0 0-3 16,0 0 0-16,0 0 3 16,0 0 2-16,0 0 0 0,0 0 4 15,0 0 3 1,0 0-11-16,0 0 3 0,0 0-4 15,0 0 1-15,0 0 0 16,0 0 1-16,0 0-2 16,0 0 1-16,0 0-1 15,0 0 1-15,0 0-1 16,0 0 1-16,0 0-4 16,0 0 3-16,0 0-4 15,0 0-29-15,0 0-51 16,6 0-92-16,-6 14-449 15</inkml:trace>
  <inkml:trace contextRef="#ctx0" brushRef="#br0" timeOffset="180427.31">12952 11065 1056 0,'0'0'21'16,"0"0"-5"-16,0 0-14 15,0 0 105-15,0 0 1 16,0 0-44-16,0 0-36 16,-27 0 15-16,27 0 3 15,0 0-20-15,0 0 9 0,0 0-15 16,0 0-15-16,0 0 6 16,0 0-9-16,0 0-2 15,0 0 0-15,15 0-2 16,13 0 2-16,6 0 0 15,11 0 2-15,1 0 0 16,4 0-1-16,2 0-1 16,-2-5 1-16,0 5 2 15,-5 0-4-15,-9 0 1 16,-5 0 0-16,-12 0 1 0,-9 0-1 16,-5 0 0-1,1 0 12-15,-6 0-1 0,0 0 13 16,0 0 0-16,5 0-8 15,-5 0 7-15,0 0-16 16,0 0 1-16,0 0-6 16,5 0 2-16,-5 0-4 15,3 0 0-15,-1 0-4 16,-2 0 3-16,0 0-21 16,0 0-24-16,0 0-44 15,0 0-175-15,-15 0-927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479B-0824-4778-8E2C-B648B034B146}" type="datetimeFigureOut">
              <a:rPr lang="nl-NL" smtClean="0"/>
              <a:t>17-3-2021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2D8D-0045-4896-94FB-3A80602FDF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995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interesting non-higher-order functions: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take(n), drop(n): Takes and drops the first n elements respectfully. </a:t>
            </a:r>
          </a:p>
          <a:p>
            <a:pPr rtl="0" fontAlgn="ctr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takeRight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dropRight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(n): Takes and drops the last n elements respectfully. 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slice(from, to): Returns all elements starting from position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position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zip(collection): Returns pairs of element from this collection and the parameter collection. 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Returns true of the collection contains the element, else false.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reverse(): Returns the reverse of the ordered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808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interesting non-higher-order functions: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take(n), drop(n): Takes and drops the first n elements respectfully. </a:t>
            </a:r>
          </a:p>
          <a:p>
            <a:pPr rtl="0" fontAlgn="ctr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takeRight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dropRight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(n): Takes and drops the last n elements respectfully. 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slice(from, to): Returns all elements starting from position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position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zip(collection): Returns pairs of element from this collection and the parameter collection. 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Returns true of the collection contains the element, else false.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reverse(): Returns the reverse of the ordered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87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interesting non-higher-order functions: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take(n), drop(n): Takes and drops the first n elements respectfully. </a:t>
            </a:r>
          </a:p>
          <a:p>
            <a:pPr rtl="0" fontAlgn="ctr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takeRight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dropRight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(n): Takes and drops the last n elements respectfully. 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slice(from, to): Returns all elements starting from position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position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zip(collection): Returns pairs of element from this collection and the parameter collection. 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Returns true of the collection contains the element, else false.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reverse(): Returns the reverse of the ordered collection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2235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 </a:t>
            </a:r>
            <a:r>
              <a:rPr lang="en-US" dirty="0" err="1">
                <a:cs typeface="Calibri"/>
              </a:rPr>
              <a:t>vraag</a:t>
            </a:r>
            <a:r>
              <a:rPr lang="en-US" dirty="0">
                <a:cs typeface="Calibri"/>
              </a:rPr>
              <a:t> die we </a:t>
            </a:r>
            <a:r>
              <a:rPr lang="en-US" dirty="0" err="1">
                <a:cs typeface="Calibri"/>
              </a:rPr>
              <a:t>beantwoorden</a:t>
            </a:r>
            <a:r>
              <a:rPr lang="en-US" dirty="0">
                <a:cs typeface="Calibri"/>
              </a:rPr>
              <a:t> in de </a:t>
            </a:r>
            <a:r>
              <a:rPr lang="en-US" dirty="0" err="1">
                <a:cs typeface="Calibri"/>
              </a:rPr>
              <a:t>introductie</a:t>
            </a:r>
            <a:r>
              <a:rPr lang="en-US" dirty="0">
                <a:cs typeface="Calibri"/>
              </a:rPr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007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 vraag die we beantwoorden in de introductie.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97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909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44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485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https://en.wikipedia.org/wiki/Strategy_pattern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79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interesting non-higher-order functions: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take(n), drop(n): Takes and drops the first n elements respectfully. </a:t>
            </a:r>
          </a:p>
          <a:p>
            <a:pPr rtl="0" fontAlgn="ctr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takeRight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dropRight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(n): Takes and drops the last n elements respectfully. 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slice(from, to): Returns all elements starting from position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position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zip(collection): Returns pairs of element from this collection and the parameter collection. 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Returns true of the collection contains the element, else false.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reverse(): Returns the reverse of the ordered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204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interesting non-higher-order functions: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take(n), drop(n): Takes and drops the first n elements respectfully. </a:t>
            </a:r>
          </a:p>
          <a:p>
            <a:pPr rtl="0" fontAlgn="ctr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takeRight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dropRight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(n): Takes and drops the last n elements respectfully. 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slice(from, to): Returns all elements starting from position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position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zip(collection): Returns pairs of element from this collection and the parameter collection. 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Returns true of the collection contains the element, else false.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reverse(): Returns the reverse of the ordered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5196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interesting non-higher-order functions: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take(n), drop(n): Takes and drops the first n elements respectfully. </a:t>
            </a:r>
          </a:p>
          <a:p>
            <a:pPr rtl="0" fontAlgn="ctr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takeRight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dropRight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(n): Takes and drops the last n elements respectfully. 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slice(from, to): Returns all elements starting from position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position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zip(collection): Returns pairs of element from this collection and the parameter collection. 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Returns true of the collection contains the element, else false.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reverse(): Returns the reverse of the ordered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348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4000" y="2570400"/>
            <a:ext cx="9264000" cy="356400"/>
          </a:xfrm>
        </p:spPr>
        <p:txBody>
          <a:bodyPr anchor="t" anchorCtr="0"/>
          <a:lstStyle>
            <a:lvl1pPr algn="l">
              <a:defRPr sz="2600" cap="all" baseline="0"/>
            </a:lvl1pPr>
          </a:lstStyle>
          <a:p>
            <a:r>
              <a:rPr lang="nl-NL" err="1"/>
              <a:t>FunctionAL</a:t>
            </a:r>
            <a:r>
              <a:rPr lang="nl-NL"/>
              <a:t> Programming in </a:t>
            </a:r>
            <a:br>
              <a:rPr lang="nl-NL"/>
            </a:br>
            <a:r>
              <a:rPr lang="nl-NL"/>
              <a:t>Scala</a:t>
            </a:r>
            <a:br>
              <a:rPr lang="nl-NL"/>
            </a:br>
            <a:br>
              <a:rPr lang="nl-NL"/>
            </a:br>
            <a:r>
              <a:rPr lang="nl-NL" err="1"/>
              <a:t>Lecture</a:t>
            </a:r>
            <a:r>
              <a:rPr lang="nl-NL"/>
              <a:t> 1</a:t>
            </a:r>
            <a:br>
              <a:rPr lang="nl-NL"/>
            </a:br>
            <a:br>
              <a:rPr lang="nl-NL"/>
            </a:br>
            <a:br>
              <a:rPr lang="nl-NL"/>
            </a:br>
            <a:endParaRPr lang="en-US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4000" y="3110400"/>
            <a:ext cx="9264000" cy="230400"/>
          </a:xfrm>
        </p:spPr>
        <p:txBody>
          <a:bodyPr>
            <a:normAutofit/>
          </a:bodyPr>
          <a:lstStyle>
            <a:lvl1pPr marL="0" indent="0" algn="l">
              <a:buNone/>
              <a:defRPr sz="1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nl-NL"/>
          </a:p>
        </p:txBody>
      </p:sp>
      <p:sp>
        <p:nvSpPr>
          <p:cNvPr id="7" name="Test"/>
          <p:cNvSpPr txBox="1"/>
          <p:nvPr userDrawn="1">
            <p:custDataLst>
              <p:tags r:id="rId3"/>
            </p:custDataLst>
          </p:nvPr>
        </p:nvSpPr>
        <p:spPr>
          <a:xfrm>
            <a:off x="1464000" y="4194001"/>
            <a:ext cx="9264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nl-NL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637440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15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64000" y="6426000"/>
            <a:ext cx="4114800" cy="2160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44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st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" r="6146"/>
          <a:stretch/>
        </p:blipFill>
        <p:spPr>
          <a:xfrm>
            <a:off x="1" y="0"/>
            <a:ext cx="12192001" cy="6858000"/>
          </a:xfrm>
          <a:prstGeom prst="rect">
            <a:avLst/>
          </a:prstGeom>
        </p:spPr>
      </p:pic>
      <p:sp>
        <p:nvSpPr>
          <p:cNvPr id="4" name="Rechthoek 3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5" name="Afbeelding 4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6" y="648001"/>
            <a:ext cx="2721861" cy="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1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1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918000"/>
            <a:ext cx="6816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84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4000" y="2124000"/>
            <a:ext cx="4420800" cy="3877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2000" y="2124000"/>
            <a:ext cx="4420800" cy="3877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68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918000"/>
            <a:ext cx="6816000" cy="356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1533600"/>
            <a:ext cx="4416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000" y="2174400"/>
            <a:ext cx="4416000" cy="3952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600" y="1533600"/>
            <a:ext cx="4416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600" y="2174400"/>
            <a:ext cx="4416000" cy="3952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64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87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9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64000" y="918000"/>
            <a:ext cx="6816000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4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76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4000" y="918000"/>
            <a:ext cx="6816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2124000"/>
            <a:ext cx="9264000" cy="387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4800" y="6426000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6300" y="6426000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est"/>
          <p:cNvSpPr txBox="1">
            <a:spLocks noChangeArrowheads="1"/>
          </p:cNvSpPr>
          <p:nvPr userDrawn="1">
            <p:custDataLst>
              <p:tags r:id="rId13"/>
            </p:custDataLst>
          </p:nvPr>
        </p:nvSpPr>
        <p:spPr bwMode="auto">
          <a:xfrm>
            <a:off x="1458653" y="6390000"/>
            <a:ext cx="60672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000" err="1"/>
              <a:t>Functional</a:t>
            </a:r>
            <a:r>
              <a:rPr lang="nl-NL" sz="1000"/>
              <a:t> Programming in Scala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18" name="Afbeelding 17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6" y="648001"/>
            <a:ext cx="2721861" cy="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1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emf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2170982" y="2570400"/>
            <a:ext cx="7399019" cy="733517"/>
          </a:xfrm>
        </p:spPr>
        <p:txBody>
          <a:bodyPr/>
          <a:lstStyle/>
          <a:p>
            <a:r>
              <a:rPr lang="nl-NL" dirty="0" err="1">
                <a:latin typeface="Verdana"/>
                <a:ea typeface="Verdana"/>
                <a:cs typeface="Verdana"/>
              </a:rPr>
              <a:t>Higher</a:t>
            </a:r>
            <a:r>
              <a:rPr lang="nl-NL" dirty="0">
                <a:latin typeface="Verdana"/>
                <a:ea typeface="Verdana"/>
                <a:cs typeface="Verdana"/>
              </a:rPr>
              <a:t>-order </a:t>
            </a:r>
            <a:r>
              <a:rPr lang="nl-NL" dirty="0" err="1">
                <a:latin typeface="Verdana"/>
                <a:ea typeface="Verdana"/>
                <a:cs typeface="Verdana"/>
              </a:rPr>
              <a:t>functions</a:t>
            </a:r>
            <a:br>
              <a:rPr lang="nl-NL" dirty="0"/>
            </a:br>
            <a:br>
              <a:rPr lang="nl-NL" dirty="0"/>
            </a:br>
            <a:r>
              <a:rPr lang="nl-NL" dirty="0" err="1">
                <a:latin typeface="Verdana"/>
                <a:ea typeface="Verdana"/>
                <a:cs typeface="Verdana"/>
              </a:rPr>
              <a:t>Lecture</a:t>
            </a:r>
            <a:r>
              <a:rPr lang="nl-NL" dirty="0">
                <a:latin typeface="Verdana"/>
                <a:ea typeface="Verdana"/>
                <a:cs typeface="Verdana"/>
              </a:rPr>
              <a:t> 2 Part 2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endParaRPr lang="nl-NL" sz="160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1D8637C4-327E-4C45-9F72-4DC8EA1FD01F}"/>
                  </a:ext>
                </a:extLst>
              </p14:cNvPr>
              <p14:cNvContentPartPr/>
              <p14:nvPr/>
            </p14:nvContentPartPr>
            <p14:xfrm>
              <a:off x="6023520" y="1501560"/>
              <a:ext cx="3523680" cy="540000"/>
            </p14:xfrm>
          </p:contentPart>
        </mc:Choice>
        <mc:Fallback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1D8637C4-327E-4C45-9F72-4DC8EA1FD0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4160" y="1492200"/>
                <a:ext cx="3542400" cy="5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84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E4BC8-51C9-4258-B15B-B613213C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Function composition in Scala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784738-4E2F-4AB0-BF71-FC4E197F3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1617973"/>
            <a:ext cx="9264000" cy="3877200"/>
          </a:xfrm>
        </p:spPr>
        <p:txBody>
          <a:bodyPr vert="horz" lIns="0" tIns="0" rIns="0" bIns="0" rtlCol="0" anchor="t">
            <a:normAutofit/>
          </a:bodyPr>
          <a:lstStyle/>
          <a:p>
            <a:pPr marL="179705" indent="-179705"/>
            <a:endParaRPr lang="en-US" dirty="0">
              <a:latin typeface="Verdana"/>
              <a:ea typeface="Verdana"/>
              <a:cs typeface="Verdana"/>
            </a:endParaRP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E0FE88-45A7-4227-BC94-114EA526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6A4192-BF37-4B6A-84C9-50333B6117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C9F541-B48D-4B0C-BCE5-FBB7C6310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122" y="1727029"/>
            <a:ext cx="7077579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signature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(String) =&gt; String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(x: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x +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duplicate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(x: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x *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runs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composed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duplicate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runs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chained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duplicate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composed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bobbob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chained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bob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bob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or more in OO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composedOO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greet.compose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duplicate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chainedOO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greet.andThen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duplicate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NL" altLang="nl-N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C2AA2B54-8846-484A-AEA9-F5533AA854D8}"/>
                  </a:ext>
                </a:extLst>
              </p14:cNvPr>
              <p14:cNvContentPartPr/>
              <p14:nvPr/>
            </p14:nvContentPartPr>
            <p14:xfrm>
              <a:off x="1154160" y="2167200"/>
              <a:ext cx="5727240" cy="376416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C2AA2B54-8846-484A-AEA9-F5533AA854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800" y="2157840"/>
                <a:ext cx="5745960" cy="37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31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E4BC8-51C9-4258-B15B-B613213C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Functions all the way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784738-4E2F-4AB0-BF71-FC4E197F3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Complex behavior in a program is built up from simple small functions. </a:t>
            </a:r>
          </a:p>
          <a:p>
            <a:pPr marL="359705" lvl="1" indent="-179705"/>
            <a:r>
              <a:rPr lang="en-US" dirty="0">
                <a:latin typeface="Verdana"/>
                <a:ea typeface="Verdana"/>
                <a:cs typeface="Verdana"/>
              </a:rPr>
              <a:t>Composition is one way to do this. </a:t>
            </a:r>
          </a:p>
          <a:p>
            <a:pPr marL="359705" lvl="1" indent="-179705"/>
            <a:r>
              <a:rPr lang="en-US" dirty="0">
                <a:latin typeface="Verdana"/>
                <a:ea typeface="Verdana"/>
                <a:cs typeface="Verdana"/>
              </a:rPr>
              <a:t>Higher-order functions is another.</a:t>
            </a:r>
          </a:p>
          <a:p>
            <a:pPr marL="359705" lvl="1" indent="-179705"/>
            <a:r>
              <a:rPr lang="en-US" dirty="0">
                <a:latin typeface="Verdana"/>
                <a:ea typeface="Verdana"/>
                <a:cs typeface="Verdana"/>
              </a:rPr>
              <a:t>In future lectures we will see more methods.</a:t>
            </a:r>
          </a:p>
          <a:p>
            <a:pPr marL="359705" lvl="1" indent="-179705"/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You can also combine composition and higher order functions!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E0FE88-45A7-4227-BC94-114EA526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6A4192-BF37-4B6A-84C9-50333B6117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B8FEA979-D741-4BB7-95D4-973857DD3A4D}"/>
              </a:ext>
            </a:extLst>
          </p:cNvPr>
          <p:cNvSpPr/>
          <p:nvPr/>
        </p:nvSpPr>
        <p:spPr>
          <a:xfrm>
            <a:off x="4857833" y="4487080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C7D9DC0-7C8B-4D20-A64A-1538868488EA}"/>
              </a:ext>
            </a:extLst>
          </p:cNvPr>
          <p:cNvSpPr/>
          <p:nvPr/>
        </p:nvSpPr>
        <p:spPr>
          <a:xfrm>
            <a:off x="5220739" y="4365591"/>
            <a:ext cx="108263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>
                <a:ea typeface="Verdana"/>
                <a:cs typeface="Verdana"/>
              </a:rPr>
              <a:t>Function</a:t>
            </a:r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1EEF9336-2CBE-4E9F-B2BB-52CD166E5561}"/>
              </a:ext>
            </a:extLst>
          </p:cNvPr>
          <p:cNvSpPr/>
          <p:nvPr/>
        </p:nvSpPr>
        <p:spPr>
          <a:xfrm>
            <a:off x="6362040" y="4487080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Graphic 12" descr="Pizza">
            <a:extLst>
              <a:ext uri="{FF2B5EF4-FFF2-40B4-BE49-F238E27FC236}">
                <a16:creationId xmlns:a16="http://schemas.microsoft.com/office/drawing/2014/main" id="{C37223B1-5BF7-414D-8890-C6FE3039E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2286" y="4246541"/>
            <a:ext cx="759178" cy="759178"/>
          </a:xfrm>
          <a:prstGeom prst="rect">
            <a:avLst/>
          </a:prstGeom>
        </p:spPr>
      </p:pic>
      <p:pic>
        <p:nvPicPr>
          <p:cNvPr id="10" name="Graphic 14" descr="Appel">
            <a:extLst>
              <a:ext uri="{FF2B5EF4-FFF2-40B4-BE49-F238E27FC236}">
                <a16:creationId xmlns:a16="http://schemas.microsoft.com/office/drawing/2014/main" id="{8330765A-F11E-4D6A-8280-E86B000A5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6347" y="4245258"/>
            <a:ext cx="730956" cy="702734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id="{5E7C2AAB-D856-4EEB-A117-96C2C4703C58}"/>
              </a:ext>
            </a:extLst>
          </p:cNvPr>
          <p:cNvSpPr/>
          <p:nvPr/>
        </p:nvSpPr>
        <p:spPr>
          <a:xfrm>
            <a:off x="7428047" y="4487080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DA27BAEB-31A6-4BCC-9BD6-EE23580195EC}"/>
              </a:ext>
            </a:extLst>
          </p:cNvPr>
          <p:cNvSpPr/>
          <p:nvPr/>
        </p:nvSpPr>
        <p:spPr>
          <a:xfrm>
            <a:off x="7790953" y="4365591"/>
            <a:ext cx="108263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>
                <a:ea typeface="Verdana"/>
                <a:cs typeface="Verdana"/>
              </a:rPr>
              <a:t>Function</a:t>
            </a:r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CCA01320-DDAD-418A-B95C-81BC0B9DC6DD}"/>
              </a:ext>
            </a:extLst>
          </p:cNvPr>
          <p:cNvSpPr/>
          <p:nvPr/>
        </p:nvSpPr>
        <p:spPr>
          <a:xfrm>
            <a:off x="8932254" y="4487080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Graphic 6" descr="Donut">
            <a:extLst>
              <a:ext uri="{FF2B5EF4-FFF2-40B4-BE49-F238E27FC236}">
                <a16:creationId xmlns:a16="http://schemas.microsoft.com/office/drawing/2014/main" id="{ABA5C1A8-68E7-45DD-85F1-81664726D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5339" y="4245258"/>
            <a:ext cx="759178" cy="759178"/>
          </a:xfrm>
          <a:prstGeom prst="rect">
            <a:avLst/>
          </a:prstGeom>
        </p:spPr>
      </p:pic>
      <p:sp>
        <p:nvSpPr>
          <p:cNvPr id="18" name="Pijl: rechts 17">
            <a:extLst>
              <a:ext uri="{FF2B5EF4-FFF2-40B4-BE49-F238E27FC236}">
                <a16:creationId xmlns:a16="http://schemas.microsoft.com/office/drawing/2014/main" id="{C63D1DDF-99BE-42D1-BA69-BD5208B00429}"/>
              </a:ext>
            </a:extLst>
          </p:cNvPr>
          <p:cNvSpPr/>
          <p:nvPr/>
        </p:nvSpPr>
        <p:spPr>
          <a:xfrm>
            <a:off x="2252069" y="4487080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C6D9A04-8D6D-4E8F-89D2-D8121DFA4A92}"/>
              </a:ext>
            </a:extLst>
          </p:cNvPr>
          <p:cNvSpPr/>
          <p:nvPr/>
        </p:nvSpPr>
        <p:spPr>
          <a:xfrm>
            <a:off x="2614975" y="4365591"/>
            <a:ext cx="108263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>
                <a:ea typeface="Verdana"/>
                <a:cs typeface="Verdana"/>
              </a:rPr>
              <a:t>Function</a:t>
            </a:r>
          </a:p>
        </p:txBody>
      </p:sp>
      <p:sp>
        <p:nvSpPr>
          <p:cNvPr id="20" name="Pijl: rechts 19">
            <a:extLst>
              <a:ext uri="{FF2B5EF4-FFF2-40B4-BE49-F238E27FC236}">
                <a16:creationId xmlns:a16="http://schemas.microsoft.com/office/drawing/2014/main" id="{99C99A44-B041-44CC-9227-34E26F168A15}"/>
              </a:ext>
            </a:extLst>
          </p:cNvPr>
          <p:cNvSpPr/>
          <p:nvPr/>
        </p:nvSpPr>
        <p:spPr>
          <a:xfrm>
            <a:off x="3756276" y="4487080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78D1CF9-DFDA-46E0-9AF1-0A090B294465}"/>
              </a:ext>
            </a:extLst>
          </p:cNvPr>
          <p:cNvSpPr/>
          <p:nvPr/>
        </p:nvSpPr>
        <p:spPr>
          <a:xfrm>
            <a:off x="1432339" y="4453260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>
                <a:ea typeface="Verdana"/>
                <a:cs typeface="Verdana"/>
              </a:rPr>
              <a:t>Function</a:t>
            </a:r>
            <a:endParaRPr lang="nl-NL" sz="900" dirty="0">
              <a:ea typeface="Verdana"/>
              <a:cs typeface="Verdana"/>
            </a:endParaRPr>
          </a:p>
        </p:txBody>
      </p:sp>
      <p:sp>
        <p:nvSpPr>
          <p:cNvPr id="22" name="Rechteraccolade 21">
            <a:extLst>
              <a:ext uri="{FF2B5EF4-FFF2-40B4-BE49-F238E27FC236}">
                <a16:creationId xmlns:a16="http://schemas.microsoft.com/office/drawing/2014/main" id="{CE53672A-549C-43AA-BF2A-6C40ED3F1334}"/>
              </a:ext>
            </a:extLst>
          </p:cNvPr>
          <p:cNvSpPr/>
          <p:nvPr/>
        </p:nvSpPr>
        <p:spPr>
          <a:xfrm rot="5400000">
            <a:off x="5418168" y="1870491"/>
            <a:ext cx="635226" cy="66871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Pijl: rechts 22">
            <a:extLst>
              <a:ext uri="{FF2B5EF4-FFF2-40B4-BE49-F238E27FC236}">
                <a16:creationId xmlns:a16="http://schemas.microsoft.com/office/drawing/2014/main" id="{20541A6A-8920-4165-9855-1F536A83F7C1}"/>
              </a:ext>
            </a:extLst>
          </p:cNvPr>
          <p:cNvSpPr/>
          <p:nvPr/>
        </p:nvSpPr>
        <p:spPr>
          <a:xfrm>
            <a:off x="4265779" y="5771869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CB31344C-B6E3-46CC-9791-0A9927954F3B}"/>
              </a:ext>
            </a:extLst>
          </p:cNvPr>
          <p:cNvSpPr/>
          <p:nvPr/>
        </p:nvSpPr>
        <p:spPr>
          <a:xfrm>
            <a:off x="4649714" y="5655620"/>
            <a:ext cx="2208572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ea typeface="Verdana"/>
                <a:cs typeface="Verdana"/>
              </a:rPr>
              <a:t>Complex </a:t>
            </a:r>
            <a:r>
              <a:rPr lang="nl-NL" sz="1600" dirty="0" err="1">
                <a:ea typeface="Verdana"/>
                <a:cs typeface="Verdana"/>
              </a:rPr>
              <a:t>Function</a:t>
            </a:r>
            <a:endParaRPr lang="nl-NL" sz="1600" dirty="0">
              <a:ea typeface="Verdana"/>
              <a:cs typeface="Verdana"/>
            </a:endParaRPr>
          </a:p>
        </p:txBody>
      </p:sp>
      <p:sp>
        <p:nvSpPr>
          <p:cNvPr id="25" name="Pijl: rechts 24">
            <a:extLst>
              <a:ext uri="{FF2B5EF4-FFF2-40B4-BE49-F238E27FC236}">
                <a16:creationId xmlns:a16="http://schemas.microsoft.com/office/drawing/2014/main" id="{635D7E8D-F553-4660-BA40-6A11D9799A2E}"/>
              </a:ext>
            </a:extLst>
          </p:cNvPr>
          <p:cNvSpPr/>
          <p:nvPr/>
        </p:nvSpPr>
        <p:spPr>
          <a:xfrm>
            <a:off x="6916953" y="5777109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8E7B0C1B-20E0-45F2-8823-306F062D6BED}"/>
              </a:ext>
            </a:extLst>
          </p:cNvPr>
          <p:cNvSpPr/>
          <p:nvPr/>
        </p:nvSpPr>
        <p:spPr>
          <a:xfrm>
            <a:off x="3473441" y="5723767"/>
            <a:ext cx="721911" cy="277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>
                <a:ea typeface="Verdana"/>
                <a:cs typeface="Verdana"/>
              </a:rPr>
              <a:t>Function</a:t>
            </a:r>
            <a:endParaRPr lang="nl-NL" sz="900" dirty="0">
              <a:ea typeface="Verdana"/>
              <a:cs typeface="Verdana"/>
            </a:endParaRPr>
          </a:p>
        </p:txBody>
      </p:sp>
      <p:pic>
        <p:nvPicPr>
          <p:cNvPr id="27" name="Graphic 6" descr="Donut">
            <a:extLst>
              <a:ext uri="{FF2B5EF4-FFF2-40B4-BE49-F238E27FC236}">
                <a16:creationId xmlns:a16="http://schemas.microsoft.com/office/drawing/2014/main" id="{E52A03EF-D15F-4C6F-BAF3-E6B8EDAA1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7221" y="5505621"/>
            <a:ext cx="759178" cy="7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1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E4BC8-51C9-4258-B15B-B613213C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Functions as interfaces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784738-4E2F-4AB0-BF71-FC4E197F3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2124000"/>
            <a:ext cx="9264000" cy="3877200"/>
          </a:xfrm>
        </p:spPr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A function with the signature below accepts any function that converts a String into a String. </a:t>
            </a:r>
          </a:p>
          <a:p>
            <a:pPr marL="179705" indent="-179705"/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What does this remind you of in object-oriented programming?</a:t>
            </a:r>
          </a:p>
          <a:p>
            <a:pPr marL="359705" lvl="1" indent="-179705"/>
            <a:r>
              <a:rPr lang="en-US" dirty="0">
                <a:latin typeface="Verdana"/>
                <a:ea typeface="Verdana"/>
                <a:cs typeface="Verdana"/>
              </a:rPr>
              <a:t>Interfaces!</a:t>
            </a:r>
          </a:p>
          <a:p>
            <a:pPr marL="359705" lvl="1" indent="-179705"/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You can decide on which implementation to use later. </a:t>
            </a:r>
          </a:p>
          <a:p>
            <a:pPr marL="179705" indent="-179705"/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The implementation here is just a function with the right signature, instead of a class implementing an interface.</a:t>
            </a:r>
          </a:p>
          <a:p>
            <a:pPr marL="179705" indent="-179705"/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E0FE88-45A7-4227-BC94-114EA526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6A4192-BF37-4B6A-84C9-50333B6117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9A7591-A402-476E-AEB3-3438A838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42" y="2714246"/>
            <a:ext cx="9474319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(f: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kumimoji="0" lang="nl-NL" altLang="nl-NL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48E5A16-7BFD-4691-8851-A8EC82F13FAF}"/>
              </a:ext>
            </a:extLst>
          </p:cNvPr>
          <p:cNvSpPr/>
          <p:nvPr/>
        </p:nvSpPr>
        <p:spPr>
          <a:xfrm>
            <a:off x="816741" y="2618905"/>
            <a:ext cx="665825" cy="51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354802C8-AAE5-4243-839A-B368E1AEFC8A}"/>
                  </a:ext>
                </a:extLst>
              </p14:cNvPr>
              <p14:cNvContentPartPr/>
              <p14:nvPr/>
            </p14:nvContentPartPr>
            <p14:xfrm>
              <a:off x="956160" y="2844720"/>
              <a:ext cx="7260840" cy="676080"/>
            </p14:xfrm>
          </p:contentPart>
        </mc:Choice>
        <mc:Fallback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354802C8-AAE5-4243-839A-B368E1AEFC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00" y="2835360"/>
                <a:ext cx="7279560" cy="6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56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E4BC8-51C9-4258-B15B-B613213C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Functions as interfaces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784738-4E2F-4AB0-BF71-FC4E197F3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1680115"/>
            <a:ext cx="9264000" cy="3877200"/>
          </a:xfrm>
        </p:spPr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Remember the strategy pattern?</a:t>
            </a:r>
          </a:p>
          <a:p>
            <a:pPr marL="179705" indent="-179705"/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Can we do something similar with functions?</a:t>
            </a:r>
          </a:p>
          <a:p>
            <a:pPr marL="179705" indent="-179705"/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E0FE88-45A7-4227-BC94-114EA526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6A4192-BF37-4B6A-84C9-50333B6117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13</a:t>
            </a:fld>
            <a:endParaRPr lang="nl-NL"/>
          </a:p>
        </p:txBody>
      </p:sp>
      <p:pic>
        <p:nvPicPr>
          <p:cNvPr id="3074" name="Picture 2" descr="https://upload.wikimedia.org/wikipedia/commons/3/39/Strategy_Pattern_in_UML.png">
            <a:extLst>
              <a:ext uri="{FF2B5EF4-FFF2-40B4-BE49-F238E27FC236}">
                <a16:creationId xmlns:a16="http://schemas.microsoft.com/office/drawing/2014/main" id="{024CFDE6-EC5C-47E2-9787-FB79A006A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00" y="2899298"/>
            <a:ext cx="3166371" cy="19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AFDAEDC1-305A-474F-B09B-D5E798177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828" y="2455682"/>
            <a:ext cx="7058343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(person: Person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strategy: Person 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"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strategy(person)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(person: Person):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person.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person.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b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(person: Person):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person.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b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greet(john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formal)  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Hello Mr. Smith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greet(john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informal)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Hello John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3D77C1BA-AC0B-42BF-8C13-8486BC78AE4B}"/>
                  </a:ext>
                </a:extLst>
              </p14:cNvPr>
              <p14:cNvContentPartPr/>
              <p14:nvPr/>
            </p14:nvContentPartPr>
            <p14:xfrm>
              <a:off x="1828800" y="2617200"/>
              <a:ext cx="6495120" cy="315792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3D77C1BA-AC0B-42BF-8C13-8486BC78AE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9440" y="2607840"/>
                <a:ext cx="6513840" cy="31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886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63E29-507F-4BA4-B9B9-1F394073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Higher-order functions for collections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97830-5CE0-4504-AED6-E78970A1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2040876"/>
            <a:ext cx="9264000" cy="3877200"/>
          </a:xfrm>
        </p:spPr>
        <p:txBody>
          <a:bodyPr/>
          <a:lstStyle/>
          <a:p>
            <a:r>
              <a:rPr lang="en-US" dirty="0"/>
              <a:t>Using functions as interfaces is used a lot when manipulating collections.</a:t>
            </a:r>
          </a:p>
          <a:p>
            <a:endParaRPr lang="en-US" dirty="0"/>
          </a:p>
          <a:p>
            <a:r>
              <a:rPr lang="en-US" dirty="0"/>
              <a:t>Higher-order functions have proven to be very useful for collections because they</a:t>
            </a:r>
          </a:p>
          <a:p>
            <a:pPr lvl="1"/>
            <a:r>
              <a:rPr lang="en-US" dirty="0"/>
              <a:t>improve code readability</a:t>
            </a:r>
          </a:p>
          <a:p>
            <a:pPr lvl="1"/>
            <a:r>
              <a:rPr lang="en-US" dirty="0"/>
              <a:t>make code more compact </a:t>
            </a:r>
          </a:p>
          <a:p>
            <a:pPr lvl="1"/>
            <a:endParaRPr lang="en-US" dirty="0"/>
          </a:p>
          <a:p>
            <a:r>
              <a:rPr lang="en-US" dirty="0"/>
              <a:t>Many for- and while-loops can be replaced with a higher-order function.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80F6C4-F6FA-4FE4-B629-989E5806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AC6A04-FEAF-4361-BA32-64DEB15A5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7485F6-62DF-4337-BD28-FF2F5A580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45" y="3928817"/>
            <a:ext cx="418255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For loop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&lt;-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nums.size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 +=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Array(2,4,6,8)</a:t>
            </a: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3F14739-92EE-47AA-85BC-B753F6E6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045" y="4414883"/>
            <a:ext cx="459613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Higher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order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map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nums.map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(_+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Array(2,4,6,8)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41D80138-3120-4ECE-AFEF-D35F69AB70E6}"/>
              </a:ext>
            </a:extLst>
          </p:cNvPr>
          <p:cNvSpPr/>
          <p:nvPr/>
        </p:nvSpPr>
        <p:spPr>
          <a:xfrm>
            <a:off x="5263261" y="4623070"/>
            <a:ext cx="1277387" cy="88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D385D332-E655-4483-A5EB-DC70A1097F70}"/>
                  </a:ext>
                </a:extLst>
              </p14:cNvPr>
              <p14:cNvContentPartPr/>
              <p14:nvPr/>
            </p14:nvContentPartPr>
            <p14:xfrm>
              <a:off x="384480" y="4878720"/>
              <a:ext cx="8241480" cy="127440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D385D332-E655-4483-A5EB-DC70A1097F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120" y="4869360"/>
                <a:ext cx="8260200" cy="12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020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63E29-507F-4BA4-B9B9-1F394073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Higher-order functions for collections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97830-5CE0-4504-AED6-E78970A1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Higher-order functions have proven to be very useful for collections because they</a:t>
            </a:r>
          </a:p>
          <a:p>
            <a:pPr lvl="1"/>
            <a:r>
              <a:rPr lang="en-US"/>
              <a:t>improve code readability</a:t>
            </a:r>
          </a:p>
          <a:p>
            <a:pPr lvl="1"/>
            <a:r>
              <a:rPr lang="en-US"/>
              <a:t>make code more compact </a:t>
            </a:r>
          </a:p>
          <a:p>
            <a:pPr lvl="1"/>
            <a:endParaRPr lang="en-US"/>
          </a:p>
          <a:p>
            <a:r>
              <a:rPr lang="en-US"/>
              <a:t>Many for- and while-loops can be replaced with a higher-order function.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80F6C4-F6FA-4FE4-B629-989E5806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AC6A04-FEAF-4361-BA32-64DEB15A5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81050C9-C167-47EF-B748-379BE827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528" y="3589999"/>
            <a:ext cx="3906839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For loop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16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1E91C35-4CC9-4D48-97B9-F9E3BA5EE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784" y="4223353"/>
            <a:ext cx="445827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nl-NL" altLang="nl-NL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altLang="nl-NL" i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altLang="nl-NL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altLang="nl-NL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altLang="nl-NL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altLang="nl-NL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altLang="nl-NL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l-NL" altLang="nl-NL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altLang="nl-NL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altLang="nl-NL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Higher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order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numbers.reduce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(_+_)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16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99E4D49B-29A0-4ED8-AA20-F9B49D822BE2}"/>
              </a:ext>
            </a:extLst>
          </p:cNvPr>
          <p:cNvSpPr/>
          <p:nvPr/>
        </p:nvSpPr>
        <p:spPr>
          <a:xfrm>
            <a:off x="5263261" y="4410639"/>
            <a:ext cx="1277387" cy="88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t 8">
                <a:extLst>
                  <a:ext uri="{FF2B5EF4-FFF2-40B4-BE49-F238E27FC236}">
                    <a16:creationId xmlns:a16="http://schemas.microsoft.com/office/drawing/2014/main" id="{39731D0B-725D-4D8D-8F7B-682BB2C38DCF}"/>
                  </a:ext>
                </a:extLst>
              </p14:cNvPr>
              <p14:cNvContentPartPr/>
              <p14:nvPr/>
            </p14:nvContentPartPr>
            <p14:xfrm>
              <a:off x="743040" y="3271320"/>
              <a:ext cx="9813960" cy="2664360"/>
            </p14:xfrm>
          </p:contentPart>
        </mc:Choice>
        <mc:Fallback>
          <p:pic>
            <p:nvPicPr>
              <p:cNvPr id="9" name="Inkt 8">
                <a:extLst>
                  <a:ext uri="{FF2B5EF4-FFF2-40B4-BE49-F238E27FC236}">
                    <a16:creationId xmlns:a16="http://schemas.microsoft.com/office/drawing/2014/main" id="{39731D0B-725D-4D8D-8F7B-682BB2C38D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80" y="3261960"/>
                <a:ext cx="9832680" cy="268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9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63E29-507F-4BA4-B9B9-1F394073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for collections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97830-5CE0-4504-AED6-E78970A1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Higher-order functions that apply a function f to all elements of the collection: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map(f)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foreach(f)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 err="1"/>
              <a:t>flatMap</a:t>
            </a:r>
            <a:r>
              <a:rPr lang="en-US" dirty="0"/>
              <a:t>(f)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80F6C4-F6FA-4FE4-B629-989E5806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AC6A04-FEAF-4361-BA32-64DEB15A5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309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63E29-507F-4BA4-B9B9-1F394073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for collections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97830-5CE0-4504-AED6-E78970A1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Higher-order functions that apply a function f to all elements of the collection:</a:t>
            </a:r>
          </a:p>
          <a:p>
            <a:pPr lvl="1" fontAlgn="ctr"/>
            <a:endParaRPr lang="en-US"/>
          </a:p>
          <a:p>
            <a:pPr lvl="1" fontAlgn="ctr"/>
            <a:r>
              <a:rPr lang="en-US" dirty="0"/>
              <a:t>map(f): Takes a function (A) =&gt; B that maps each element of a collection of type A to a collection of type B</a:t>
            </a:r>
          </a:p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80F6C4-F6FA-4FE4-B629-989E5806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AC6A04-FEAF-4361-BA32-64DEB15A5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2F4FE96-2881-4633-AF7C-B0EB0D4D9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00" y="3552953"/>
            <a:ext cx="926400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nums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= 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Array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1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,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3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,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5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,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7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</a:t>
            </a:r>
            <a:br>
              <a:rPr lang="nl-NL" altLang="nl-NL" b="0" i="0" u="none" strike="noStrike" cap="non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altLang="nl-NL" b="0" i="0" u="none" strike="noStrike" cap="non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dirty="0" err="1">
                <a:solidFill>
                  <a:srgbClr val="A9B7C6"/>
                </a:solidFill>
                <a:latin typeface="Courier New"/>
                <a:cs typeface="Courier New"/>
              </a:rPr>
              <a:t>nums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.map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(_+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1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// Array(2,4,6,8)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201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63E29-507F-4BA4-B9B9-1F394073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for collections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97830-5CE0-4504-AED6-E78970A1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Higher-order functions that apply a function f to all elements of the collection:</a:t>
            </a:r>
          </a:p>
          <a:p>
            <a:pPr lvl="2" fontAlgn="ctr"/>
            <a:endParaRPr lang="en-US"/>
          </a:p>
          <a:p>
            <a:pPr lvl="1" fontAlgn="ctr"/>
            <a:r>
              <a:rPr lang="en-US" dirty="0"/>
              <a:t>foreach(f): Takes a function (A) =&gt; Unit and applies the function to each element. Is only used for the side effects and thus not used in pure functional programming. </a:t>
            </a:r>
          </a:p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80F6C4-F6FA-4FE4-B629-989E5806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AC6A04-FEAF-4361-BA32-64DEB15A5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4AE43A6-1698-4796-B5DF-6325FF819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999" y="4000593"/>
            <a:ext cx="5539229" cy="949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nums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= 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Array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1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,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3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,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5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,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7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</a:t>
            </a:r>
            <a:br>
              <a:rPr lang="nl-NL" altLang="nl-NL" b="0" i="0" u="none" strike="noStrike" cap="non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altLang="nl-NL" b="0" i="0" u="none" strike="noStrike" cap="non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dirty="0" err="1">
                <a:solidFill>
                  <a:srgbClr val="A9B7C6"/>
                </a:solidFill>
                <a:latin typeface="Courier New"/>
                <a:cs typeface="Courier New"/>
              </a:rPr>
              <a:t>nums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.foreach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nl-NL" altLang="nl-NL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println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55F443F-65F0-4642-876F-835E4DA8B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437"/>
          <a:stretch/>
        </p:blipFill>
        <p:spPr>
          <a:xfrm>
            <a:off x="9314830" y="3429000"/>
            <a:ext cx="624847" cy="2025314"/>
          </a:xfrm>
          <a:prstGeom prst="rect">
            <a:avLst/>
          </a:prstGeom>
        </p:spPr>
      </p:pic>
      <p:sp>
        <p:nvSpPr>
          <p:cNvPr id="9" name="Pijl: rechts 8">
            <a:extLst>
              <a:ext uri="{FF2B5EF4-FFF2-40B4-BE49-F238E27FC236}">
                <a16:creationId xmlns:a16="http://schemas.microsoft.com/office/drawing/2014/main" id="{1CF059CA-1CA9-43B4-ABB4-455EA179A801}"/>
              </a:ext>
            </a:extLst>
          </p:cNvPr>
          <p:cNvSpPr/>
          <p:nvPr/>
        </p:nvSpPr>
        <p:spPr>
          <a:xfrm>
            <a:off x="7439652" y="4000593"/>
            <a:ext cx="1438754" cy="88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  <a:endParaRPr lang="nl-N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2BCF2038-C156-4E24-B4DE-7953CBBAF83E}"/>
                  </a:ext>
                </a:extLst>
              </p14:cNvPr>
              <p14:cNvContentPartPr/>
              <p14:nvPr/>
            </p14:nvContentPartPr>
            <p14:xfrm>
              <a:off x="3310920" y="4918320"/>
              <a:ext cx="1058760" cy="106920"/>
            </p14:xfrm>
          </p:contentPart>
        </mc:Choice>
        <mc:Fallback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2BCF2038-C156-4E24-B4DE-7953CBBAF8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1560" y="4908960"/>
                <a:ext cx="1077480" cy="12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331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63E29-507F-4BA4-B9B9-1F394073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for collections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97830-5CE0-4504-AED6-E78970A1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Higher-order functions that apply a function f to all elements of the collection:</a:t>
            </a:r>
          </a:p>
          <a:p>
            <a:pPr marL="180000" lvl="1" indent="0" fontAlgn="ctr">
              <a:buNone/>
            </a:pPr>
            <a:endParaRPr lang="en-US"/>
          </a:p>
          <a:p>
            <a:pPr lvl="1" fontAlgn="ctr"/>
            <a:r>
              <a:rPr lang="en-US" dirty="0" err="1"/>
              <a:t>flatMap</a:t>
            </a:r>
            <a:r>
              <a:rPr lang="en-US" dirty="0"/>
              <a:t>(f): Takes a function (A) =&gt; collection[A], applies it to each element and returns 1 flat collection with all elements returned for each element.</a:t>
            </a:r>
          </a:p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80F6C4-F6FA-4FE4-B629-989E5806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AC6A04-FEAF-4361-BA32-64DEB15A5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931EE8-7326-4405-849B-F7E9A7287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82" y="3688267"/>
            <a:ext cx="10524035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sentences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 Scala"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sentences.map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(_.split(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Array(Array(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World), Array(Hi, Scala))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sentences.flatMap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(_.split(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Array(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World, Hi, Scala)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1054A6C5-3776-4C7E-877B-7CFE3CCE811B}"/>
                  </a:ext>
                </a:extLst>
              </p14:cNvPr>
              <p14:cNvContentPartPr/>
              <p14:nvPr/>
            </p14:nvContentPartPr>
            <p14:xfrm>
              <a:off x="2364120" y="3971160"/>
              <a:ext cx="6208920" cy="59256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1054A6C5-3776-4C7E-877B-7CFE3CCE8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4760" y="3961800"/>
                <a:ext cx="6227640" cy="61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12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G</a:t>
            </a:r>
            <a:r>
              <a:rPr lang="nl-NL" dirty="0" err="1">
                <a:latin typeface="Verdana"/>
                <a:ea typeface="Verdana"/>
                <a:cs typeface="Verdana"/>
              </a:rPr>
              <a:t>oal</a:t>
            </a:r>
            <a:r>
              <a:rPr lang="nl-NL" dirty="0">
                <a:latin typeface="Verdana"/>
                <a:ea typeface="Verdana"/>
                <a:cs typeface="Verdana"/>
              </a:rPr>
              <a:t> of </a:t>
            </a:r>
            <a:r>
              <a:rPr lang="nl-NL" dirty="0" err="1">
                <a:latin typeface="Verdana"/>
                <a:ea typeface="Verdana"/>
                <a:cs typeface="Verdana"/>
              </a:rPr>
              <a:t>this</a:t>
            </a:r>
            <a:r>
              <a:rPr lang="nl-NL" dirty="0">
                <a:latin typeface="Verdana"/>
                <a:ea typeface="Verdana"/>
                <a:cs typeface="Verdana"/>
              </a:rPr>
              <a:t> part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1: Learn what higher order functions are.</a:t>
            </a:r>
            <a:endParaRPr lang="en-US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 dirty="0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2: Understand function composition.</a:t>
            </a:r>
            <a:endParaRPr lang="nl-NL"/>
          </a:p>
          <a:p>
            <a:pPr marL="179705" indent="-179705"/>
            <a:endParaRPr lang="nl-NL" dirty="0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3: See that function signatures are interfaces.</a:t>
            </a:r>
            <a:endParaRPr lang="nl-NL" dirty="0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 dirty="0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4: Write clear compact code using higher order functions.</a:t>
            </a:r>
            <a:endParaRPr lang="nl-NL" dirty="0"/>
          </a:p>
          <a:p>
            <a:pPr marL="179705" indent="-179705"/>
            <a:endParaRPr lang="nl-NL" dirty="0"/>
          </a:p>
          <a:p>
            <a:pPr marL="179705" indent="-179705"/>
            <a:endParaRPr lang="nl-NL" dirty="0"/>
          </a:p>
          <a:p>
            <a:pPr marL="179705" indent="-179705"/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179705" indent="-179705"/>
            <a:endParaRPr lang="nl-NL" dirty="0"/>
          </a:p>
          <a:p>
            <a:pPr marL="179705" indent="-179705"/>
            <a:r>
              <a:rPr lang="nl-NL" err="1">
                <a:latin typeface="Verdana"/>
                <a:ea typeface="Verdana"/>
                <a:cs typeface="Verdana"/>
              </a:rPr>
              <a:t>Why</a:t>
            </a:r>
            <a:r>
              <a:rPr lang="nl-NL">
                <a:latin typeface="Verdana"/>
                <a:ea typeface="Verdana"/>
                <a:cs typeface="Verdana"/>
              </a:rPr>
              <a:t> these goals: higher order functions are the backbone of functional programming. Learning to see functions as 'things' is essential to program in a functional style.</a:t>
            </a:r>
            <a:endParaRPr lang="nl-N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0AC70029-5D21-4C39-8FC6-E76EA5D142FA}"/>
                  </a:ext>
                </a:extLst>
              </p14:cNvPr>
              <p14:cNvContentPartPr/>
              <p14:nvPr/>
            </p14:nvContentPartPr>
            <p14:xfrm>
              <a:off x="1103400" y="3180960"/>
              <a:ext cx="263880" cy="597600"/>
            </p14:xfrm>
          </p:contentPart>
        </mc:Choice>
        <mc:Fallback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0AC70029-5D21-4C39-8FC6-E76EA5D142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4040" y="3171600"/>
                <a:ext cx="282600" cy="6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38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63E29-507F-4BA4-B9B9-1F394073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for collections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97830-5CE0-4504-AED6-E78970A1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Applies a binary operation to all elements in an arbitrary order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reduce(f)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fold(</a:t>
            </a:r>
            <a:r>
              <a:rPr lang="en-US" dirty="0" err="1"/>
              <a:t>init</a:t>
            </a:r>
            <a:r>
              <a:rPr lang="en-US" dirty="0"/>
              <a:t>)(f)</a:t>
            </a:r>
          </a:p>
          <a:p>
            <a:pPr lvl="1" fontAlgn="ctr"/>
            <a:endParaRPr lang="en-US" dirty="0"/>
          </a:p>
          <a:p>
            <a:pPr fontAlgn="ctr"/>
            <a:r>
              <a:rPr lang="en-US" dirty="0"/>
              <a:t>Applies a binary operation to all elements in a given order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 err="1"/>
              <a:t>reduceLeft</a:t>
            </a:r>
            <a:r>
              <a:rPr lang="en-US" dirty="0"/>
              <a:t>(f), </a:t>
            </a:r>
            <a:r>
              <a:rPr lang="en-US" dirty="0" err="1"/>
              <a:t>reduceRight</a:t>
            </a:r>
            <a:r>
              <a:rPr lang="en-US" dirty="0"/>
              <a:t>(f): Same as reduce(f) but starts left and right respectfully.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 err="1"/>
              <a:t>foldLeft</a:t>
            </a:r>
            <a:r>
              <a:rPr lang="en-US" dirty="0"/>
              <a:t>(</a:t>
            </a:r>
            <a:r>
              <a:rPr lang="en-US" dirty="0" err="1"/>
              <a:t>init</a:t>
            </a:r>
            <a:r>
              <a:rPr lang="en-US" dirty="0"/>
              <a:t>)(f), </a:t>
            </a:r>
            <a:r>
              <a:rPr lang="en-US" dirty="0" err="1"/>
              <a:t>foldRight</a:t>
            </a:r>
            <a:r>
              <a:rPr lang="en-US" dirty="0"/>
              <a:t>(</a:t>
            </a:r>
            <a:r>
              <a:rPr lang="en-US" dirty="0" err="1"/>
              <a:t>init</a:t>
            </a:r>
            <a:r>
              <a:rPr lang="en-US" dirty="0"/>
              <a:t>)(f): Same as fold(</a:t>
            </a:r>
            <a:r>
              <a:rPr lang="en-US" dirty="0" err="1"/>
              <a:t>init</a:t>
            </a:r>
            <a:r>
              <a:rPr lang="en-US" dirty="0"/>
              <a:t>)(f) but starts left and right respectfully.</a:t>
            </a:r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80F6C4-F6FA-4FE4-B629-989E5806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AC6A04-FEAF-4361-BA32-64DEB15A5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642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63E29-507F-4BA4-B9B9-1F394073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for collections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97830-5CE0-4504-AED6-E78970A1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Applies a binary operation to all elements in an arbitrary order</a:t>
            </a:r>
          </a:p>
          <a:p>
            <a:pPr lvl="1" fontAlgn="ctr"/>
            <a:endParaRPr lang="en-US"/>
          </a:p>
          <a:p>
            <a:pPr lvl="1" fontAlgn="ctr"/>
            <a:r>
              <a:rPr lang="en-US" dirty="0"/>
              <a:t>reduce(f)</a:t>
            </a:r>
          </a:p>
          <a:p>
            <a:pPr lvl="1" fontAlgn="ctr"/>
            <a:endParaRPr lang="en-US"/>
          </a:p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80F6C4-F6FA-4FE4-B629-989E5806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AC6A04-FEAF-4361-BA32-64DEB15A5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CE3EA09-44BC-47D8-A020-E79B937D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999" y="3425937"/>
            <a:ext cx="8433036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nl-NL" altLang="nl-NL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altLang="nl-NL" i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altLang="nl-NL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altLang="nl-NL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altLang="nl-NL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altLang="nl-NL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altLang="nl-NL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l-NL" altLang="nl-NL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altLang="nl-NL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nl-NL" altLang="nl-NL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numbers.reduce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(_+_)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16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EF16E59D-795E-45A7-A209-19E5DA475094}"/>
                  </a:ext>
                </a:extLst>
              </p14:cNvPr>
              <p14:cNvContentPartPr/>
              <p14:nvPr/>
            </p14:nvContentPartPr>
            <p14:xfrm>
              <a:off x="3394800" y="4577760"/>
              <a:ext cx="6313680" cy="1211760"/>
            </p14:xfrm>
          </p:contentPart>
        </mc:Choice>
        <mc:Fallback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EF16E59D-795E-45A7-A209-19E5DA4750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5440" y="4568400"/>
                <a:ext cx="6332400" cy="12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74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63E29-507F-4BA4-B9B9-1F394073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for collections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97830-5CE0-4504-AED6-E78970A1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Applies a binary operation to all elements in an arbitrary order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fold(</a:t>
            </a:r>
            <a:r>
              <a:rPr lang="en-US" dirty="0" err="1"/>
              <a:t>init</a:t>
            </a:r>
            <a:r>
              <a:rPr lang="en-US" dirty="0"/>
              <a:t>)(f)</a:t>
            </a:r>
          </a:p>
          <a:p>
            <a:pPr lvl="1" fontAlgn="ctr"/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80F6C4-F6FA-4FE4-B629-989E5806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AC6A04-FEAF-4361-BA32-64DEB15A5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C313BC-FCFF-4870-A5A3-D1BA629A0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98" y="3176020"/>
            <a:ext cx="1024831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higher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"order"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concatWithSpace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y: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x +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words.reduce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concatWithSpace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higher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order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words.fold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"Topic:"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concatWithSpace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"Topic: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higher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order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465BBB2C-8D0B-479B-9C3A-619135E137FE}"/>
                  </a:ext>
                </a:extLst>
              </p14:cNvPr>
              <p14:cNvContentPartPr/>
              <p14:nvPr/>
            </p14:nvContentPartPr>
            <p14:xfrm>
              <a:off x="803160" y="1201680"/>
              <a:ext cx="8051040" cy="3853080"/>
            </p14:xfrm>
          </p:contentPart>
        </mc:Choice>
        <mc:Fallback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465BBB2C-8D0B-479B-9C3A-619135E137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800" y="1192320"/>
                <a:ext cx="8069760" cy="38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7253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63E29-507F-4BA4-B9B9-1F394073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for collections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97830-5CE0-4504-AED6-E78970A1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304" y="2062800"/>
            <a:ext cx="9264000" cy="3877200"/>
          </a:xfrm>
        </p:spPr>
        <p:txBody>
          <a:bodyPr/>
          <a:lstStyle/>
          <a:p>
            <a:pPr fontAlgn="ctr"/>
            <a:r>
              <a:rPr lang="en-US" dirty="0"/>
              <a:t>Applies a binary operation to all elements in a given order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 err="1"/>
              <a:t>reduceLeft</a:t>
            </a:r>
            <a:r>
              <a:rPr lang="en-US" dirty="0"/>
              <a:t>(f), </a:t>
            </a:r>
            <a:r>
              <a:rPr lang="en-US" dirty="0" err="1"/>
              <a:t>reduceRight</a:t>
            </a:r>
            <a:r>
              <a:rPr lang="en-US" dirty="0"/>
              <a:t>(f): Same as reduce(f) but starts left and right respectfully.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 err="1"/>
              <a:t>foldLeft</a:t>
            </a:r>
            <a:r>
              <a:rPr lang="en-US" dirty="0"/>
              <a:t>(</a:t>
            </a:r>
            <a:r>
              <a:rPr lang="en-US" dirty="0" err="1"/>
              <a:t>init</a:t>
            </a:r>
            <a:r>
              <a:rPr lang="en-US" dirty="0"/>
              <a:t>)(f), </a:t>
            </a:r>
            <a:r>
              <a:rPr lang="en-US" dirty="0" err="1"/>
              <a:t>foldRight</a:t>
            </a:r>
            <a:r>
              <a:rPr lang="en-US" dirty="0"/>
              <a:t>(</a:t>
            </a:r>
            <a:r>
              <a:rPr lang="en-US" dirty="0" err="1"/>
              <a:t>init</a:t>
            </a:r>
            <a:r>
              <a:rPr lang="en-US" dirty="0"/>
              <a:t>)(f): Same as fold(</a:t>
            </a:r>
            <a:r>
              <a:rPr lang="en-US" dirty="0" err="1"/>
              <a:t>init</a:t>
            </a:r>
            <a:r>
              <a:rPr lang="en-US" dirty="0"/>
              <a:t>)(f) but starts left and right respectfully.</a:t>
            </a:r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80F6C4-F6FA-4FE4-B629-989E5806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AC6A04-FEAF-4361-BA32-64DEB15A5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23</a:t>
            </a:fld>
            <a:endParaRPr lang="nl-NL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DF3F763-9B33-41F4-AD0E-8B71F734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696" y="4049574"/>
            <a:ext cx="986738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nums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= 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Array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1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,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3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,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5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,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7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</a:t>
            </a:r>
            <a:br>
              <a:rPr lang="nl-NL" altLang="nl-NL" b="0" i="0" u="none" strike="noStrike" cap="non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altLang="nl-NL" b="0" i="0" u="none" strike="noStrike" cap="non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nums.reduceLeft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(_-_)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// 1 – 3 – 5 – 7 = -14</a:t>
            </a:r>
            <a:br>
              <a:rPr lang="nl-NL" altLang="nl-NL" b="0" i="0" u="none" strike="noStrike" cap="non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nums.reduceRight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(_-_)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// 1 – (3 – (5 – </a:t>
            </a:r>
            <a:r>
              <a:rPr lang="nl-NL" altLang="nl-NL" dirty="0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)) = -4</a:t>
            </a:r>
            <a:br>
              <a:rPr lang="nl-NL" altLang="nl-NL" b="0" i="0" u="none" strike="noStrike" cap="non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altLang="nl-NL" b="0" i="0" u="none" strike="noStrike" cap="non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nums.foldLeft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20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)(_-_)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// 20 - 1 - 3 - 5 - 7 = 4</a:t>
            </a:r>
            <a:br>
              <a:rPr lang="nl-NL" altLang="nl-NL" b="0" i="0" u="none" strike="noStrike" cap="non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nums.foldRight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20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)(_-_)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// 1 - (3 - (5 – (7 - 20))) = 16</a:t>
            </a:r>
            <a:r>
              <a:rPr lang="nl-NL" altLang="nl-NL" dirty="0">
                <a:solidFill>
                  <a:srgbClr val="808080"/>
                </a:solidFill>
                <a:latin typeface="Courier New"/>
                <a:cs typeface="Courier New"/>
              </a:rPr>
              <a:t> 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89389898-04C0-4299-856D-FF0037DF4DE2}"/>
                  </a:ext>
                </a:extLst>
              </p14:cNvPr>
              <p14:cNvContentPartPr/>
              <p14:nvPr/>
            </p14:nvContentPartPr>
            <p14:xfrm>
              <a:off x="2644920" y="3525480"/>
              <a:ext cx="6162480" cy="249768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89389898-04C0-4299-856D-FF0037DF4D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560" y="3516120"/>
                <a:ext cx="6181200" cy="25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50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63E29-507F-4BA4-B9B9-1F394073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for collections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97830-5CE0-4504-AED6-E78970A1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Some other interesting higher-order functions</a:t>
            </a:r>
          </a:p>
          <a:p>
            <a:pPr lvl="1" fontAlgn="ctr"/>
            <a:endParaRPr lang="en-US"/>
          </a:p>
          <a:p>
            <a:pPr lvl="1" fontAlgn="ctr"/>
            <a:r>
              <a:rPr lang="en-US" dirty="0"/>
              <a:t>count(f)</a:t>
            </a:r>
          </a:p>
          <a:p>
            <a:pPr lvl="1" fontAlgn="ctr"/>
            <a:endParaRPr lang="en-US"/>
          </a:p>
          <a:p>
            <a:pPr lvl="1" fontAlgn="ctr"/>
            <a:r>
              <a:rPr lang="en-US" dirty="0" err="1"/>
              <a:t>forall</a:t>
            </a:r>
            <a:r>
              <a:rPr lang="en-US" dirty="0"/>
              <a:t>(f)</a:t>
            </a:r>
          </a:p>
          <a:p>
            <a:pPr lvl="1" fontAlgn="ctr"/>
            <a:endParaRPr lang="en-US"/>
          </a:p>
          <a:p>
            <a:pPr lvl="1" fontAlgn="ctr"/>
            <a:r>
              <a:rPr lang="en-US" dirty="0"/>
              <a:t>exists(f)</a:t>
            </a:r>
          </a:p>
          <a:p>
            <a:pPr lvl="1" fontAlgn="ctr"/>
            <a:endParaRPr lang="en-US"/>
          </a:p>
          <a:p>
            <a:pPr lvl="1" fontAlgn="ctr"/>
            <a:r>
              <a:rPr lang="en-US" dirty="0"/>
              <a:t>filter(f)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80F6C4-F6FA-4FE4-B629-989E5806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AC6A04-FEAF-4361-BA32-64DEB15A5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24</a:t>
            </a:fld>
            <a:endParaRPr lang="nl-N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14E7DA80-C5BE-4FCC-B845-F941999C801E}"/>
                  </a:ext>
                </a:extLst>
              </p14:cNvPr>
              <p14:cNvContentPartPr/>
              <p14:nvPr/>
            </p14:nvContentPartPr>
            <p14:xfrm>
              <a:off x="2827800" y="2103120"/>
              <a:ext cx="4991760" cy="126612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14E7DA80-C5BE-4FCC-B845-F941999C80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8440" y="2093760"/>
                <a:ext cx="5010480" cy="128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10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63E29-507F-4BA4-B9B9-1F394073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for collections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97830-5CE0-4504-AED6-E78970A1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Some other interesting higher-order functions</a:t>
            </a:r>
          </a:p>
          <a:p>
            <a:pPr lvl="1" fontAlgn="ctr"/>
            <a:endParaRPr lang="en-US"/>
          </a:p>
          <a:p>
            <a:pPr lvl="1" fontAlgn="ctr"/>
            <a:r>
              <a:rPr lang="en-US" dirty="0"/>
              <a:t>count(f): Returns the count of elements for which f evaluates to true. </a:t>
            </a:r>
          </a:p>
          <a:p>
            <a:pPr lvl="1" fontAlgn="ctr"/>
            <a:endParaRPr lang="en-US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80F6C4-F6FA-4FE4-B629-989E5806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AC6A04-FEAF-4361-BA32-64DEB15A5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25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CF232E-CF11-450A-A520-D24F53CA8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425" y="3199976"/>
            <a:ext cx="897888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numbers.count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 &gt;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7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numbers.count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 &lt;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460369F1-AFBA-49A1-9242-1DC379F74CE0}"/>
                  </a:ext>
                </a:extLst>
              </p14:cNvPr>
              <p14:cNvContentPartPr/>
              <p14:nvPr/>
            </p14:nvContentPartPr>
            <p14:xfrm>
              <a:off x="3276000" y="4001760"/>
              <a:ext cx="758880" cy="458640"/>
            </p14:xfrm>
          </p:contentPart>
        </mc:Choice>
        <mc:Fallback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460369F1-AFBA-49A1-9242-1DC379F74C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6640" y="3992400"/>
                <a:ext cx="777600" cy="4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829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63E29-507F-4BA4-B9B9-1F394073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for collections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97830-5CE0-4504-AED6-E78970A1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Some other interesting higher-order functions</a:t>
            </a:r>
          </a:p>
          <a:p>
            <a:pPr marL="180000" lvl="1" indent="0" fontAlgn="ctr">
              <a:buNone/>
            </a:pPr>
            <a:endParaRPr lang="en-US"/>
          </a:p>
          <a:p>
            <a:pPr lvl="1" fontAlgn="ctr"/>
            <a:r>
              <a:rPr lang="en-US" dirty="0" err="1"/>
              <a:t>forall</a:t>
            </a:r>
            <a:r>
              <a:rPr lang="en-US" dirty="0"/>
              <a:t>(f): Returns true if f evaluates to true for all elements, else false.</a:t>
            </a:r>
          </a:p>
          <a:p>
            <a:pPr lvl="1" fontAlgn="ctr"/>
            <a:endParaRPr lang="en-US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80F6C4-F6FA-4FE4-B629-989E5806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AC6A04-FEAF-4361-BA32-64DEB15A5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26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FB5F21-F886-40CE-AD55-7880B9C11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099" y="3233599"/>
            <a:ext cx="953390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words2 = 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words.forall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words2.forall(_.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E2812F93-C95A-4ED0-A501-5F4AA38E5D93}"/>
                  </a:ext>
                </a:extLst>
              </p14:cNvPr>
              <p14:cNvContentPartPr/>
              <p14:nvPr/>
            </p14:nvContentPartPr>
            <p14:xfrm>
              <a:off x="2221920" y="3787560"/>
              <a:ext cx="4597560" cy="917640"/>
            </p14:xfrm>
          </p:contentPart>
        </mc:Choice>
        <mc:Fallback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E2812F93-C95A-4ED0-A501-5F4AA38E5D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2560" y="3778200"/>
                <a:ext cx="4616280" cy="9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141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63E29-507F-4BA4-B9B9-1F394073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for collections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97830-5CE0-4504-AED6-E78970A1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Some other interesting higher-order functions</a:t>
            </a:r>
          </a:p>
          <a:p>
            <a:pPr marL="180000" lvl="1" indent="0" fontAlgn="ctr">
              <a:buNone/>
            </a:pPr>
            <a:endParaRPr lang="en-US"/>
          </a:p>
          <a:p>
            <a:pPr lvl="1" fontAlgn="ctr"/>
            <a:r>
              <a:rPr lang="en-US" dirty="0"/>
              <a:t>exists(f): Returns true if f evaluates to true for at least 1 element, else false.</a:t>
            </a:r>
          </a:p>
          <a:p>
            <a:pPr lvl="1" fontAlgn="ctr"/>
            <a:endParaRPr lang="en-US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80F6C4-F6FA-4FE4-B629-989E5806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AC6A04-FEAF-4361-BA32-64DEB15A5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27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B4F5E14-DF05-45C2-9811-F56B1249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868" y="3308547"/>
            <a:ext cx="9157384" cy="15081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words2 = 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words.exists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words2.exists(_.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nl-NL" altLang="nl-N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DA7D9A82-E70C-4C5D-A655-B6BA43F64918}"/>
                  </a:ext>
                </a:extLst>
              </p14:cNvPr>
              <p14:cNvContentPartPr/>
              <p14:nvPr/>
            </p14:nvContentPartPr>
            <p14:xfrm>
              <a:off x="2523960" y="3714120"/>
              <a:ext cx="9133560" cy="1916640"/>
            </p14:xfrm>
          </p:contentPart>
        </mc:Choice>
        <mc:Fallback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DA7D9A82-E70C-4C5D-A655-B6BA43F649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4600" y="3704760"/>
                <a:ext cx="9152280" cy="19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9227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63E29-507F-4BA4-B9B9-1F394073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for collections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97830-5CE0-4504-AED6-E78970A1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Some other interesting higher-order functions</a:t>
            </a:r>
          </a:p>
          <a:p>
            <a:pPr marL="180000" lvl="1" indent="0" fontAlgn="ctr">
              <a:buNone/>
            </a:pPr>
            <a:endParaRPr lang="en-US"/>
          </a:p>
          <a:p>
            <a:pPr lvl="1" fontAlgn="ctr"/>
            <a:r>
              <a:rPr lang="en-US" dirty="0"/>
              <a:t>filter(f): Returns all elements for which f evaluates to true</a:t>
            </a:r>
          </a:p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80F6C4-F6FA-4FE4-B629-989E5806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AC6A04-FEAF-4361-BA32-64DEB15A5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28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3CA4CCA-CB0F-45DF-92C5-A392865AB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646" y="3138534"/>
            <a:ext cx="9469354" cy="23698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words2 = 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Filter on strings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letter l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words.filter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Array("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words2.filter(_.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Array("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768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63E29-507F-4BA4-B9B9-1F394073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interesting functions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897830-5CE0-4504-AED6-E78970A1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 fontAlgn="ctr"/>
            <a:r>
              <a:rPr lang="en-US" dirty="0">
                <a:latin typeface="Verdana"/>
                <a:ea typeface="Verdana"/>
                <a:cs typeface="Verdana"/>
              </a:rPr>
              <a:t>take(n), drop(n): Takes and drops the first n elements, respectively.</a:t>
            </a:r>
            <a:endParaRPr lang="nl-NL" dirty="0">
              <a:latin typeface="Verdana"/>
              <a:ea typeface="Verdana"/>
              <a:cs typeface="Verdana"/>
            </a:endParaRPr>
          </a:p>
          <a:p>
            <a:pPr marL="179705" indent="-179705" fontAlgn="ctr"/>
            <a:endParaRPr lang="en-US"/>
          </a:p>
          <a:p>
            <a:pPr marL="179705" indent="-179705" fontAlgn="ctr"/>
            <a:r>
              <a:rPr lang="en-US" dirty="0" err="1">
                <a:latin typeface="Verdana"/>
                <a:ea typeface="Verdana"/>
                <a:cs typeface="Verdana"/>
              </a:rPr>
              <a:t>takeRight</a:t>
            </a:r>
            <a:r>
              <a:rPr lang="en-US" dirty="0">
                <a:latin typeface="Verdana"/>
                <a:ea typeface="Verdana"/>
                <a:cs typeface="Verdana"/>
              </a:rPr>
              <a:t>(n), </a:t>
            </a:r>
            <a:r>
              <a:rPr lang="en-US" dirty="0" err="1">
                <a:latin typeface="Verdana"/>
                <a:ea typeface="Verdana"/>
                <a:cs typeface="Verdana"/>
              </a:rPr>
              <a:t>dropRight</a:t>
            </a:r>
            <a:r>
              <a:rPr lang="en-US" dirty="0">
                <a:latin typeface="Verdana"/>
                <a:ea typeface="Verdana"/>
                <a:cs typeface="Verdana"/>
              </a:rPr>
              <a:t>(n): Takes and drops the last n elements, respectively. </a:t>
            </a:r>
            <a:endParaRPr lang="en-US" dirty="0"/>
          </a:p>
          <a:p>
            <a:pPr marL="179705" indent="-179705" fontAlgn="ctr"/>
            <a:endParaRPr lang="en-US"/>
          </a:p>
          <a:p>
            <a:pPr marL="179705" indent="-179705" fontAlgn="ctr"/>
            <a:r>
              <a:rPr lang="en-US" dirty="0"/>
              <a:t>slice(from, to): Returns all elements starting from position </a:t>
            </a:r>
            <a:r>
              <a:rPr lang="en-US" i="1" dirty="0"/>
              <a:t>from</a:t>
            </a:r>
            <a:r>
              <a:rPr lang="en-US" dirty="0"/>
              <a:t> to position </a:t>
            </a:r>
            <a:r>
              <a:rPr lang="en-US" i="1" dirty="0"/>
              <a:t>to</a:t>
            </a:r>
            <a:r>
              <a:rPr lang="en-US" dirty="0"/>
              <a:t>.</a:t>
            </a:r>
          </a:p>
          <a:p>
            <a:pPr marL="179705" indent="-179705" fontAlgn="ctr"/>
            <a:endParaRPr lang="en-US"/>
          </a:p>
          <a:p>
            <a:pPr marL="179705" indent="-179705" fontAlgn="ctr"/>
            <a:r>
              <a:rPr lang="en-US" dirty="0">
                <a:latin typeface="Verdana"/>
                <a:ea typeface="Verdana"/>
                <a:cs typeface="Verdana"/>
              </a:rPr>
              <a:t>zip(collection): Returns pairs of element from this collection and the parameter collection. </a:t>
            </a:r>
            <a:endParaRPr lang="en-US" dirty="0"/>
          </a:p>
          <a:p>
            <a:pPr marL="179705" indent="-179705" fontAlgn="ctr"/>
            <a:endParaRPr lang="en-US"/>
          </a:p>
          <a:p>
            <a:pPr marL="179705" indent="-179705" fontAlgn="ctr"/>
            <a:r>
              <a:rPr lang="en-US" dirty="0">
                <a:latin typeface="Verdana"/>
                <a:ea typeface="Verdana"/>
                <a:cs typeface="Verdana"/>
              </a:rPr>
              <a:t>contains(</a:t>
            </a:r>
            <a:r>
              <a:rPr lang="en-US" dirty="0" err="1">
                <a:latin typeface="Verdana"/>
                <a:ea typeface="Verdana"/>
                <a:cs typeface="Verdana"/>
              </a:rPr>
              <a:t>elem</a:t>
            </a:r>
            <a:r>
              <a:rPr lang="en-US" dirty="0">
                <a:latin typeface="Verdana"/>
                <a:ea typeface="Verdana"/>
                <a:cs typeface="Verdana"/>
              </a:rPr>
              <a:t>): Returns true of the collection contains the element, else false.</a:t>
            </a:r>
          </a:p>
          <a:p>
            <a:pPr marL="179705" indent="-179705" fontAlgn="ctr"/>
            <a:endParaRPr lang="en-US"/>
          </a:p>
          <a:p>
            <a:pPr marL="179705" indent="-179705" fontAlgn="ctr"/>
            <a:r>
              <a:rPr lang="en-US" dirty="0">
                <a:latin typeface="Verdana"/>
                <a:ea typeface="Verdana"/>
                <a:cs typeface="Verdana"/>
              </a:rPr>
              <a:t>reverse(): Returns the reverse of the ordered collection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80F6C4-F6FA-4FE4-B629-989E5806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AC6A04-FEAF-4361-BA32-64DEB15A5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29</a:t>
            </a:fld>
            <a:endParaRPr lang="nl-N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EED3E10D-7B81-4FA8-9763-1DA94A192B71}"/>
                  </a:ext>
                </a:extLst>
              </p14:cNvPr>
              <p14:cNvContentPartPr/>
              <p14:nvPr/>
            </p14:nvContentPartPr>
            <p14:xfrm>
              <a:off x="2558520" y="2338560"/>
              <a:ext cx="781920" cy="16776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EED3E10D-7B81-4FA8-9763-1DA94A192B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9160" y="2329200"/>
                <a:ext cx="800640" cy="1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00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33549-CD9C-4F75-95B1-466D8EEB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First-class functions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D2BC89-2F5B-4151-9B98-E284B09F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First-class functions are functions that:</a:t>
            </a:r>
          </a:p>
          <a:p>
            <a:pPr lvl="1"/>
            <a:r>
              <a:rPr lang="en-US" dirty="0"/>
              <a:t>Can be assigned to variables and stored in data structures</a:t>
            </a:r>
          </a:p>
          <a:p>
            <a:pPr lvl="1"/>
            <a:r>
              <a:rPr lang="en-US" dirty="0"/>
              <a:t>Can be higher-order functions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7839AA-8F4E-48F2-966C-4E30E3F7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AF379C2-B8F8-429C-ABD2-2EF7005248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A082812-AFD3-427B-8E2D-C5974802D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04" y="3306451"/>
            <a:ext cx="1088167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addition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(x: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Int,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y: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x + y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subtraction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(x: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Int,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y: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x - y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myFunctionMap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addition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addition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substraction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subtraction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retrievedFunction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myFunctionMap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addition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retrievedFunction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altLang="nl-NL" sz="10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altLang="nl-NL" dirty="0">
                <a:solidFill>
                  <a:srgbClr val="808080"/>
                </a:solidFill>
                <a:latin typeface="Courier New"/>
                <a:cs typeface="Courier New"/>
              </a:rPr>
              <a:t>// 3</a:t>
            </a:r>
            <a:endParaRPr lang="nl-NL" altLang="nl-NL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BEE382C8-F8A7-4F44-8A94-682FC988F6C9}"/>
                  </a:ext>
                </a:extLst>
              </p14:cNvPr>
              <p14:cNvContentPartPr/>
              <p14:nvPr/>
            </p14:nvContentPartPr>
            <p14:xfrm>
              <a:off x="1312920" y="2500200"/>
              <a:ext cx="5837760" cy="260028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BEE382C8-F8A7-4F44-8A94-682FC988F6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3560" y="2490840"/>
                <a:ext cx="5856480" cy="261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061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Achieved g</a:t>
            </a:r>
            <a:r>
              <a:rPr lang="nl-NL" dirty="0" err="1">
                <a:latin typeface="Verdana"/>
                <a:ea typeface="Verdana"/>
                <a:cs typeface="Verdana"/>
              </a:rPr>
              <a:t>oal</a:t>
            </a:r>
            <a:r>
              <a:rPr lang="nl-NL" dirty="0">
                <a:latin typeface="Verdana"/>
                <a:ea typeface="Verdana"/>
                <a:cs typeface="Verdana"/>
              </a:rPr>
              <a:t> of </a:t>
            </a:r>
            <a:r>
              <a:rPr lang="nl-NL" dirty="0" err="1">
                <a:latin typeface="Verdana"/>
                <a:ea typeface="Verdana"/>
                <a:cs typeface="Verdana"/>
              </a:rPr>
              <a:t>this</a:t>
            </a:r>
            <a:r>
              <a:rPr lang="nl-NL" dirty="0">
                <a:latin typeface="Verdana"/>
                <a:ea typeface="Verdana"/>
                <a:cs typeface="Verdana"/>
              </a:rPr>
              <a:t> part?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30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 dirty="0">
                <a:latin typeface="Verdana"/>
                <a:ea typeface="Verdana"/>
                <a:cs typeface="Verdana"/>
              </a:rPr>
              <a:t>Goal 1: </a:t>
            </a:r>
            <a:r>
              <a:rPr lang="nl-NL" dirty="0" err="1">
                <a:latin typeface="Verdana"/>
                <a:ea typeface="Verdana"/>
                <a:cs typeface="Verdana"/>
              </a:rPr>
              <a:t>Learn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what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higher</a:t>
            </a:r>
            <a:r>
              <a:rPr lang="nl-NL" dirty="0">
                <a:latin typeface="Verdana"/>
                <a:ea typeface="Verdana"/>
                <a:cs typeface="Verdana"/>
              </a:rPr>
              <a:t> order </a:t>
            </a:r>
            <a:r>
              <a:rPr lang="nl-NL" dirty="0" err="1">
                <a:latin typeface="Verdana"/>
                <a:ea typeface="Verdana"/>
                <a:cs typeface="Verdana"/>
              </a:rPr>
              <a:t>functions</a:t>
            </a:r>
            <a:r>
              <a:rPr lang="nl-NL" dirty="0">
                <a:latin typeface="Verdana"/>
                <a:ea typeface="Verdana"/>
                <a:cs typeface="Verdana"/>
              </a:rPr>
              <a:t> are.</a:t>
            </a:r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 dirty="0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 dirty="0">
                <a:latin typeface="Verdana"/>
                <a:ea typeface="Verdana"/>
                <a:cs typeface="Verdana"/>
              </a:rPr>
              <a:t>Goal 2: Understand </a:t>
            </a:r>
            <a:r>
              <a:rPr lang="nl-NL" dirty="0" err="1">
                <a:latin typeface="Verdana"/>
                <a:ea typeface="Verdana"/>
                <a:cs typeface="Verdana"/>
              </a:rPr>
              <a:t>function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composition</a:t>
            </a:r>
            <a:r>
              <a:rPr lang="nl-NL" dirty="0">
                <a:latin typeface="Verdana"/>
                <a:ea typeface="Verdana"/>
                <a:cs typeface="Verdana"/>
              </a:rPr>
              <a:t>.</a:t>
            </a:r>
            <a:endParaRPr lang="nl-NL" dirty="0"/>
          </a:p>
          <a:p>
            <a:pPr marL="179705" indent="-179705"/>
            <a:endParaRPr lang="nl-NL" dirty="0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 dirty="0">
                <a:latin typeface="Verdana"/>
                <a:ea typeface="Verdana"/>
                <a:cs typeface="Verdana"/>
              </a:rPr>
              <a:t>Goal 3: See </a:t>
            </a:r>
            <a:r>
              <a:rPr lang="nl-NL" dirty="0" err="1">
                <a:latin typeface="Verdana"/>
                <a:ea typeface="Verdana"/>
                <a:cs typeface="Verdana"/>
              </a:rPr>
              <a:t>that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function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signatures</a:t>
            </a:r>
            <a:r>
              <a:rPr lang="nl-NL" dirty="0">
                <a:latin typeface="Verdana"/>
                <a:ea typeface="Verdana"/>
                <a:cs typeface="Verdana"/>
              </a:rPr>
              <a:t> are interfaces.</a:t>
            </a:r>
          </a:p>
          <a:p>
            <a:pPr marL="179705" indent="-179705"/>
            <a:endParaRPr lang="nl-NL" dirty="0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 dirty="0">
                <a:latin typeface="Verdana"/>
                <a:ea typeface="Verdana"/>
                <a:cs typeface="Verdana"/>
              </a:rPr>
              <a:t>Goal 4: Write </a:t>
            </a:r>
            <a:r>
              <a:rPr lang="nl-NL" dirty="0" err="1">
                <a:latin typeface="Verdana"/>
                <a:ea typeface="Verdana"/>
                <a:cs typeface="Verdana"/>
              </a:rPr>
              <a:t>clear</a:t>
            </a:r>
            <a:r>
              <a:rPr lang="nl-NL" dirty="0">
                <a:latin typeface="Verdana"/>
                <a:ea typeface="Verdana"/>
                <a:cs typeface="Verdana"/>
              </a:rPr>
              <a:t> compact code </a:t>
            </a:r>
            <a:r>
              <a:rPr lang="nl-NL" dirty="0" err="1">
                <a:latin typeface="Verdana"/>
                <a:ea typeface="Verdana"/>
                <a:cs typeface="Verdana"/>
              </a:rPr>
              <a:t>using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higher</a:t>
            </a:r>
            <a:r>
              <a:rPr lang="nl-NL" dirty="0">
                <a:latin typeface="Verdana"/>
                <a:ea typeface="Verdana"/>
                <a:cs typeface="Verdana"/>
              </a:rPr>
              <a:t> order </a:t>
            </a:r>
            <a:r>
              <a:rPr lang="nl-NL" dirty="0" err="1">
                <a:latin typeface="Verdana"/>
                <a:ea typeface="Verdana"/>
                <a:cs typeface="Verdana"/>
              </a:rPr>
              <a:t>functions</a:t>
            </a:r>
            <a:r>
              <a:rPr lang="nl-NL" dirty="0">
                <a:latin typeface="Verdana"/>
                <a:ea typeface="Verdana"/>
                <a:cs typeface="Verdana"/>
              </a:rPr>
              <a:t>.</a:t>
            </a:r>
            <a:endParaRPr lang="nl-NL" dirty="0"/>
          </a:p>
          <a:p>
            <a:pPr marL="179705" indent="-179705"/>
            <a:endParaRPr lang="nl-NL" dirty="0"/>
          </a:p>
          <a:p>
            <a:pPr marL="179705" indent="-179705"/>
            <a:endParaRPr lang="nl-NL" dirty="0"/>
          </a:p>
          <a:p>
            <a:pPr marL="179705" indent="-179705"/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179705" indent="-179705"/>
            <a:endParaRPr lang="nl-NL" dirty="0"/>
          </a:p>
          <a:p>
            <a:pPr marL="179705" indent="-179705"/>
            <a:r>
              <a:rPr lang="nl-NL" dirty="0" err="1">
                <a:latin typeface="Verdana"/>
                <a:ea typeface="Verdana"/>
                <a:cs typeface="Verdana"/>
              </a:rPr>
              <a:t>Why</a:t>
            </a:r>
            <a:r>
              <a:rPr lang="nl-NL" dirty="0">
                <a:latin typeface="Verdana"/>
                <a:ea typeface="Verdana"/>
                <a:cs typeface="Verdana"/>
              </a:rPr>
              <a:t> these goals: </a:t>
            </a:r>
            <a:r>
              <a:rPr lang="nl-NL" dirty="0" err="1">
                <a:latin typeface="Verdana"/>
                <a:ea typeface="Verdana"/>
                <a:cs typeface="Verdana"/>
              </a:rPr>
              <a:t>higher</a:t>
            </a:r>
            <a:r>
              <a:rPr lang="nl-NL" dirty="0">
                <a:latin typeface="Verdana"/>
                <a:ea typeface="Verdana"/>
                <a:cs typeface="Verdana"/>
              </a:rPr>
              <a:t> order </a:t>
            </a:r>
            <a:r>
              <a:rPr lang="nl-NL" dirty="0" err="1">
                <a:latin typeface="Verdana"/>
                <a:ea typeface="Verdana"/>
                <a:cs typeface="Verdana"/>
              </a:rPr>
              <a:t>functions</a:t>
            </a:r>
            <a:r>
              <a:rPr lang="nl-NL" dirty="0">
                <a:latin typeface="Verdana"/>
                <a:ea typeface="Verdana"/>
                <a:cs typeface="Verdana"/>
              </a:rPr>
              <a:t> are </a:t>
            </a:r>
            <a:r>
              <a:rPr lang="nl-NL" dirty="0" err="1">
                <a:latin typeface="Verdana"/>
                <a:ea typeface="Verdana"/>
                <a:cs typeface="Verdana"/>
              </a:rPr>
              <a:t>the</a:t>
            </a:r>
            <a:r>
              <a:rPr lang="nl-NL" dirty="0">
                <a:latin typeface="Verdana"/>
                <a:ea typeface="Verdana"/>
                <a:cs typeface="Verdana"/>
              </a:rPr>
              <a:t> backbone of </a:t>
            </a:r>
            <a:r>
              <a:rPr lang="nl-NL" dirty="0" err="1">
                <a:latin typeface="Verdana"/>
                <a:ea typeface="Verdana"/>
                <a:cs typeface="Verdana"/>
              </a:rPr>
              <a:t>functional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programming</a:t>
            </a:r>
            <a:r>
              <a:rPr lang="nl-NL" dirty="0">
                <a:latin typeface="Verdana"/>
                <a:ea typeface="Verdana"/>
                <a:cs typeface="Verdana"/>
              </a:rPr>
              <a:t>. Learning </a:t>
            </a:r>
            <a:r>
              <a:rPr lang="nl-NL" dirty="0" err="1">
                <a:latin typeface="Verdana"/>
                <a:ea typeface="Verdana"/>
                <a:cs typeface="Verdana"/>
              </a:rPr>
              <a:t>to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see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functions</a:t>
            </a:r>
            <a:r>
              <a:rPr lang="nl-NL" dirty="0">
                <a:latin typeface="Verdana"/>
                <a:ea typeface="Verdana"/>
                <a:cs typeface="Verdana"/>
              </a:rPr>
              <a:t> as '</a:t>
            </a:r>
            <a:r>
              <a:rPr lang="nl-NL" dirty="0" err="1">
                <a:latin typeface="Verdana"/>
                <a:ea typeface="Verdana"/>
                <a:cs typeface="Verdana"/>
              </a:rPr>
              <a:t>things</a:t>
            </a:r>
            <a:r>
              <a:rPr lang="nl-NL" dirty="0">
                <a:latin typeface="Verdana"/>
                <a:ea typeface="Verdana"/>
                <a:cs typeface="Verdana"/>
              </a:rPr>
              <a:t>' is </a:t>
            </a:r>
            <a:r>
              <a:rPr lang="nl-NL" dirty="0" err="1">
                <a:latin typeface="Verdana"/>
                <a:ea typeface="Verdana"/>
                <a:cs typeface="Verdana"/>
              </a:rPr>
              <a:t>essential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to</a:t>
            </a:r>
            <a:r>
              <a:rPr lang="nl-NL" dirty="0">
                <a:latin typeface="Verdana"/>
                <a:ea typeface="Verdana"/>
                <a:cs typeface="Verdana"/>
              </a:rPr>
              <a:t> program in a </a:t>
            </a:r>
            <a:r>
              <a:rPr lang="nl-NL" dirty="0" err="1">
                <a:latin typeface="Verdana"/>
                <a:ea typeface="Verdana"/>
                <a:cs typeface="Verdana"/>
              </a:rPr>
              <a:t>functional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style</a:t>
            </a:r>
            <a:r>
              <a:rPr lang="nl-NL" dirty="0">
                <a:latin typeface="Verdana"/>
                <a:ea typeface="Verdana"/>
                <a:cs typeface="Verdana"/>
              </a:rPr>
              <a:t>.</a:t>
            </a:r>
            <a:endParaRPr lang="nl-N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5FBC27BD-2C45-4552-876C-FA84B7777D58}"/>
                  </a:ext>
                </a:extLst>
              </p14:cNvPr>
              <p14:cNvContentPartPr/>
              <p14:nvPr/>
            </p14:nvContentPartPr>
            <p14:xfrm>
              <a:off x="1674360" y="3840120"/>
              <a:ext cx="795240" cy="100080"/>
            </p14:xfrm>
          </p:contentPart>
        </mc:Choice>
        <mc:Fallback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5FBC27BD-2C45-4552-876C-FA84B7777D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5000" y="3830760"/>
                <a:ext cx="813960" cy="1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44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latin typeface="Verdana"/>
                <a:ea typeface="Verdana"/>
                <a:cs typeface="Verdana"/>
              </a:rPr>
              <a:t>Higher</a:t>
            </a:r>
            <a:r>
              <a:rPr lang="nl-NL">
                <a:latin typeface="Verdana"/>
                <a:ea typeface="Verdana"/>
                <a:cs typeface="Verdana"/>
              </a:rPr>
              <a:t>-order </a:t>
            </a:r>
            <a:r>
              <a:rPr lang="nl-NL" err="1">
                <a:latin typeface="Verdana"/>
                <a:ea typeface="Verdana"/>
                <a:cs typeface="Verdana"/>
              </a:rPr>
              <a:t>functions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86A3C6-E0C9-4D1F-99C0-3732FFBD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en-US" dirty="0"/>
              <a:t>A higher-order function is a function that</a:t>
            </a:r>
          </a:p>
          <a:p>
            <a:pPr marL="359705" lvl="1" indent="-179705"/>
            <a:r>
              <a:rPr lang="en-US" dirty="0"/>
              <a:t> takes a function as a parameter</a:t>
            </a:r>
          </a:p>
          <a:p>
            <a:pPr marL="359705" lvl="1" indent="-179705"/>
            <a:endParaRPr lang="en-US" dirty="0"/>
          </a:p>
          <a:p>
            <a:pPr marL="359705" lvl="1" indent="-179705"/>
            <a:endParaRPr lang="en-US" dirty="0"/>
          </a:p>
          <a:p>
            <a:pPr marL="359705" lvl="1" indent="-179705"/>
            <a:endParaRPr lang="en-US" dirty="0"/>
          </a:p>
          <a:p>
            <a:pPr marL="359705" lvl="1" indent="-179705"/>
            <a:endParaRPr lang="en-US" dirty="0"/>
          </a:p>
          <a:p>
            <a:pPr marL="359705" lvl="1" indent="-179705"/>
            <a:endParaRPr lang="en-US" dirty="0"/>
          </a:p>
          <a:p>
            <a:pPr marL="359705" lvl="1" indent="-179705"/>
            <a:r>
              <a:rPr lang="en-US" dirty="0"/>
              <a:t> or returns a function as a result</a:t>
            </a:r>
            <a:endParaRPr lang="nl-NL" dirty="0"/>
          </a:p>
          <a:p>
            <a:pPr marL="179705" indent="-179705"/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FD2FF8B-4490-4487-9734-C256BAF3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133" y="2693018"/>
            <a:ext cx="9559027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funcWithFuncParam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Int,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aFunction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aFunction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C0640C2-A8D3-4E41-8125-6301C1836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132" y="4277090"/>
            <a:ext cx="9007593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add2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funcReturningFunc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add2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33D9D27E-4850-4766-93BF-4E6B0D1B00E1}"/>
                  </a:ext>
                </a:extLst>
              </p14:cNvPr>
              <p14:cNvContentPartPr/>
              <p14:nvPr/>
            </p14:nvContentPartPr>
            <p14:xfrm>
              <a:off x="1760040" y="2578680"/>
              <a:ext cx="7992720" cy="2981880"/>
            </p14:xfrm>
          </p:contentPart>
        </mc:Choice>
        <mc:Fallback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33D9D27E-4850-4766-93BF-4E6B0D1B00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0680" y="2569320"/>
                <a:ext cx="8011440" cy="30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416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0F7DA-334C-4D0D-AB77-B111838C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signatures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40C8CD-96FB-4EFF-AB5C-A6852234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1715678"/>
            <a:ext cx="9264000" cy="4285522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When talking about functions, and especially high-order functions, it’s useful to communicate in terms of their signature</a:t>
            </a:r>
            <a:endParaRPr lang="nl-NL" dirty="0">
              <a:latin typeface="Verdana"/>
              <a:ea typeface="Verdana"/>
              <a:cs typeface="Verdana"/>
            </a:endParaRPr>
          </a:p>
          <a:p>
            <a:pPr marL="359410" lvl="1" indent="-179705"/>
            <a:r>
              <a:rPr lang="en-US" dirty="0">
                <a:latin typeface="Verdana"/>
                <a:ea typeface="Verdana"/>
                <a:cs typeface="Verdana"/>
              </a:rPr>
              <a:t> Signature: (input) =&gt; output</a:t>
            </a:r>
          </a:p>
          <a:p>
            <a:pPr marL="359410" lvl="1" indent="-179705"/>
            <a:endParaRPr lang="en-US" dirty="0"/>
          </a:p>
          <a:p>
            <a:pPr marL="359410" lvl="1" indent="-179705"/>
            <a:endParaRPr lang="en-US" dirty="0"/>
          </a:p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(</a:t>
            </a:r>
            <a:r>
              <a:rPr lang="en-US" dirty="0" err="1">
                <a:latin typeface="Verdana"/>
                <a:ea typeface="Verdana"/>
                <a:cs typeface="Verdana"/>
              </a:rPr>
              <a:t>Int</a:t>
            </a:r>
            <a:r>
              <a:rPr lang="en-US" dirty="0">
                <a:latin typeface="Verdana"/>
                <a:ea typeface="Verdana"/>
                <a:cs typeface="Verdana"/>
              </a:rPr>
              <a:t>) =&gt; </a:t>
            </a:r>
            <a:r>
              <a:rPr lang="en-US" dirty="0" err="1">
                <a:latin typeface="Verdana"/>
                <a:ea typeface="Verdana"/>
                <a:cs typeface="Verdana"/>
              </a:rPr>
              <a:t>Int</a:t>
            </a:r>
            <a:endParaRPr lang="en-US" dirty="0">
              <a:latin typeface="Verdana"/>
              <a:ea typeface="Verdana"/>
              <a:cs typeface="Verdana"/>
            </a:endParaRPr>
          </a:p>
          <a:p>
            <a:pPr marL="359410" lvl="1" indent="-179705"/>
            <a:r>
              <a:rPr lang="en-US" dirty="0">
                <a:latin typeface="Verdana"/>
                <a:ea typeface="Verdana"/>
                <a:cs typeface="Verdana"/>
              </a:rPr>
              <a:t> A function that takes an Int as input and outputs an Int</a:t>
            </a:r>
          </a:p>
          <a:p>
            <a:pPr marL="359410" lvl="1" indent="-179705"/>
            <a:endParaRPr lang="en-US" dirty="0"/>
          </a:p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(String, </a:t>
            </a:r>
            <a:r>
              <a:rPr lang="en-US" dirty="0" err="1">
                <a:latin typeface="Verdana"/>
                <a:ea typeface="Verdana"/>
                <a:cs typeface="Verdana"/>
              </a:rPr>
              <a:t>Int</a:t>
            </a:r>
            <a:r>
              <a:rPr lang="en-US" dirty="0">
                <a:latin typeface="Verdana"/>
                <a:ea typeface="Verdana"/>
                <a:cs typeface="Verdana"/>
              </a:rPr>
              <a:t>) =&gt; String</a:t>
            </a:r>
          </a:p>
          <a:p>
            <a:pPr marL="359410" lvl="1" indent="-179705"/>
            <a:r>
              <a:rPr lang="en-US" dirty="0">
                <a:latin typeface="Verdana"/>
                <a:ea typeface="Verdana"/>
                <a:cs typeface="Verdana"/>
              </a:rPr>
              <a:t> A function that takes a String and Int as input and outputs a String</a:t>
            </a:r>
          </a:p>
          <a:p>
            <a:pPr marL="359410" lvl="1" indent="-179705"/>
            <a:endParaRPr lang="en-US" dirty="0"/>
          </a:p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 ((Int) =&gt; Int) =&gt; Int</a:t>
            </a:r>
          </a:p>
          <a:p>
            <a:pPr marL="359410" lvl="1" indent="-179705"/>
            <a:r>
              <a:rPr lang="en-US" dirty="0">
                <a:latin typeface="Verdana"/>
                <a:ea typeface="Verdana"/>
                <a:cs typeface="Verdana"/>
              </a:rPr>
              <a:t> A function that takes an (Int)=&gt; Int function as input and returns an Int</a:t>
            </a:r>
          </a:p>
          <a:p>
            <a:pPr marL="359410" lvl="1" indent="-179705"/>
            <a:endParaRPr lang="en-US" dirty="0"/>
          </a:p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(String) =&gt; ((Int) =&gt; String)</a:t>
            </a:r>
          </a:p>
          <a:p>
            <a:pPr marL="359410" lvl="1" indent="-179705"/>
            <a:r>
              <a:rPr lang="en-US" dirty="0">
                <a:latin typeface="Verdana"/>
                <a:ea typeface="Verdana"/>
                <a:cs typeface="Verdana"/>
              </a:rPr>
              <a:t>A function that takes a String as input and returns an (Int) =&gt; String function</a:t>
            </a:r>
          </a:p>
          <a:p>
            <a:pPr marL="359410" lvl="1" indent="-179705"/>
            <a:endParaRPr lang="en-US" dirty="0">
              <a:latin typeface="Verdana"/>
              <a:ea typeface="Verdana"/>
              <a:cs typeface="Verdana"/>
            </a:endParaRPr>
          </a:p>
          <a:p>
            <a:pPr marL="179410" indent="-179705"/>
            <a:r>
              <a:rPr lang="en-US" dirty="0">
                <a:latin typeface="Verdana"/>
                <a:ea typeface="Verdana"/>
                <a:cs typeface="Verdana"/>
              </a:rPr>
              <a:t> Int =&gt; Int =&gt; String</a:t>
            </a:r>
          </a:p>
          <a:p>
            <a:pPr marL="359410" lvl="1" indent="-179705"/>
            <a:r>
              <a:rPr lang="en-US" dirty="0">
                <a:latin typeface="Verdana"/>
                <a:ea typeface="Verdana"/>
              </a:rPr>
              <a:t>Is the same as: (Int) =&gt; ((Int) =&gt; String)</a:t>
            </a: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A08BC1-6B1D-4278-91F2-6287128D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EAFA47D-9A73-4327-8F2A-28B05ACEA8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</a:t>
            </a:fld>
            <a:endParaRPr lang="nl-N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126BA6DB-3F39-4B95-B0AA-8356DC0F6362}"/>
                  </a:ext>
                </a:extLst>
              </p14:cNvPr>
              <p14:cNvContentPartPr/>
              <p14:nvPr/>
            </p14:nvContentPartPr>
            <p14:xfrm>
              <a:off x="1061640" y="2878920"/>
              <a:ext cx="5072040" cy="317772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126BA6DB-3F39-4B95-B0AA-8356DC0F63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2280" y="2869560"/>
                <a:ext cx="5090760" cy="31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207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E4BC8-51C9-4258-B15B-B613213C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784738-4E2F-4AB0-BF71-FC4E197F3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Lambda</a:t>
            </a:r>
          </a:p>
          <a:p>
            <a:pPr marL="359410" lvl="1" indent="-179705"/>
            <a:r>
              <a:rPr lang="en-US" dirty="0"/>
              <a:t> An anonymous function</a:t>
            </a:r>
          </a:p>
          <a:p>
            <a:pPr marL="359410" lvl="1" indent="-179705"/>
            <a:r>
              <a:rPr lang="en-US" dirty="0"/>
              <a:t> Can be used when we need a function only once</a:t>
            </a:r>
          </a:p>
          <a:p>
            <a:pPr marL="359410" lvl="1" indent="-179705"/>
            <a:r>
              <a:rPr lang="en-US" dirty="0"/>
              <a:t> Often used for the purpose of passing it to a higher-order function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E0FE88-45A7-4227-BC94-114EA526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6A4192-BF37-4B6A-84C9-50333B6117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EE5795-659B-4FDA-AF0F-56898B9EF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00" y="3602030"/>
            <a:ext cx="957230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(x: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Int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 =&gt;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2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* x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// A </a:t>
            </a:r>
            <a:r>
              <a:rPr lang="nl-NL" altLang="nl-NL" dirty="0" err="1">
                <a:solidFill>
                  <a:srgbClr val="808080"/>
                </a:solidFill>
                <a:latin typeface="Courier New"/>
                <a:cs typeface="Courier New"/>
              </a:rPr>
              <a:t>lambda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function</a:t>
            </a:r>
            <a:br>
              <a:rPr lang="nl-NL" altLang="nl-NL" b="0" i="0" u="none" strike="noStrike" cap="non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doubleIt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= (x: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Int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 =&gt;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2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* x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// Storing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it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 in a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variable</a:t>
            </a:r>
            <a:endParaRPr kumimoji="0" lang="nl-NL" altLang="nl-NL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nl-NL" altLang="nl-NL" b="0" i="0" u="none" strike="noStrike" cap="non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funcWithFuncParam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4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,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doubleIt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</a:t>
            </a:r>
            <a:r>
              <a:rPr lang="nl-NL" altLang="nl-NL" dirty="0">
                <a:solidFill>
                  <a:srgbClr val="A9B7C6"/>
                </a:solidFill>
                <a:latin typeface="Courier New"/>
                <a:cs typeface="Courier New"/>
              </a:rPr>
              <a:t>           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// 8</a:t>
            </a:r>
            <a:br>
              <a:rPr lang="nl-NL" altLang="nl-NL" b="0" i="0" u="none" strike="noStrike" cap="non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funcWithFuncParam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4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,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(x: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Int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 =&gt;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2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* x )</a:t>
            </a:r>
            <a:r>
              <a:rPr lang="nl-NL" altLang="nl-NL" dirty="0">
                <a:solidFill>
                  <a:srgbClr val="A9B7C6"/>
                </a:solidFill>
                <a:latin typeface="Courier New"/>
                <a:cs typeface="Courier New"/>
              </a:rPr>
              <a:t> 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// 8</a:t>
            </a:r>
            <a:br>
              <a:rPr lang="nl-NL" altLang="nl-NL" b="0" i="0" u="none" strike="noStrike" cap="non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funcWithFuncParam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4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/>
                <a:cs typeface="Courier New"/>
              </a:rPr>
              <a:t>,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_ *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/>
                <a:cs typeface="Courier New"/>
              </a:rPr>
              <a:t>2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)</a:t>
            </a:r>
            <a:r>
              <a:rPr lang="nl-NL" altLang="nl-NL" dirty="0">
                <a:solidFill>
                  <a:srgbClr val="A9B7C6"/>
                </a:solidFill>
                <a:latin typeface="Courier New"/>
                <a:cs typeface="Courier New"/>
              </a:rPr>
              <a:t>             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/>
                <a:cs typeface="Courier New"/>
              </a:rPr>
              <a:t>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/>
                <a:cs typeface="Courier New"/>
              </a:rPr>
              <a:t>// 8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23D73F54-2598-41FA-A1EF-77B4F2020D3A}"/>
                  </a:ext>
                </a:extLst>
              </p14:cNvPr>
              <p14:cNvContentPartPr/>
              <p14:nvPr/>
            </p14:nvContentPartPr>
            <p14:xfrm>
              <a:off x="1230840" y="3740400"/>
              <a:ext cx="5581080" cy="1712520"/>
            </p14:xfrm>
          </p:contentPart>
        </mc:Choice>
        <mc:Fallback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23D73F54-2598-41FA-A1EF-77B4F2020D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1480" y="3731040"/>
                <a:ext cx="5599800" cy="17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56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latin typeface="Verdana"/>
                <a:ea typeface="Verdana"/>
                <a:cs typeface="Verdana"/>
              </a:rPr>
              <a:t>Higher</a:t>
            </a:r>
            <a:r>
              <a:rPr lang="nl-NL">
                <a:latin typeface="Verdana"/>
                <a:ea typeface="Verdana"/>
                <a:cs typeface="Verdana"/>
              </a:rPr>
              <a:t>-order </a:t>
            </a:r>
            <a:r>
              <a:rPr lang="nl-NL" err="1">
                <a:latin typeface="Verdana"/>
                <a:ea typeface="Verdana"/>
                <a:cs typeface="Verdana"/>
              </a:rPr>
              <a:t>functions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7</a:t>
            </a:fld>
            <a:endParaRPr lang="nl-NL"/>
          </a:p>
        </p:txBody>
      </p:sp>
      <p:pic>
        <p:nvPicPr>
          <p:cNvPr id="9" name="Afbeelding 8" descr="Afbeelding met man, tekst&#10;&#10;Beschrijving is gegenereerd met zeer hoge betrouwbaarheid">
            <a:extLst>
              <a:ext uri="{FF2B5EF4-FFF2-40B4-BE49-F238E27FC236}">
                <a16:creationId xmlns:a16="http://schemas.microsoft.com/office/drawing/2014/main" id="{F7196DE8-9631-4576-AC15-761D2A52D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903" y="1802875"/>
            <a:ext cx="4268771" cy="426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3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latin typeface="Verdana"/>
                <a:ea typeface="Verdana"/>
                <a:cs typeface="Verdana"/>
              </a:rPr>
              <a:t>Higher</a:t>
            </a:r>
            <a:r>
              <a:rPr lang="nl-NL">
                <a:latin typeface="Verdana"/>
                <a:ea typeface="Verdana"/>
                <a:cs typeface="Verdana"/>
              </a:rPr>
              <a:t>-order </a:t>
            </a:r>
            <a:r>
              <a:rPr lang="nl-NL" err="1">
                <a:latin typeface="Verdana"/>
                <a:ea typeface="Verdana"/>
                <a:cs typeface="Verdana"/>
              </a:rPr>
              <a:t>functions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86A3C6-E0C9-4D1F-99C0-3732FFBD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en-US" dirty="0"/>
              <a:t>Exercise: Have you encountered examples of higher-order functions?</a:t>
            </a:r>
            <a:endParaRPr lang="nl-NL" dirty="0"/>
          </a:p>
          <a:p>
            <a:pPr marL="179705" indent="-179705"/>
            <a:endParaRPr lang="en-US" dirty="0"/>
          </a:p>
          <a:p>
            <a:pPr marL="179705" indent="-179705"/>
            <a:endParaRPr lang="en-US" dirty="0"/>
          </a:p>
          <a:p>
            <a:pPr marL="179705" indent="-179705"/>
            <a:r>
              <a:rPr lang="en-US" dirty="0"/>
              <a:t>Step 1: Take a couple of minutes and come up with some examples of higher-order functions that you used in the past. Write them down for yourself.</a:t>
            </a:r>
          </a:p>
          <a:p>
            <a:pPr marL="179705" indent="-179705"/>
            <a:endParaRPr lang="en-US" dirty="0"/>
          </a:p>
          <a:p>
            <a:pPr marL="179705" indent="-179705"/>
            <a:r>
              <a:rPr lang="en-US" dirty="0"/>
              <a:t>Step 2: Share your examples with your neighbor. Decide together on the prettiest example you have come up with. Take a couple of minutes for this step.</a:t>
            </a:r>
          </a:p>
          <a:p>
            <a:pPr marL="179705" indent="-179705"/>
            <a:endParaRPr lang="en-US" dirty="0"/>
          </a:p>
          <a:p>
            <a:pPr marL="179705" indent="-179705"/>
            <a:r>
              <a:rPr lang="en-US" dirty="0"/>
              <a:t>Step 3: Show your example to the class and discuss.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8</a:t>
            </a:fld>
            <a:endParaRPr lang="nl-N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E9EB312A-DAAE-447C-98B4-BFD40B639B3D}"/>
                  </a:ext>
                </a:extLst>
              </p14:cNvPr>
              <p14:cNvContentPartPr/>
              <p14:nvPr/>
            </p14:nvContentPartPr>
            <p14:xfrm>
              <a:off x="6662160" y="1021680"/>
              <a:ext cx="5107680" cy="461844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E9EB312A-DAAE-447C-98B4-BFD40B639B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2800" y="1012320"/>
                <a:ext cx="5126400" cy="46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14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E4BC8-51C9-4258-B15B-B613213C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Function composition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784738-4E2F-4AB0-BF71-FC4E197F3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en-US">
                <a:latin typeface="Verdana"/>
                <a:ea typeface="Verdana"/>
                <a:cs typeface="Verdana"/>
              </a:rPr>
              <a:t>Now you know that functions are 'things'. Let's build more complex functions from simple functions.</a:t>
            </a:r>
          </a:p>
          <a:p>
            <a:pPr marL="179705" indent="-179705"/>
            <a:endParaRPr lang="en-US" dirty="0"/>
          </a:p>
          <a:p>
            <a:pPr marL="179705" indent="-179705"/>
            <a:r>
              <a:rPr lang="en-US">
                <a:latin typeface="Verdana"/>
                <a:ea typeface="Verdana"/>
                <a:cs typeface="Verdana"/>
              </a:rPr>
              <a:t>When you have two functions and the type of the output of one matches the type of the input of the other, we can chain them.</a:t>
            </a:r>
            <a:endParaRPr lang="en-US" dirty="0"/>
          </a:p>
          <a:p>
            <a:pPr marL="179705" indent="-179705"/>
            <a:endParaRPr lang="en-US" dirty="0"/>
          </a:p>
          <a:p>
            <a:pPr marL="179705" indent="-179705"/>
            <a:r>
              <a:rPr lang="en-US">
                <a:latin typeface="Verdana"/>
                <a:ea typeface="Verdana"/>
                <a:cs typeface="Verdana"/>
              </a:rPr>
              <a:t>This is called function composition.</a:t>
            </a: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E0FE88-45A7-4227-BC94-114EA526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6A4192-BF37-4B6A-84C9-50333B6117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F89A7576-8447-4E19-9F51-1BBE08672E39}"/>
              </a:ext>
            </a:extLst>
          </p:cNvPr>
          <p:cNvSpPr/>
          <p:nvPr/>
        </p:nvSpPr>
        <p:spPr>
          <a:xfrm>
            <a:off x="2469730" y="4229622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93EA19C6-EAC1-43A4-9BFA-F5F4A0905D7A}"/>
              </a:ext>
            </a:extLst>
          </p:cNvPr>
          <p:cNvSpPr/>
          <p:nvPr/>
        </p:nvSpPr>
        <p:spPr>
          <a:xfrm>
            <a:off x="2832636" y="4108133"/>
            <a:ext cx="108263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>
                <a:ea typeface="Verdana"/>
                <a:cs typeface="Verdana"/>
              </a:rPr>
              <a:t>Function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BFCB4207-8561-4FAC-ACE4-AC6316C2396B}"/>
              </a:ext>
            </a:extLst>
          </p:cNvPr>
          <p:cNvSpPr/>
          <p:nvPr/>
        </p:nvSpPr>
        <p:spPr>
          <a:xfrm>
            <a:off x="3973937" y="4229622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Graphic 12" descr="Pizza">
            <a:extLst>
              <a:ext uri="{FF2B5EF4-FFF2-40B4-BE49-F238E27FC236}">
                <a16:creationId xmlns:a16="http://schemas.microsoft.com/office/drawing/2014/main" id="{82D29355-5943-4BBD-88A0-F1C4A0981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4183" y="3989083"/>
            <a:ext cx="759178" cy="759178"/>
          </a:xfrm>
          <a:prstGeom prst="rect">
            <a:avLst/>
          </a:prstGeom>
        </p:spPr>
      </p:pic>
      <p:pic>
        <p:nvPicPr>
          <p:cNvPr id="14" name="Graphic 14" descr="Appel">
            <a:extLst>
              <a:ext uri="{FF2B5EF4-FFF2-40B4-BE49-F238E27FC236}">
                <a16:creationId xmlns:a16="http://schemas.microsoft.com/office/drawing/2014/main" id="{30805AFF-7DAE-4C34-8670-A97750317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8244" y="3987800"/>
            <a:ext cx="730956" cy="702734"/>
          </a:xfrm>
          <a:prstGeom prst="rect">
            <a:avLst/>
          </a:prstGeom>
        </p:spPr>
      </p:pic>
      <p:sp>
        <p:nvSpPr>
          <p:cNvPr id="13" name="Pijl: rechts 12">
            <a:extLst>
              <a:ext uri="{FF2B5EF4-FFF2-40B4-BE49-F238E27FC236}">
                <a16:creationId xmlns:a16="http://schemas.microsoft.com/office/drawing/2014/main" id="{B6EB7FB1-668D-4F9C-966C-F6DFB9FDA855}"/>
              </a:ext>
            </a:extLst>
          </p:cNvPr>
          <p:cNvSpPr/>
          <p:nvPr/>
        </p:nvSpPr>
        <p:spPr>
          <a:xfrm>
            <a:off x="6886508" y="4229622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784FDCCA-9D87-4ED9-94BB-EFB32D1A5D9B}"/>
              </a:ext>
            </a:extLst>
          </p:cNvPr>
          <p:cNvSpPr/>
          <p:nvPr/>
        </p:nvSpPr>
        <p:spPr>
          <a:xfrm>
            <a:off x="7249414" y="4108133"/>
            <a:ext cx="108263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>
                <a:ea typeface="Verdana"/>
                <a:cs typeface="Verdana"/>
              </a:rPr>
              <a:t>Function</a:t>
            </a: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FDE52FEC-18B2-4A9C-9DDA-5E2516690F2E}"/>
              </a:ext>
            </a:extLst>
          </p:cNvPr>
          <p:cNvSpPr/>
          <p:nvPr/>
        </p:nvSpPr>
        <p:spPr>
          <a:xfrm>
            <a:off x="8390715" y="4229622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Graphic 14" descr="Appel">
            <a:extLst>
              <a:ext uri="{FF2B5EF4-FFF2-40B4-BE49-F238E27FC236}">
                <a16:creationId xmlns:a16="http://schemas.microsoft.com/office/drawing/2014/main" id="{80C3AE02-C833-4CAF-9C2A-CA9C51C5F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0911" y="3987800"/>
            <a:ext cx="730956" cy="702734"/>
          </a:xfrm>
          <a:prstGeom prst="rect">
            <a:avLst/>
          </a:prstGeom>
        </p:spPr>
      </p:pic>
      <p:pic>
        <p:nvPicPr>
          <p:cNvPr id="6" name="Graphic 6" descr="Donut">
            <a:extLst>
              <a:ext uri="{FF2B5EF4-FFF2-40B4-BE49-F238E27FC236}">
                <a16:creationId xmlns:a16="http://schemas.microsoft.com/office/drawing/2014/main" id="{979D2964-5CB9-4790-8FFA-77DF693BE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3800" y="3987800"/>
            <a:ext cx="759178" cy="759178"/>
          </a:xfrm>
          <a:prstGeom prst="rect">
            <a:avLst/>
          </a:prstGeom>
        </p:spPr>
      </p:pic>
      <p:sp>
        <p:nvSpPr>
          <p:cNvPr id="8" name="Rechteraccolade 7">
            <a:extLst>
              <a:ext uri="{FF2B5EF4-FFF2-40B4-BE49-F238E27FC236}">
                <a16:creationId xmlns:a16="http://schemas.microsoft.com/office/drawing/2014/main" id="{EC3E365B-D9C1-4CFF-8FCB-574C2CD88297}"/>
              </a:ext>
            </a:extLst>
          </p:cNvPr>
          <p:cNvSpPr/>
          <p:nvPr/>
        </p:nvSpPr>
        <p:spPr>
          <a:xfrm rot="5400000">
            <a:off x="5242678" y="2249182"/>
            <a:ext cx="635226" cy="59297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Pijl: rechts 18">
            <a:extLst>
              <a:ext uri="{FF2B5EF4-FFF2-40B4-BE49-F238E27FC236}">
                <a16:creationId xmlns:a16="http://schemas.microsoft.com/office/drawing/2014/main" id="{66D24754-19A4-4F1A-BC7F-F00ED96487D5}"/>
              </a:ext>
            </a:extLst>
          </p:cNvPr>
          <p:cNvSpPr/>
          <p:nvPr/>
        </p:nvSpPr>
        <p:spPr>
          <a:xfrm>
            <a:off x="4715453" y="5795955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F045ED63-B5AA-4EDD-BE81-AA96C2C7C26D}"/>
              </a:ext>
            </a:extLst>
          </p:cNvPr>
          <p:cNvSpPr/>
          <p:nvPr/>
        </p:nvSpPr>
        <p:spPr>
          <a:xfrm>
            <a:off x="5078359" y="5674466"/>
            <a:ext cx="1082633" cy="4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>
                <a:ea typeface="Verdana"/>
                <a:cs typeface="Verdana"/>
              </a:rPr>
              <a:t>Function</a:t>
            </a:r>
          </a:p>
        </p:txBody>
      </p:sp>
      <p:sp>
        <p:nvSpPr>
          <p:cNvPr id="21" name="Pijl: rechts 20">
            <a:extLst>
              <a:ext uri="{FF2B5EF4-FFF2-40B4-BE49-F238E27FC236}">
                <a16:creationId xmlns:a16="http://schemas.microsoft.com/office/drawing/2014/main" id="{77E78D5F-C1CA-42E8-96CC-3EBEC90714E2}"/>
              </a:ext>
            </a:extLst>
          </p:cNvPr>
          <p:cNvSpPr/>
          <p:nvPr/>
        </p:nvSpPr>
        <p:spPr>
          <a:xfrm>
            <a:off x="6219660" y="5795955"/>
            <a:ext cx="325266" cy="20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Graphic 6" descr="Donut">
            <a:extLst>
              <a:ext uri="{FF2B5EF4-FFF2-40B4-BE49-F238E27FC236}">
                <a16:creationId xmlns:a16="http://schemas.microsoft.com/office/drawing/2014/main" id="{1A28D4BE-E2E2-4390-B983-84305367D1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2745" y="5554133"/>
            <a:ext cx="759178" cy="759178"/>
          </a:xfrm>
          <a:prstGeom prst="rect">
            <a:avLst/>
          </a:prstGeom>
        </p:spPr>
      </p:pic>
      <p:pic>
        <p:nvPicPr>
          <p:cNvPr id="24" name="Graphic 12" descr="Pizza">
            <a:extLst>
              <a:ext uri="{FF2B5EF4-FFF2-40B4-BE49-F238E27FC236}">
                <a16:creationId xmlns:a16="http://schemas.microsoft.com/office/drawing/2014/main" id="{99E97793-F6A2-4653-8EC8-B5D312E87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9905" y="5555416"/>
            <a:ext cx="759178" cy="759178"/>
          </a:xfrm>
          <a:prstGeom prst="rect">
            <a:avLst/>
          </a:prstGeom>
        </p:spPr>
      </p:pic>
      <p:sp>
        <p:nvSpPr>
          <p:cNvPr id="25" name="Pijl: punthaak 24">
            <a:extLst>
              <a:ext uri="{FF2B5EF4-FFF2-40B4-BE49-F238E27FC236}">
                <a16:creationId xmlns:a16="http://schemas.microsoft.com/office/drawing/2014/main" id="{5D69E927-72DF-4902-8520-5BC0AD57BF38}"/>
              </a:ext>
            </a:extLst>
          </p:cNvPr>
          <p:cNvSpPr/>
          <p:nvPr/>
        </p:nvSpPr>
        <p:spPr>
          <a:xfrm>
            <a:off x="5262782" y="4218557"/>
            <a:ext cx="315299" cy="34352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Pijl: punthaak 25">
            <a:extLst>
              <a:ext uri="{FF2B5EF4-FFF2-40B4-BE49-F238E27FC236}">
                <a16:creationId xmlns:a16="http://schemas.microsoft.com/office/drawing/2014/main" id="{F7837CAE-75CB-42C8-BBF0-CA91A69B1BA6}"/>
              </a:ext>
            </a:extLst>
          </p:cNvPr>
          <p:cNvSpPr/>
          <p:nvPr/>
        </p:nvSpPr>
        <p:spPr>
          <a:xfrm>
            <a:off x="5573226" y="4218557"/>
            <a:ext cx="315299" cy="34352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16003D2F-1652-48AC-AE8D-BE3FD1C177F5}"/>
                  </a:ext>
                </a:extLst>
              </p14:cNvPr>
              <p14:cNvContentPartPr/>
              <p14:nvPr/>
            </p14:nvContentPartPr>
            <p14:xfrm>
              <a:off x="4258440" y="4484520"/>
              <a:ext cx="2476440" cy="789840"/>
            </p14:xfrm>
          </p:contentPart>
        </mc:Choice>
        <mc:Fallback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16003D2F-1652-48AC-AE8D-BE3FD1C177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49080" y="4475160"/>
                <a:ext cx="2495160" cy="8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7046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EUR1EMAIL" val="t.koot@idbgroep.nl"/>
  <p:tag name="AUTEUR1FUNCTIE" val="Huisstijlprogrammeur"/>
  <p:tag name="SJABLOON" val="Standaard"/>
  <p:tag name="BEDRIJFID" val="28"/>
  <p:tag name="BEDRIJF" val="AEI"/>
  <p:tag name="TAAL" val="Nederlands"/>
  <p:tag name="TITELAUTEURS" val="0"/>
  <p:tag name="AUTEUR1" val=""/>
  <p:tag name="DATUMTEKST" val="7-3-2018"/>
  <p:tag name="AUTEUR2EMAIL" val=""/>
  <p:tag name="AUTEUR2FUNCTIE" val=""/>
  <p:tag name="AUTEUR3EMAIL" val=""/>
  <p:tag name="AUTEUR3FUNCTIE" val=""/>
  <p:tag name="TITEL" val="FunctionAL Programming in ScalaLecture 1Qurratulain Mubarak"/>
  <p:tag name="DATUM" val="43166,4273335764"/>
  <p:tag name="VIEWOFFICEVERSIE" val="2016.1.6.190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526,542846679687;51,0236206054687;687,28271484375;99,21260070800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eur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EELDENBANK" val="{E7DC974D-AA75-4436-A8B0-A7C7094B5FAA}"/>
  <p:tag name="LOCATIEAFBEELDINGEN" val="Beeldenbank\Standaar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526,542846679687;51,0236206054687;687,28271484375;99,2126007080078"/>
</p:tagLst>
</file>

<file path=ppt/theme/theme1.xml><?xml version="1.0" encoding="utf-8"?>
<a:theme xmlns:a="http://schemas.openxmlformats.org/drawingml/2006/main" name="Kantoorthema">
  <a:themeElements>
    <a:clrScheme name="Avans">
      <a:dk1>
        <a:sysClr val="windowText" lastClr="000000"/>
      </a:dk1>
      <a:lt1>
        <a:sysClr val="window" lastClr="FFFFFF"/>
      </a:lt1>
      <a:dk2>
        <a:srgbClr val="808080"/>
      </a:dk2>
      <a:lt2>
        <a:srgbClr val="E7E6E6"/>
      </a:lt2>
      <a:accent1>
        <a:srgbClr val="C7002B"/>
      </a:accent1>
      <a:accent2>
        <a:srgbClr val="E0AAAC"/>
      </a:accent2>
      <a:accent3>
        <a:srgbClr val="AEAEAE"/>
      </a:accent3>
      <a:accent4>
        <a:srgbClr val="808080"/>
      </a:accent4>
      <a:accent5>
        <a:srgbClr val="767676"/>
      </a:accent5>
      <a:accent6>
        <a:srgbClr val="522641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ard.potx" id="{A3A38042-2863-4E56-B47B-D1AE4D5AFF1A}" vid="{2BA6BE02-B266-4AA4-9B93-B898B71ED3A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1551BE9D2837459D497D79EE019F1E" ma:contentTypeVersion="12" ma:contentTypeDescription="Create a new document." ma:contentTypeScope="" ma:versionID="4c373a5dac4db61069bc84aad73d540f">
  <xsd:schema xmlns:xsd="http://www.w3.org/2001/XMLSchema" xmlns:xs="http://www.w3.org/2001/XMLSchema" xmlns:p="http://schemas.microsoft.com/office/2006/metadata/properties" xmlns:ns2="81073326-ebee-4c0c-a26a-590ff4adfe90" xmlns:ns3="85fa55d4-3ee8-4bc4-8fbc-63473e847397" targetNamespace="http://schemas.microsoft.com/office/2006/metadata/properties" ma:root="true" ma:fieldsID="a6a2857f42b57779dd2b45c2bc4bd0ce" ns2:_="" ns3:_="">
    <xsd:import namespace="81073326-ebee-4c0c-a26a-590ff4adfe90"/>
    <xsd:import namespace="85fa55d4-3ee8-4bc4-8fbc-63473e84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73326-ebee-4c0c-a26a-590ff4adf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a55d4-3ee8-4bc4-8fbc-63473e8473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EB2583-9A55-40C6-A1B7-D2A37A0A8C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073326-ebee-4c0c-a26a-590ff4adfe90"/>
    <ds:schemaRef ds:uri="85fa55d4-3ee8-4bc4-8fbc-63473e8473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93B5AD-70B7-4C58-87D1-A9BAB99C9D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C4A50B5-354E-4B77-8EB2-438A49FE4A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Standaard</Template>
  <TotalTime>0</TotalTime>
  <Words>3058</Words>
  <Application>Microsoft Office PowerPoint</Application>
  <PresentationFormat>Breedbeeld</PresentationFormat>
  <Paragraphs>360</Paragraphs>
  <Slides>30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Verdana</vt:lpstr>
      <vt:lpstr>Kantoorthema</vt:lpstr>
      <vt:lpstr>Higher-order functions  Lecture 2 Part 2   </vt:lpstr>
      <vt:lpstr>Goal of this part</vt:lpstr>
      <vt:lpstr>First-class functions</vt:lpstr>
      <vt:lpstr>Higher-order functions</vt:lpstr>
      <vt:lpstr>Function signatures</vt:lpstr>
      <vt:lpstr>Lambda functions</vt:lpstr>
      <vt:lpstr>Higher-order functions</vt:lpstr>
      <vt:lpstr>Higher-order functions</vt:lpstr>
      <vt:lpstr>Function composition</vt:lpstr>
      <vt:lpstr>Function composition in Scala</vt:lpstr>
      <vt:lpstr>Functions all the way</vt:lpstr>
      <vt:lpstr>Functions as interfaces</vt:lpstr>
      <vt:lpstr>Functions as interfaces</vt:lpstr>
      <vt:lpstr>Higher-order functions for collections</vt:lpstr>
      <vt:lpstr>Higher-order functions for collections</vt:lpstr>
      <vt:lpstr>Higher-order functions for collections</vt:lpstr>
      <vt:lpstr>Higher-order functions for collections</vt:lpstr>
      <vt:lpstr>Higher-order functions for collections</vt:lpstr>
      <vt:lpstr>Higher-order functions for collections</vt:lpstr>
      <vt:lpstr>Higher-order functions for collections</vt:lpstr>
      <vt:lpstr>Higher-order functions for collections</vt:lpstr>
      <vt:lpstr>Higher-order functions for collections</vt:lpstr>
      <vt:lpstr>Higher-order functions for collections</vt:lpstr>
      <vt:lpstr>Higher-order functions for collections</vt:lpstr>
      <vt:lpstr>Higher-order functions for collections</vt:lpstr>
      <vt:lpstr>Higher-order functions for collections</vt:lpstr>
      <vt:lpstr>Higher-order functions for collections</vt:lpstr>
      <vt:lpstr>Higher-order functions for collections</vt:lpstr>
      <vt:lpstr>Other interesting functions</vt:lpstr>
      <vt:lpstr>Achieved goal of this part?</vt:lpstr>
    </vt:vector>
  </TitlesOfParts>
  <Company>Avans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_x000b_Scala_x000b__x000b_Lecture 1_x000b__x000b__x000b_Qurratulain Mubarak</dc:title>
  <dc:creator>Qmubarak</dc:creator>
  <cp:lastModifiedBy>Dion Koeze</cp:lastModifiedBy>
  <cp:revision>283</cp:revision>
  <dcterms:created xsi:type="dcterms:W3CDTF">2017-12-16T12:13:22Z</dcterms:created>
  <dcterms:modified xsi:type="dcterms:W3CDTF">2021-03-17T10:12:46Z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0x010100BF1551BE9D2837459D497D79EE019F1E</vt:lpwstr>
  </property>
</Properties>
</file>