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317" r:id="rId6"/>
    <p:sldId id="299" r:id="rId7"/>
    <p:sldId id="324" r:id="rId8"/>
    <p:sldId id="331" r:id="rId9"/>
    <p:sldId id="326" r:id="rId10"/>
    <p:sldId id="332" r:id="rId11"/>
    <p:sldId id="327" r:id="rId12"/>
    <p:sldId id="337" r:id="rId13"/>
    <p:sldId id="328" r:id="rId14"/>
    <p:sldId id="329" r:id="rId15"/>
    <p:sldId id="333" r:id="rId16"/>
    <p:sldId id="334" r:id="rId17"/>
    <p:sldId id="335" r:id="rId18"/>
    <p:sldId id="336" r:id="rId19"/>
    <p:sldId id="323" r:id="rId20"/>
  </p:sldIdLst>
  <p:sldSz cx="12192000" cy="6858000"/>
  <p:notesSz cx="6858000" cy="9144000"/>
  <p:custDataLst>
    <p:tags r:id="rId2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Van den Bulck" initials="AVdB" lastIdx="32" clrIdx="0">
    <p:extLst>
      <p:ext uri="{19B8F6BF-5375-455C-9EA6-DF929625EA0E}">
        <p15:presenceInfo xmlns:p15="http://schemas.microsoft.com/office/powerpoint/2012/main" userId="S-1-5-21-461633106-2859985408-2808935676-163007" providerId="AD"/>
      </p:ext>
    </p:extLst>
  </p:cmAuthor>
  <p:cmAuthor id="2" name="Dion Koeze" initials="DK" lastIdx="8" clrIdx="1">
    <p:extLst>
      <p:ext uri="{19B8F6BF-5375-455C-9EA6-DF929625EA0E}">
        <p15:presenceInfo xmlns:p15="http://schemas.microsoft.com/office/powerpoint/2012/main" userId="S::dj.koeze@avans.nl::e94ec3af-731d-432a-9784-b90f2ed5c7c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7002B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2EC120-27F5-4EDC-B480-4048C2922716}" v="5" dt="2021-03-22T09:59:58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n Koeze" userId="e94ec3af-731d-432a-9784-b90f2ed5c7cb" providerId="ADAL" clId="{C524D516-F2FF-4F8A-8A75-DE3B181D8908}"/>
    <pc:docChg chg="modSld">
      <pc:chgData name="Dion Koeze" userId="e94ec3af-731d-432a-9784-b90f2ed5c7cb" providerId="ADAL" clId="{C524D516-F2FF-4F8A-8A75-DE3B181D8908}" dt="2020-03-16T15:06:04.055" v="0" actId="6549"/>
      <pc:docMkLst>
        <pc:docMk/>
      </pc:docMkLst>
      <pc:sldChg chg="modSp">
        <pc:chgData name="Dion Koeze" userId="e94ec3af-731d-432a-9784-b90f2ed5c7cb" providerId="ADAL" clId="{C524D516-F2FF-4F8A-8A75-DE3B181D8908}" dt="2020-03-16T15:06:04.055" v="0" actId="6549"/>
        <pc:sldMkLst>
          <pc:docMk/>
          <pc:sldMk cId="1404902241" sldId="331"/>
        </pc:sldMkLst>
        <pc:spChg chg="mod">
          <ac:chgData name="Dion Koeze" userId="e94ec3af-731d-432a-9784-b90f2ed5c7cb" providerId="ADAL" clId="{C524D516-F2FF-4F8A-8A75-DE3B181D8908}" dt="2020-03-16T15:06:04.055" v="0" actId="6549"/>
          <ac:spMkLst>
            <pc:docMk/>
            <pc:sldMk cId="1404902241" sldId="331"/>
            <ac:spMk id="3" creationId="{5FBE1368-A2E1-4A3B-8F3B-B409760EDC9D}"/>
          </ac:spMkLst>
        </pc:spChg>
      </pc:sldChg>
    </pc:docChg>
  </pc:docChgLst>
  <pc:docChgLst>
    <pc:chgData name="Alexander Van den Bulck" userId="0b244803-43c8-4fd7-85fd-708016c2e607" providerId="ADAL" clId="{BA40129B-5320-4B3A-A08B-A3F7AECF4CAD}"/>
    <pc:docChg chg="modSld">
      <pc:chgData name="Alexander Van den Bulck" userId="0b244803-43c8-4fd7-85fd-708016c2e607" providerId="ADAL" clId="{BA40129B-5320-4B3A-A08B-A3F7AECF4CAD}" dt="2020-02-20T12:22:04.476" v="1" actId="20577"/>
      <pc:docMkLst>
        <pc:docMk/>
      </pc:docMkLst>
      <pc:sldChg chg="modSp">
        <pc:chgData name="Alexander Van den Bulck" userId="0b244803-43c8-4fd7-85fd-708016c2e607" providerId="ADAL" clId="{BA40129B-5320-4B3A-A08B-A3F7AECF4CAD}" dt="2020-02-20T12:22:04.476" v="1" actId="20577"/>
        <pc:sldMkLst>
          <pc:docMk/>
          <pc:sldMk cId="1307209243" sldId="326"/>
        </pc:sldMkLst>
        <pc:spChg chg="mod">
          <ac:chgData name="Alexander Van den Bulck" userId="0b244803-43c8-4fd7-85fd-708016c2e607" providerId="ADAL" clId="{BA40129B-5320-4B3A-A08B-A3F7AECF4CAD}" dt="2020-02-20T12:22:04.476" v="1" actId="20577"/>
          <ac:spMkLst>
            <pc:docMk/>
            <pc:sldMk cId="1307209243" sldId="326"/>
            <ac:spMk id="3" creationId="{394A1ABD-3A7B-46C2-A471-255767033F62}"/>
          </ac:spMkLst>
        </pc:spChg>
      </pc:sldChg>
    </pc:docChg>
  </pc:docChgLst>
  <pc:docChgLst>
    <pc:chgData name="Dion Koeze" userId="e94ec3af-731d-432a-9784-b90f2ed5c7cb" providerId="ADAL" clId="{E32EC120-27F5-4EDC-B480-4048C2922716}"/>
    <pc:docChg chg="custSel modSld">
      <pc:chgData name="Dion Koeze" userId="e94ec3af-731d-432a-9784-b90f2ed5c7cb" providerId="ADAL" clId="{E32EC120-27F5-4EDC-B480-4048C2922716}" dt="2021-03-22T09:59:58.268" v="192"/>
      <pc:docMkLst>
        <pc:docMk/>
      </pc:docMkLst>
      <pc:sldChg chg="addSp">
        <pc:chgData name="Dion Koeze" userId="e94ec3af-731d-432a-9784-b90f2ed5c7cb" providerId="ADAL" clId="{E32EC120-27F5-4EDC-B480-4048C2922716}" dt="2021-03-22T08:39:39.848" v="191"/>
        <pc:sldMkLst>
          <pc:docMk/>
          <pc:sldMk cId="2084844718" sldId="256"/>
        </pc:sldMkLst>
        <pc:inkChg chg="add">
          <ac:chgData name="Dion Koeze" userId="e94ec3af-731d-432a-9784-b90f2ed5c7cb" providerId="ADAL" clId="{E32EC120-27F5-4EDC-B480-4048C2922716}" dt="2021-03-22T08:39:39.848" v="191"/>
          <ac:inkMkLst>
            <pc:docMk/>
            <pc:sldMk cId="2084844718" sldId="256"/>
            <ac:inkMk id="2" creationId="{29B2F2C7-9581-4FED-9650-DC6877C9BFCA}"/>
          </ac:inkMkLst>
        </pc:inkChg>
      </pc:sldChg>
      <pc:sldChg chg="addSp">
        <pc:chgData name="Dion Koeze" userId="e94ec3af-731d-432a-9784-b90f2ed5c7cb" providerId="ADAL" clId="{E32EC120-27F5-4EDC-B480-4048C2922716}" dt="2021-03-22T09:59:58.268" v="192"/>
        <pc:sldMkLst>
          <pc:docMk/>
          <pc:sldMk cId="4172061682" sldId="299"/>
        </pc:sldMkLst>
        <pc:inkChg chg="add">
          <ac:chgData name="Dion Koeze" userId="e94ec3af-731d-432a-9784-b90f2ed5c7cb" providerId="ADAL" clId="{E32EC120-27F5-4EDC-B480-4048C2922716}" dt="2021-03-22T09:59:58.268" v="192"/>
          <ac:inkMkLst>
            <pc:docMk/>
            <pc:sldMk cId="4172061682" sldId="299"/>
            <ac:inkMk id="7" creationId="{39DC2FD2-7F56-4B52-8FC6-48CE1FB7D747}"/>
          </ac:inkMkLst>
        </pc:inkChg>
      </pc:sldChg>
      <pc:sldChg chg="addSp">
        <pc:chgData name="Dion Koeze" userId="e94ec3af-731d-432a-9784-b90f2ed5c7cb" providerId="ADAL" clId="{E32EC120-27F5-4EDC-B480-4048C2922716}" dt="2021-03-22T09:59:58.268" v="192"/>
        <pc:sldMkLst>
          <pc:docMk/>
          <pc:sldMk cId="1460385158" sldId="317"/>
        </pc:sldMkLst>
        <pc:inkChg chg="add">
          <ac:chgData name="Dion Koeze" userId="e94ec3af-731d-432a-9784-b90f2ed5c7cb" providerId="ADAL" clId="{E32EC120-27F5-4EDC-B480-4048C2922716}" dt="2021-03-22T09:59:58.268" v="192"/>
          <ac:inkMkLst>
            <pc:docMk/>
            <pc:sldMk cId="1460385158" sldId="317"/>
            <ac:inkMk id="3" creationId="{845F72F8-6036-41FE-8776-866D02793AF6}"/>
          </ac:inkMkLst>
        </pc:inkChg>
      </pc:sldChg>
      <pc:sldChg chg="addSp">
        <pc:chgData name="Dion Koeze" userId="e94ec3af-731d-432a-9784-b90f2ed5c7cb" providerId="ADAL" clId="{E32EC120-27F5-4EDC-B480-4048C2922716}" dt="2021-03-22T09:59:58.268" v="192"/>
        <pc:sldMkLst>
          <pc:docMk/>
          <pc:sldMk cId="3564417582" sldId="323"/>
        </pc:sldMkLst>
        <pc:inkChg chg="add">
          <ac:chgData name="Dion Koeze" userId="e94ec3af-731d-432a-9784-b90f2ed5c7cb" providerId="ADAL" clId="{E32EC120-27F5-4EDC-B480-4048C2922716}" dt="2021-03-22T09:59:58.268" v="192"/>
          <ac:inkMkLst>
            <pc:docMk/>
            <pc:sldMk cId="3564417582" sldId="323"/>
            <ac:inkMk id="3" creationId="{D7B8D720-30C0-4E33-B673-2E8DA1E1099D}"/>
          </ac:inkMkLst>
        </pc:inkChg>
      </pc:sldChg>
      <pc:sldChg chg="addSp">
        <pc:chgData name="Dion Koeze" userId="e94ec3af-731d-432a-9784-b90f2ed5c7cb" providerId="ADAL" clId="{E32EC120-27F5-4EDC-B480-4048C2922716}" dt="2021-03-22T09:59:58.268" v="192"/>
        <pc:sldMkLst>
          <pc:docMk/>
          <pc:sldMk cId="4037513542" sldId="324"/>
        </pc:sldMkLst>
        <pc:inkChg chg="add">
          <ac:chgData name="Dion Koeze" userId="e94ec3af-731d-432a-9784-b90f2ed5c7cb" providerId="ADAL" clId="{E32EC120-27F5-4EDC-B480-4048C2922716}" dt="2021-03-22T09:59:58.268" v="192"/>
          <ac:inkMkLst>
            <pc:docMk/>
            <pc:sldMk cId="4037513542" sldId="324"/>
            <ac:inkMk id="6" creationId="{178C0857-9CB8-46B1-A1DB-D753D305EB1A}"/>
          </ac:inkMkLst>
        </pc:inkChg>
      </pc:sldChg>
      <pc:sldChg chg="addSp">
        <pc:chgData name="Dion Koeze" userId="e94ec3af-731d-432a-9784-b90f2ed5c7cb" providerId="ADAL" clId="{E32EC120-27F5-4EDC-B480-4048C2922716}" dt="2021-03-22T09:59:58.268" v="192"/>
        <pc:sldMkLst>
          <pc:docMk/>
          <pc:sldMk cId="1307209243" sldId="326"/>
        </pc:sldMkLst>
        <pc:inkChg chg="add">
          <ac:chgData name="Dion Koeze" userId="e94ec3af-731d-432a-9784-b90f2ed5c7cb" providerId="ADAL" clId="{E32EC120-27F5-4EDC-B480-4048C2922716}" dt="2021-03-22T09:59:58.268" v="192"/>
          <ac:inkMkLst>
            <pc:docMk/>
            <pc:sldMk cId="1307209243" sldId="326"/>
            <ac:inkMk id="7" creationId="{D9A7E1DA-1554-4B04-9EAD-8C927E5CADC4}"/>
          </ac:inkMkLst>
        </pc:inkChg>
      </pc:sldChg>
      <pc:sldChg chg="addSp">
        <pc:chgData name="Dion Koeze" userId="e94ec3af-731d-432a-9784-b90f2ed5c7cb" providerId="ADAL" clId="{E32EC120-27F5-4EDC-B480-4048C2922716}" dt="2021-03-22T09:59:58.268" v="192"/>
        <pc:sldMkLst>
          <pc:docMk/>
          <pc:sldMk cId="487718576" sldId="327"/>
        </pc:sldMkLst>
        <pc:inkChg chg="add">
          <ac:chgData name="Dion Koeze" userId="e94ec3af-731d-432a-9784-b90f2ed5c7cb" providerId="ADAL" clId="{E32EC120-27F5-4EDC-B480-4048C2922716}" dt="2021-03-22T09:59:58.268" v="192"/>
          <ac:inkMkLst>
            <pc:docMk/>
            <pc:sldMk cId="487718576" sldId="327"/>
            <ac:inkMk id="6" creationId="{8742743D-2B80-42FF-B0AB-270452ED146C}"/>
          </ac:inkMkLst>
        </pc:inkChg>
      </pc:sldChg>
      <pc:sldChg chg="addSp modSp">
        <pc:chgData name="Dion Koeze" userId="e94ec3af-731d-432a-9784-b90f2ed5c7cb" providerId="ADAL" clId="{E32EC120-27F5-4EDC-B480-4048C2922716}" dt="2021-03-22T09:59:58.268" v="192"/>
        <pc:sldMkLst>
          <pc:docMk/>
          <pc:sldMk cId="3187961179" sldId="328"/>
        </pc:sldMkLst>
        <pc:spChg chg="mod">
          <ac:chgData name="Dion Koeze" userId="e94ec3af-731d-432a-9784-b90f2ed5c7cb" providerId="ADAL" clId="{E32EC120-27F5-4EDC-B480-4048C2922716}" dt="2021-03-17T15:12:32.740" v="186"/>
          <ac:spMkLst>
            <pc:docMk/>
            <pc:sldMk cId="3187961179" sldId="328"/>
            <ac:spMk id="3" creationId="{248A5E42-E36A-4B01-BF77-0198DC36D6C5}"/>
          </ac:spMkLst>
        </pc:spChg>
        <pc:inkChg chg="add">
          <ac:chgData name="Dion Koeze" userId="e94ec3af-731d-432a-9784-b90f2ed5c7cb" providerId="ADAL" clId="{E32EC120-27F5-4EDC-B480-4048C2922716}" dt="2021-03-22T09:59:58.268" v="192"/>
          <ac:inkMkLst>
            <pc:docMk/>
            <pc:sldMk cId="3187961179" sldId="328"/>
            <ac:inkMk id="6" creationId="{07742AB4-EFB9-49E2-83FA-F5E1AB98DDAB}"/>
          </ac:inkMkLst>
        </pc:inkChg>
      </pc:sldChg>
      <pc:sldChg chg="addSp">
        <pc:chgData name="Dion Koeze" userId="e94ec3af-731d-432a-9784-b90f2ed5c7cb" providerId="ADAL" clId="{E32EC120-27F5-4EDC-B480-4048C2922716}" dt="2021-03-22T09:59:58.268" v="192"/>
        <pc:sldMkLst>
          <pc:docMk/>
          <pc:sldMk cId="2156464493" sldId="329"/>
        </pc:sldMkLst>
        <pc:inkChg chg="add">
          <ac:chgData name="Dion Koeze" userId="e94ec3af-731d-432a-9784-b90f2ed5c7cb" providerId="ADAL" clId="{E32EC120-27F5-4EDC-B480-4048C2922716}" dt="2021-03-22T09:59:58.268" v="192"/>
          <ac:inkMkLst>
            <pc:docMk/>
            <pc:sldMk cId="2156464493" sldId="329"/>
            <ac:inkMk id="7" creationId="{796E24EC-99E9-465B-B9B8-189EA5218F87}"/>
          </ac:inkMkLst>
        </pc:inkChg>
      </pc:sldChg>
      <pc:sldChg chg="addSp">
        <pc:chgData name="Dion Koeze" userId="e94ec3af-731d-432a-9784-b90f2ed5c7cb" providerId="ADAL" clId="{E32EC120-27F5-4EDC-B480-4048C2922716}" dt="2021-03-22T09:59:58.268" v="192"/>
        <pc:sldMkLst>
          <pc:docMk/>
          <pc:sldMk cId="2103488608" sldId="332"/>
        </pc:sldMkLst>
        <pc:inkChg chg="add">
          <ac:chgData name="Dion Koeze" userId="e94ec3af-731d-432a-9784-b90f2ed5c7cb" providerId="ADAL" clId="{E32EC120-27F5-4EDC-B480-4048C2922716}" dt="2021-03-22T09:59:58.268" v="192"/>
          <ac:inkMkLst>
            <pc:docMk/>
            <pc:sldMk cId="2103488608" sldId="332"/>
            <ac:inkMk id="6" creationId="{20363F4B-903A-4EC1-B67E-7043AA7563DB}"/>
          </ac:inkMkLst>
        </pc:inkChg>
      </pc:sldChg>
      <pc:sldChg chg="addSp">
        <pc:chgData name="Dion Koeze" userId="e94ec3af-731d-432a-9784-b90f2ed5c7cb" providerId="ADAL" clId="{E32EC120-27F5-4EDC-B480-4048C2922716}" dt="2021-03-22T09:59:58.268" v="192"/>
        <pc:sldMkLst>
          <pc:docMk/>
          <pc:sldMk cId="4083637567" sldId="333"/>
        </pc:sldMkLst>
        <pc:inkChg chg="add">
          <ac:chgData name="Dion Koeze" userId="e94ec3af-731d-432a-9784-b90f2ed5c7cb" providerId="ADAL" clId="{E32EC120-27F5-4EDC-B480-4048C2922716}" dt="2021-03-22T09:59:58.268" v="192"/>
          <ac:inkMkLst>
            <pc:docMk/>
            <pc:sldMk cId="4083637567" sldId="333"/>
            <ac:inkMk id="6" creationId="{BB733AB6-D04B-40B6-B3FE-735A16357189}"/>
          </ac:inkMkLst>
        </pc:inkChg>
      </pc:sldChg>
      <pc:sldChg chg="addSp">
        <pc:chgData name="Dion Koeze" userId="e94ec3af-731d-432a-9784-b90f2ed5c7cb" providerId="ADAL" clId="{E32EC120-27F5-4EDC-B480-4048C2922716}" dt="2021-03-22T09:59:58.268" v="192"/>
        <pc:sldMkLst>
          <pc:docMk/>
          <pc:sldMk cId="3256116576" sldId="334"/>
        </pc:sldMkLst>
        <pc:inkChg chg="add">
          <ac:chgData name="Dion Koeze" userId="e94ec3af-731d-432a-9784-b90f2ed5c7cb" providerId="ADAL" clId="{E32EC120-27F5-4EDC-B480-4048C2922716}" dt="2021-03-22T09:59:58.268" v="192"/>
          <ac:inkMkLst>
            <pc:docMk/>
            <pc:sldMk cId="3256116576" sldId="334"/>
            <ac:inkMk id="6" creationId="{1CED75C9-591E-4B92-938C-336B0E436685}"/>
          </ac:inkMkLst>
        </pc:inkChg>
      </pc:sldChg>
      <pc:sldChg chg="addSp">
        <pc:chgData name="Dion Koeze" userId="e94ec3af-731d-432a-9784-b90f2ed5c7cb" providerId="ADAL" clId="{E32EC120-27F5-4EDC-B480-4048C2922716}" dt="2021-03-22T09:59:58.268" v="192"/>
        <pc:sldMkLst>
          <pc:docMk/>
          <pc:sldMk cId="4125902797" sldId="335"/>
        </pc:sldMkLst>
        <pc:inkChg chg="add">
          <ac:chgData name="Dion Koeze" userId="e94ec3af-731d-432a-9784-b90f2ed5c7cb" providerId="ADAL" clId="{E32EC120-27F5-4EDC-B480-4048C2922716}" dt="2021-03-22T09:59:58.268" v="192"/>
          <ac:inkMkLst>
            <pc:docMk/>
            <pc:sldMk cId="4125902797" sldId="335"/>
            <ac:inkMk id="7" creationId="{F7C57CEC-CF42-44B3-952F-A92C0EE334AC}"/>
          </ac:inkMkLst>
        </pc:inkChg>
      </pc:sldChg>
      <pc:sldChg chg="addSp">
        <pc:chgData name="Dion Koeze" userId="e94ec3af-731d-432a-9784-b90f2ed5c7cb" providerId="ADAL" clId="{E32EC120-27F5-4EDC-B480-4048C2922716}" dt="2021-03-22T09:59:58.268" v="192"/>
        <pc:sldMkLst>
          <pc:docMk/>
          <pc:sldMk cId="1340190169" sldId="336"/>
        </pc:sldMkLst>
        <pc:inkChg chg="add">
          <ac:chgData name="Dion Koeze" userId="e94ec3af-731d-432a-9784-b90f2ed5c7cb" providerId="ADAL" clId="{E32EC120-27F5-4EDC-B480-4048C2922716}" dt="2021-03-22T09:59:58.268" v="192"/>
          <ac:inkMkLst>
            <pc:docMk/>
            <pc:sldMk cId="1340190169" sldId="336"/>
            <ac:inkMk id="6" creationId="{3AC6C2F0-4688-420B-AC6D-F3AC1F2A8F47}"/>
          </ac:inkMkLst>
        </pc:inkChg>
      </pc:sldChg>
      <pc:sldChg chg="addSp modSp">
        <pc:chgData name="Dion Koeze" userId="e94ec3af-731d-432a-9784-b90f2ed5c7cb" providerId="ADAL" clId="{E32EC120-27F5-4EDC-B480-4048C2922716}" dt="2021-03-22T09:59:58.268" v="192"/>
        <pc:sldMkLst>
          <pc:docMk/>
          <pc:sldMk cId="3698548489" sldId="337"/>
        </pc:sldMkLst>
        <pc:spChg chg="mod">
          <ac:chgData name="Dion Koeze" userId="e94ec3af-731d-432a-9784-b90f2ed5c7cb" providerId="ADAL" clId="{E32EC120-27F5-4EDC-B480-4048C2922716}" dt="2021-03-17T15:12:37.540" v="189"/>
          <ac:spMkLst>
            <pc:docMk/>
            <pc:sldMk cId="3698548489" sldId="337"/>
            <ac:spMk id="3" creationId="{248A5E42-E36A-4B01-BF77-0198DC36D6C5}"/>
          </ac:spMkLst>
        </pc:spChg>
        <pc:spChg chg="mod">
          <ac:chgData name="Dion Koeze" userId="e94ec3af-731d-432a-9784-b90f2ed5c7cb" providerId="ADAL" clId="{E32EC120-27F5-4EDC-B480-4048C2922716}" dt="2021-03-17T15:12:42.053" v="190" actId="1076"/>
          <ac:spMkLst>
            <pc:docMk/>
            <pc:sldMk cId="3698548489" sldId="337"/>
            <ac:spMk id="14" creationId="{E8AA6DE7-5BCD-4FAA-8C58-C16BA1431E8B}"/>
          </ac:spMkLst>
        </pc:spChg>
        <pc:inkChg chg="add">
          <ac:chgData name="Dion Koeze" userId="e94ec3af-731d-432a-9784-b90f2ed5c7cb" providerId="ADAL" clId="{E32EC120-27F5-4EDC-B480-4048C2922716}" dt="2021-03-22T09:59:58.268" v="192"/>
          <ac:inkMkLst>
            <pc:docMk/>
            <pc:sldMk cId="3698548489" sldId="337"/>
            <ac:inkMk id="6" creationId="{BBDA361E-6990-49F8-A3CF-37C7E2A4364D}"/>
          </ac:inkMkLst>
        </pc:inkChg>
      </pc:sldChg>
    </pc:docChg>
  </pc:docChgLst>
  <pc:docChgLst>
    <pc:chgData name="Dion Koeze" userId="e94ec3af-731d-432a-9784-b90f2ed5c7cb" providerId="ADAL" clId="{F6E6BBDE-F996-4D2F-93B3-0276058F09C7}"/>
    <pc:docChg chg="undo custSel addSld modSld sldOrd">
      <pc:chgData name="Dion Koeze" userId="e94ec3af-731d-432a-9784-b90f2ed5c7cb" providerId="ADAL" clId="{F6E6BBDE-F996-4D2F-93B3-0276058F09C7}" dt="2019-03-12T20:44:54.828" v="2397" actId="14100"/>
      <pc:docMkLst>
        <pc:docMk/>
      </pc:docMkLst>
      <pc:sldChg chg="modSp add">
        <pc:chgData name="Dion Koeze" userId="e94ec3af-731d-432a-9784-b90f2ed5c7cb" providerId="ADAL" clId="{F6E6BBDE-F996-4D2F-93B3-0276058F09C7}" dt="2019-03-12T19:53:16.546" v="1754" actId="20577"/>
        <pc:sldMkLst>
          <pc:docMk/>
          <pc:sldMk cId="3564417582" sldId="323"/>
        </pc:sldMkLst>
        <pc:spChg chg="mod">
          <ac:chgData name="Dion Koeze" userId="e94ec3af-731d-432a-9784-b90f2ed5c7cb" providerId="ADAL" clId="{F6E6BBDE-F996-4D2F-93B3-0276058F09C7}" dt="2019-03-12T19:53:16.546" v="1754" actId="20577"/>
          <ac:spMkLst>
            <pc:docMk/>
            <pc:sldMk cId="3564417582" sldId="323"/>
            <ac:spMk id="2" creationId="{37BA3C8F-9693-48B8-B819-AED4060CA175}"/>
          </ac:spMkLst>
        </pc:spChg>
      </pc:sldChg>
    </pc:docChg>
  </pc:docChgLst>
  <pc:docChgLst>
    <pc:chgData name="Dion Koeze" userId="S::dj.koeze@avans.nl::e94ec3af-731d-432a-9784-b90f2ed5c7cb" providerId="AD" clId="Web-{904EB9F9-AE44-B705-6788-B8C1575F5552}"/>
    <pc:docChg chg="modSld">
      <pc:chgData name="Dion Koeze" userId="S::dj.koeze@avans.nl::e94ec3af-731d-432a-9784-b90f2ed5c7cb" providerId="AD" clId="Web-{904EB9F9-AE44-B705-6788-B8C1575F5552}" dt="2019-03-16T23:05:42.036" v="201"/>
      <pc:docMkLst>
        <pc:docMk/>
      </pc:docMkLst>
      <pc:sldChg chg="modSp">
        <pc:chgData name="Dion Koeze" userId="S::dj.koeze@avans.nl::e94ec3af-731d-432a-9784-b90f2ed5c7cb" providerId="AD" clId="Web-{904EB9F9-AE44-B705-6788-B8C1575F5552}" dt="2019-03-16T22:47:11.878" v="96" actId="20577"/>
        <pc:sldMkLst>
          <pc:docMk/>
          <pc:sldMk cId="1460385158" sldId="317"/>
        </pc:sldMkLst>
        <pc:spChg chg="mod">
          <ac:chgData name="Dion Koeze" userId="S::dj.koeze@avans.nl::e94ec3af-731d-432a-9784-b90f2ed5c7cb" providerId="AD" clId="Web-{904EB9F9-AE44-B705-6788-B8C1575F5552}" dt="2019-03-16T22:47:11.878" v="96" actId="20577"/>
          <ac:spMkLst>
            <pc:docMk/>
            <pc:sldMk cId="1460385158" sldId="317"/>
            <ac:spMk id="8" creationId="{0385DA23-0992-4693-9680-8CC18914C872}"/>
          </ac:spMkLst>
        </pc:spChg>
      </pc:sldChg>
      <pc:sldChg chg="modSp">
        <pc:chgData name="Dion Koeze" userId="S::dj.koeze@avans.nl::e94ec3af-731d-432a-9784-b90f2ed5c7cb" providerId="AD" clId="Web-{904EB9F9-AE44-B705-6788-B8C1575F5552}" dt="2019-03-16T22:47:21.816" v="102" actId="20577"/>
        <pc:sldMkLst>
          <pc:docMk/>
          <pc:sldMk cId="3564417582" sldId="323"/>
        </pc:sldMkLst>
        <pc:spChg chg="mod">
          <ac:chgData name="Dion Koeze" userId="S::dj.koeze@avans.nl::e94ec3af-731d-432a-9784-b90f2ed5c7cb" providerId="AD" clId="Web-{904EB9F9-AE44-B705-6788-B8C1575F5552}" dt="2019-03-16T22:47:21.816" v="102" actId="20577"/>
          <ac:spMkLst>
            <pc:docMk/>
            <pc:sldMk cId="3564417582" sldId="323"/>
            <ac:spMk id="8" creationId="{0385DA23-0992-4693-9680-8CC18914C872}"/>
          </ac:spMkLst>
        </pc:spChg>
      </pc:sldChg>
      <pc:sldChg chg="addSp delSp modSp addCm">
        <pc:chgData name="Dion Koeze" userId="S::dj.koeze@avans.nl::e94ec3af-731d-432a-9784-b90f2ed5c7cb" providerId="AD" clId="Web-{904EB9F9-AE44-B705-6788-B8C1575F5552}" dt="2019-03-16T23:05:42.036" v="201"/>
        <pc:sldMkLst>
          <pc:docMk/>
          <pc:sldMk cId="1307209243" sldId="326"/>
        </pc:sldMkLst>
        <pc:spChg chg="mod">
          <ac:chgData name="Dion Koeze" userId="S::dj.koeze@avans.nl::e94ec3af-731d-432a-9784-b90f2ed5c7cb" providerId="AD" clId="Web-{904EB9F9-AE44-B705-6788-B8C1575F5552}" dt="2019-03-16T22:53:14.426" v="194" actId="20577"/>
          <ac:spMkLst>
            <pc:docMk/>
            <pc:sldMk cId="1307209243" sldId="326"/>
            <ac:spMk id="3" creationId="{394A1ABD-3A7B-46C2-A471-255767033F62}"/>
          </ac:spMkLst>
        </pc:spChg>
        <pc:spChg chg="add del mod">
          <ac:chgData name="Dion Koeze" userId="S::dj.koeze@avans.nl::e94ec3af-731d-432a-9784-b90f2ed5c7cb" providerId="AD" clId="Web-{904EB9F9-AE44-B705-6788-B8C1575F5552}" dt="2019-03-16T22:50:22.331" v="131"/>
          <ac:spMkLst>
            <pc:docMk/>
            <pc:sldMk cId="1307209243" sldId="326"/>
            <ac:spMk id="7" creationId="{D6FF16C1-4939-4642-8E20-17FD80B49B84}"/>
          </ac:spMkLst>
        </pc:spChg>
        <pc:spChg chg="add mod">
          <ac:chgData name="Dion Koeze" userId="S::dj.koeze@avans.nl::e94ec3af-731d-432a-9784-b90f2ed5c7cb" providerId="AD" clId="Web-{904EB9F9-AE44-B705-6788-B8C1575F5552}" dt="2019-03-16T22:51:20.847" v="156" actId="14100"/>
          <ac:spMkLst>
            <pc:docMk/>
            <pc:sldMk cId="1307209243" sldId="326"/>
            <ac:spMk id="8" creationId="{99D0C98D-6E6B-40B3-98D7-D17D561E48E9}"/>
          </ac:spMkLst>
        </pc:spChg>
        <pc:spChg chg="add mod">
          <ac:chgData name="Dion Koeze" userId="S::dj.koeze@avans.nl::e94ec3af-731d-432a-9784-b90f2ed5c7cb" providerId="AD" clId="Web-{904EB9F9-AE44-B705-6788-B8C1575F5552}" dt="2019-03-16T22:51:24.582" v="157" actId="1076"/>
          <ac:spMkLst>
            <pc:docMk/>
            <pc:sldMk cId="1307209243" sldId="326"/>
            <ac:spMk id="12" creationId="{29B8FABA-822F-4E3F-AC85-4CA3B0D7E674}"/>
          </ac:spMkLst>
        </pc:spChg>
        <pc:spChg chg="add del mod">
          <ac:chgData name="Dion Koeze" userId="S::dj.koeze@avans.nl::e94ec3af-731d-432a-9784-b90f2ed5c7cb" providerId="AD" clId="Web-{904EB9F9-AE44-B705-6788-B8C1575F5552}" dt="2019-03-16T22:51:09.332" v="153"/>
          <ac:spMkLst>
            <pc:docMk/>
            <pc:sldMk cId="1307209243" sldId="326"/>
            <ac:spMk id="15" creationId="{5ECAD999-69B0-45AA-80C1-A8FDFAB49F08}"/>
          </ac:spMkLst>
        </pc:spChg>
        <pc:spChg chg="add del mod">
          <ac:chgData name="Dion Koeze" userId="S::dj.koeze@avans.nl::e94ec3af-731d-432a-9784-b90f2ed5c7cb" providerId="AD" clId="Web-{904EB9F9-AE44-B705-6788-B8C1575F5552}" dt="2019-03-16T22:51:09.332" v="152"/>
          <ac:spMkLst>
            <pc:docMk/>
            <pc:sldMk cId="1307209243" sldId="326"/>
            <ac:spMk id="16" creationId="{A753760E-FA67-4F8C-8C7A-3A802F8A9326}"/>
          </ac:spMkLst>
        </pc:spChg>
        <pc:spChg chg="add mod">
          <ac:chgData name="Dion Koeze" userId="S::dj.koeze@avans.nl::e94ec3af-731d-432a-9784-b90f2ed5c7cb" providerId="AD" clId="Web-{904EB9F9-AE44-B705-6788-B8C1575F5552}" dt="2019-03-16T22:51:38.644" v="162" actId="1076"/>
          <ac:spMkLst>
            <pc:docMk/>
            <pc:sldMk cId="1307209243" sldId="326"/>
            <ac:spMk id="17" creationId="{E0BF07D2-58ED-4961-B315-4219E0556A83}"/>
          </ac:spMkLst>
        </pc:spChg>
        <pc:spChg chg="add mod">
          <ac:chgData name="Dion Koeze" userId="S::dj.koeze@avans.nl::e94ec3af-731d-432a-9784-b90f2ed5c7cb" providerId="AD" clId="Web-{904EB9F9-AE44-B705-6788-B8C1575F5552}" dt="2019-03-16T22:51:38.660" v="163" actId="1076"/>
          <ac:spMkLst>
            <pc:docMk/>
            <pc:sldMk cId="1307209243" sldId="326"/>
            <ac:spMk id="18" creationId="{4091A5B5-A2C4-4E22-BC0D-C2C2C6D48DFB}"/>
          </ac:spMkLst>
        </pc:spChg>
        <pc:spChg chg="add mod">
          <ac:chgData name="Dion Koeze" userId="S::dj.koeze@avans.nl::e94ec3af-731d-432a-9784-b90f2ed5c7cb" providerId="AD" clId="Web-{904EB9F9-AE44-B705-6788-B8C1575F5552}" dt="2019-03-16T22:51:45.503" v="166" actId="1076"/>
          <ac:spMkLst>
            <pc:docMk/>
            <pc:sldMk cId="1307209243" sldId="326"/>
            <ac:spMk id="19" creationId="{9080E964-AFB4-4796-8F22-8E558ED2E111}"/>
          </ac:spMkLst>
        </pc:spChg>
        <pc:spChg chg="add mod">
          <ac:chgData name="Dion Koeze" userId="S::dj.koeze@avans.nl::e94ec3af-731d-432a-9784-b90f2ed5c7cb" providerId="AD" clId="Web-{904EB9F9-AE44-B705-6788-B8C1575F5552}" dt="2019-03-16T22:51:45.519" v="167" actId="1076"/>
          <ac:spMkLst>
            <pc:docMk/>
            <pc:sldMk cId="1307209243" sldId="326"/>
            <ac:spMk id="20" creationId="{79EF2510-33CA-4DE5-8408-06AE63052E48}"/>
          </ac:spMkLst>
        </pc:spChg>
        <pc:spChg chg="add mod">
          <ac:chgData name="Dion Koeze" userId="S::dj.koeze@avans.nl::e94ec3af-731d-432a-9784-b90f2ed5c7cb" providerId="AD" clId="Web-{904EB9F9-AE44-B705-6788-B8C1575F5552}" dt="2019-03-16T22:51:52.222" v="170" actId="1076"/>
          <ac:spMkLst>
            <pc:docMk/>
            <pc:sldMk cId="1307209243" sldId="326"/>
            <ac:spMk id="21" creationId="{85B4DDBC-18AA-4967-8ECF-F387C3BE8C5A}"/>
          </ac:spMkLst>
        </pc:spChg>
        <pc:spChg chg="add mod">
          <ac:chgData name="Dion Koeze" userId="S::dj.koeze@avans.nl::e94ec3af-731d-432a-9784-b90f2ed5c7cb" providerId="AD" clId="Web-{904EB9F9-AE44-B705-6788-B8C1575F5552}" dt="2019-03-16T22:51:52.238" v="171" actId="1076"/>
          <ac:spMkLst>
            <pc:docMk/>
            <pc:sldMk cId="1307209243" sldId="326"/>
            <ac:spMk id="22" creationId="{E9C692B9-A173-4F6E-A52B-86C6D7D60E96}"/>
          </ac:spMkLst>
        </pc:spChg>
      </pc:sldChg>
      <pc:sldChg chg="modSp">
        <pc:chgData name="Dion Koeze" userId="S::dj.koeze@avans.nl::e94ec3af-731d-432a-9784-b90f2ed5c7cb" providerId="AD" clId="Web-{904EB9F9-AE44-B705-6788-B8C1575F5552}" dt="2019-03-16T22:49:09.738" v="124" actId="20577"/>
        <pc:sldMkLst>
          <pc:docMk/>
          <pc:sldMk cId="487718576" sldId="327"/>
        </pc:sldMkLst>
        <pc:spChg chg="mod">
          <ac:chgData name="Dion Koeze" userId="S::dj.koeze@avans.nl::e94ec3af-731d-432a-9784-b90f2ed5c7cb" providerId="AD" clId="Web-{904EB9F9-AE44-B705-6788-B8C1575F5552}" dt="2019-03-16T22:49:09.738" v="124" actId="20577"/>
          <ac:spMkLst>
            <pc:docMk/>
            <pc:sldMk cId="487718576" sldId="327"/>
            <ac:spMk id="3" creationId="{1AB7609D-A74D-48C7-A2A0-6C76140E1AFB}"/>
          </ac:spMkLst>
        </pc:spChg>
      </pc:sldChg>
      <pc:sldChg chg="modSp">
        <pc:chgData name="Dion Koeze" userId="S::dj.koeze@avans.nl::e94ec3af-731d-432a-9784-b90f2ed5c7cb" providerId="AD" clId="Web-{904EB9F9-AE44-B705-6788-B8C1575F5552}" dt="2019-03-16T22:53:19.441" v="198" actId="20577"/>
        <pc:sldMkLst>
          <pc:docMk/>
          <pc:sldMk cId="2103488608" sldId="332"/>
        </pc:sldMkLst>
        <pc:spChg chg="mod">
          <ac:chgData name="Dion Koeze" userId="S::dj.koeze@avans.nl::e94ec3af-731d-432a-9784-b90f2ed5c7cb" providerId="AD" clId="Web-{904EB9F9-AE44-B705-6788-B8C1575F5552}" dt="2019-03-16T22:53:19.441" v="198" actId="20577"/>
          <ac:spMkLst>
            <pc:docMk/>
            <pc:sldMk cId="2103488608" sldId="332"/>
            <ac:spMk id="3" creationId="{394A1ABD-3A7B-46C2-A471-255767033F62}"/>
          </ac:spMkLst>
        </pc:spChg>
      </pc:sldChg>
      <pc:sldChg chg="addCm">
        <pc:chgData name="Dion Koeze" userId="S::dj.koeze@avans.nl::e94ec3af-731d-432a-9784-b90f2ed5c7cb" providerId="AD" clId="Web-{904EB9F9-AE44-B705-6788-B8C1575F5552}" dt="2019-03-16T23:04:55.240" v="200"/>
        <pc:sldMkLst>
          <pc:docMk/>
          <pc:sldMk cId="4125902797" sldId="335"/>
        </pc:sldMkLst>
      </pc:sldChg>
    </pc:docChg>
  </pc:docChgLst>
  <pc:docChgLst>
    <pc:chgData name="Alexander Van den Bulck" userId="0b244803-43c8-4fd7-85fd-708016c2e607" providerId="ADAL" clId="{8FC57E5A-3BE8-44AE-80AE-A27930B3F38D}"/>
    <pc:docChg chg="undo custSel addSld delSld modSld sldOrd">
      <pc:chgData name="Alexander Van den Bulck" userId="0b244803-43c8-4fd7-85fd-708016c2e607" providerId="ADAL" clId="{8FC57E5A-3BE8-44AE-80AE-A27930B3F38D}" dt="2019-03-17T13:37:09.014" v="3348" actId="1076"/>
      <pc:docMkLst>
        <pc:docMk/>
      </pc:docMkLst>
      <pc:sldChg chg="modSp addCm delCm">
        <pc:chgData name="Alexander Van den Bulck" userId="0b244803-43c8-4fd7-85fd-708016c2e607" providerId="ADAL" clId="{8FC57E5A-3BE8-44AE-80AE-A27930B3F38D}" dt="2019-03-17T13:14:43.047" v="3320" actId="1076"/>
        <pc:sldMkLst>
          <pc:docMk/>
          <pc:sldMk cId="2084844718" sldId="256"/>
        </pc:sldMkLst>
        <pc:spChg chg="mod">
          <ac:chgData name="Alexander Van den Bulck" userId="0b244803-43c8-4fd7-85fd-708016c2e607" providerId="ADAL" clId="{8FC57E5A-3BE8-44AE-80AE-A27930B3F38D}" dt="2019-03-13T10:45:45.490" v="16" actId="20577"/>
          <ac:spMkLst>
            <pc:docMk/>
            <pc:sldMk cId="2084844718" sldId="256"/>
            <ac:spMk id="3" creationId="{00000000-0000-0000-0000-000000000000}"/>
          </ac:spMkLst>
        </pc:spChg>
      </pc:sldChg>
      <pc:sldChg chg="addSp modSp">
        <pc:chgData name="Alexander Van den Bulck" userId="0b244803-43c8-4fd7-85fd-708016c2e607" providerId="ADAL" clId="{8FC57E5A-3BE8-44AE-80AE-A27930B3F38D}" dt="2019-03-13T13:47:05.833" v="2321" actId="1036"/>
        <pc:sldMkLst>
          <pc:docMk/>
          <pc:sldMk cId="4172061682" sldId="299"/>
        </pc:sldMkLst>
        <pc:spChg chg="mod">
          <ac:chgData name="Alexander Van den Bulck" userId="0b244803-43c8-4fd7-85fd-708016c2e607" providerId="ADAL" clId="{8FC57E5A-3BE8-44AE-80AE-A27930B3F38D}" dt="2019-03-13T10:54:16.935" v="361" actId="20577"/>
          <ac:spMkLst>
            <pc:docMk/>
            <pc:sldMk cId="4172061682" sldId="299"/>
            <ac:spMk id="2" creationId="{CDB33549-CD9C-4F75-95B1-466D8EEBB6BE}"/>
          </ac:spMkLst>
        </pc:spChg>
        <pc:spChg chg="mod">
          <ac:chgData name="Alexander Van den Bulck" userId="0b244803-43c8-4fd7-85fd-708016c2e607" providerId="ADAL" clId="{8FC57E5A-3BE8-44AE-80AE-A27930B3F38D}" dt="2019-03-13T10:54:35.933" v="421" actId="20577"/>
          <ac:spMkLst>
            <pc:docMk/>
            <pc:sldMk cId="4172061682" sldId="299"/>
            <ac:spMk id="3" creationId="{09D2BC89-2F5B-4151-9B98-E284B09FADFD}"/>
          </ac:spMkLst>
        </pc:spChg>
        <pc:spChg chg="add mod">
          <ac:chgData name="Alexander Van den Bulck" userId="0b244803-43c8-4fd7-85fd-708016c2e607" providerId="ADAL" clId="{8FC57E5A-3BE8-44AE-80AE-A27930B3F38D}" dt="2019-03-13T13:47:05.833" v="2321" actId="1036"/>
          <ac:spMkLst>
            <pc:docMk/>
            <pc:sldMk cId="4172061682" sldId="299"/>
            <ac:spMk id="6" creationId="{B0A01613-36FC-4616-972A-64A6FF7C914C}"/>
          </ac:spMkLst>
        </pc:spChg>
      </pc:sldChg>
      <pc:sldChg chg="modSp">
        <pc:chgData name="Alexander Van den Bulck" userId="0b244803-43c8-4fd7-85fd-708016c2e607" providerId="ADAL" clId="{8FC57E5A-3BE8-44AE-80AE-A27930B3F38D}" dt="2019-03-16T11:49:36.044" v="3196" actId="5793"/>
        <pc:sldMkLst>
          <pc:docMk/>
          <pc:sldMk cId="1460385158" sldId="317"/>
        </pc:sldMkLst>
        <pc:spChg chg="mod">
          <ac:chgData name="Alexander Van den Bulck" userId="0b244803-43c8-4fd7-85fd-708016c2e607" providerId="ADAL" clId="{8FC57E5A-3BE8-44AE-80AE-A27930B3F38D}" dt="2019-03-13T10:49:29.900" v="345" actId="20577"/>
          <ac:spMkLst>
            <pc:docMk/>
            <pc:sldMk cId="1460385158" sldId="317"/>
            <ac:spMk id="2" creationId="{37BA3C8F-9693-48B8-B819-AED4060CA175}"/>
          </ac:spMkLst>
        </pc:spChg>
        <pc:spChg chg="mod">
          <ac:chgData name="Alexander Van den Bulck" userId="0b244803-43c8-4fd7-85fd-708016c2e607" providerId="ADAL" clId="{8FC57E5A-3BE8-44AE-80AE-A27930B3F38D}" dt="2019-03-16T11:49:36.044" v="3196" actId="5793"/>
          <ac:spMkLst>
            <pc:docMk/>
            <pc:sldMk cId="1460385158" sldId="317"/>
            <ac:spMk id="8" creationId="{0385DA23-0992-4693-9680-8CC18914C872}"/>
          </ac:spMkLst>
        </pc:spChg>
      </pc:sldChg>
      <pc:sldChg chg="modSp">
        <pc:chgData name="Alexander Van den Bulck" userId="0b244803-43c8-4fd7-85fd-708016c2e607" providerId="ADAL" clId="{8FC57E5A-3BE8-44AE-80AE-A27930B3F38D}" dt="2019-03-16T11:49:40.940" v="3197" actId="1076"/>
        <pc:sldMkLst>
          <pc:docMk/>
          <pc:sldMk cId="3564417582" sldId="323"/>
        </pc:sldMkLst>
        <pc:spChg chg="mod">
          <ac:chgData name="Alexander Van den Bulck" userId="0b244803-43c8-4fd7-85fd-708016c2e607" providerId="ADAL" clId="{8FC57E5A-3BE8-44AE-80AE-A27930B3F38D}" dt="2019-03-13T10:49:36.711" v="351" actId="20577"/>
          <ac:spMkLst>
            <pc:docMk/>
            <pc:sldMk cId="3564417582" sldId="323"/>
            <ac:spMk id="2" creationId="{37BA3C8F-9693-48B8-B819-AED4060CA175}"/>
          </ac:spMkLst>
        </pc:spChg>
        <pc:spChg chg="mod">
          <ac:chgData name="Alexander Van den Bulck" userId="0b244803-43c8-4fd7-85fd-708016c2e607" providerId="ADAL" clId="{8FC57E5A-3BE8-44AE-80AE-A27930B3F38D}" dt="2019-03-16T11:49:40.940" v="3197" actId="1076"/>
          <ac:spMkLst>
            <pc:docMk/>
            <pc:sldMk cId="3564417582" sldId="323"/>
            <ac:spMk id="8" creationId="{0385DA23-0992-4693-9680-8CC18914C872}"/>
          </ac:spMkLst>
        </pc:spChg>
      </pc:sldChg>
      <pc:sldChg chg="addSp delSp modSp add modAnim addCm delCm modCm">
        <pc:chgData name="Alexander Van den Bulck" userId="0b244803-43c8-4fd7-85fd-708016c2e607" providerId="ADAL" clId="{8FC57E5A-3BE8-44AE-80AE-A27930B3F38D}" dt="2019-03-17T13:14:54.338" v="3321" actId="1076"/>
        <pc:sldMkLst>
          <pc:docMk/>
          <pc:sldMk cId="4037513542" sldId="324"/>
        </pc:sldMkLst>
        <pc:spChg chg="mod">
          <ac:chgData name="Alexander Van den Bulck" userId="0b244803-43c8-4fd7-85fd-708016c2e607" providerId="ADAL" clId="{8FC57E5A-3BE8-44AE-80AE-A27930B3F38D}" dt="2019-03-13T11:12:44.035" v="605" actId="20577"/>
          <ac:spMkLst>
            <pc:docMk/>
            <pc:sldMk cId="4037513542" sldId="324"/>
            <ac:spMk id="2" creationId="{3F93B523-0FF1-43DA-828B-72A88059ED1A}"/>
          </ac:spMkLst>
        </pc:spChg>
        <pc:spChg chg="mod">
          <ac:chgData name="Alexander Van den Bulck" userId="0b244803-43c8-4fd7-85fd-708016c2e607" providerId="ADAL" clId="{8FC57E5A-3BE8-44AE-80AE-A27930B3F38D}" dt="2019-03-13T13:44:57.541" v="2302" actId="20577"/>
          <ac:spMkLst>
            <pc:docMk/>
            <pc:sldMk cId="4037513542" sldId="324"/>
            <ac:spMk id="3" creationId="{5FBE1368-A2E1-4A3B-8F3B-B409760EDC9D}"/>
          </ac:spMkLst>
        </pc:spChg>
        <pc:spChg chg="add del mod">
          <ac:chgData name="Alexander Van den Bulck" userId="0b244803-43c8-4fd7-85fd-708016c2e607" providerId="ADAL" clId="{8FC57E5A-3BE8-44AE-80AE-A27930B3F38D}" dt="2019-03-13T13:47:24.020" v="2323" actId="478"/>
          <ac:spMkLst>
            <pc:docMk/>
            <pc:sldMk cId="4037513542" sldId="324"/>
            <ac:spMk id="6" creationId="{16B64E00-67FB-4FF0-A056-052FF7349E1B}"/>
          </ac:spMkLst>
        </pc:spChg>
        <pc:spChg chg="add mod">
          <ac:chgData name="Alexander Van den Bulck" userId="0b244803-43c8-4fd7-85fd-708016c2e607" providerId="ADAL" clId="{8FC57E5A-3BE8-44AE-80AE-A27930B3F38D}" dt="2019-03-13T13:47:33.387" v="2326" actId="14100"/>
          <ac:spMkLst>
            <pc:docMk/>
            <pc:sldMk cId="4037513542" sldId="324"/>
            <ac:spMk id="7" creationId="{A353546E-BE6E-4394-9D33-2A12CBA81A33}"/>
          </ac:spMkLst>
        </pc:spChg>
        <pc:spChg chg="add ord">
          <ac:chgData name="Alexander Van den Bulck" userId="0b244803-43c8-4fd7-85fd-708016c2e607" providerId="ADAL" clId="{8FC57E5A-3BE8-44AE-80AE-A27930B3F38D}" dt="2019-03-13T13:47:29.020" v="2325" actId="167"/>
          <ac:spMkLst>
            <pc:docMk/>
            <pc:sldMk cId="4037513542" sldId="324"/>
            <ac:spMk id="8" creationId="{C5E6573F-F091-4FA1-B055-29C48B3C32B8}"/>
          </ac:spMkLst>
        </pc:spChg>
      </pc:sldChg>
      <pc:sldChg chg="addSp delSp modSp add modAnim addCm delCm modCm">
        <pc:chgData name="Alexander Van den Bulck" userId="0b244803-43c8-4fd7-85fd-708016c2e607" providerId="ADAL" clId="{8FC57E5A-3BE8-44AE-80AE-A27930B3F38D}" dt="2019-03-17T13:15:08.985" v="3323" actId="1076"/>
        <pc:sldMkLst>
          <pc:docMk/>
          <pc:sldMk cId="1307209243" sldId="326"/>
        </pc:sldMkLst>
        <pc:spChg chg="mod">
          <ac:chgData name="Alexander Van den Bulck" userId="0b244803-43c8-4fd7-85fd-708016c2e607" providerId="ADAL" clId="{8FC57E5A-3BE8-44AE-80AE-A27930B3F38D}" dt="2019-03-13T11:49:13.548" v="1175" actId="20577"/>
          <ac:spMkLst>
            <pc:docMk/>
            <pc:sldMk cId="1307209243" sldId="326"/>
            <ac:spMk id="2" creationId="{23BA83D0-9FF9-438F-9147-9510605FC3AE}"/>
          </ac:spMkLst>
        </pc:spChg>
        <pc:spChg chg="mod">
          <ac:chgData name="Alexander Van den Bulck" userId="0b244803-43c8-4fd7-85fd-708016c2e607" providerId="ADAL" clId="{8FC57E5A-3BE8-44AE-80AE-A27930B3F38D}" dt="2019-03-13T21:02:28.734" v="2452" actId="20577"/>
          <ac:spMkLst>
            <pc:docMk/>
            <pc:sldMk cId="1307209243" sldId="326"/>
            <ac:spMk id="3" creationId="{394A1ABD-3A7B-46C2-A471-255767033F62}"/>
          </ac:spMkLst>
        </pc:spChg>
        <pc:spChg chg="add mod">
          <ac:chgData name="Alexander Van den Bulck" userId="0b244803-43c8-4fd7-85fd-708016c2e607" providerId="ADAL" clId="{8FC57E5A-3BE8-44AE-80AE-A27930B3F38D}" dt="2019-03-13T21:02:39.247" v="2453" actId="1076"/>
          <ac:spMkLst>
            <pc:docMk/>
            <pc:sldMk cId="1307209243" sldId="326"/>
            <ac:spMk id="6" creationId="{138F400D-1008-4933-A526-F72651C0D606}"/>
          </ac:spMkLst>
        </pc:spChg>
        <pc:spChg chg="add del mod">
          <ac:chgData name="Alexander Van den Bulck" userId="0b244803-43c8-4fd7-85fd-708016c2e607" providerId="ADAL" clId="{8FC57E5A-3BE8-44AE-80AE-A27930B3F38D}" dt="2019-03-13T11:51:14.572" v="1327" actId="478"/>
          <ac:spMkLst>
            <pc:docMk/>
            <pc:sldMk cId="1307209243" sldId="326"/>
            <ac:spMk id="7" creationId="{B3BF8FBC-24E8-4094-AFD8-2C11C8F6FF49}"/>
          </ac:spMkLst>
        </pc:spChg>
        <pc:spChg chg="add del mod">
          <ac:chgData name="Alexander Van den Bulck" userId="0b244803-43c8-4fd7-85fd-708016c2e607" providerId="ADAL" clId="{8FC57E5A-3BE8-44AE-80AE-A27930B3F38D}" dt="2019-03-13T11:51:10.296" v="1325" actId="478"/>
          <ac:spMkLst>
            <pc:docMk/>
            <pc:sldMk cId="1307209243" sldId="326"/>
            <ac:spMk id="8" creationId="{A4CCA86D-6B8F-4751-B164-F17B7D86C9D8}"/>
          </ac:spMkLst>
        </pc:spChg>
        <pc:spChg chg="add mod">
          <ac:chgData name="Alexander Van den Bulck" userId="0b244803-43c8-4fd7-85fd-708016c2e607" providerId="ADAL" clId="{8FC57E5A-3BE8-44AE-80AE-A27930B3F38D}" dt="2019-03-13T21:02:39.247" v="2453" actId="1076"/>
          <ac:spMkLst>
            <pc:docMk/>
            <pc:sldMk cId="1307209243" sldId="326"/>
            <ac:spMk id="9" creationId="{9F4A1167-2F27-4B55-B53C-B7C20227D744}"/>
          </ac:spMkLst>
        </pc:spChg>
        <pc:spChg chg="add mod">
          <ac:chgData name="Alexander Van den Bulck" userId="0b244803-43c8-4fd7-85fd-708016c2e607" providerId="ADAL" clId="{8FC57E5A-3BE8-44AE-80AE-A27930B3F38D}" dt="2019-03-13T21:02:39.247" v="2453" actId="1076"/>
          <ac:spMkLst>
            <pc:docMk/>
            <pc:sldMk cId="1307209243" sldId="326"/>
            <ac:spMk id="10" creationId="{BC48449A-6ADD-490E-A44D-235E4D77C6B2}"/>
          </ac:spMkLst>
        </pc:spChg>
        <pc:spChg chg="add mod">
          <ac:chgData name="Alexander Van den Bulck" userId="0b244803-43c8-4fd7-85fd-708016c2e607" providerId="ADAL" clId="{8FC57E5A-3BE8-44AE-80AE-A27930B3F38D}" dt="2019-03-13T21:02:39.247" v="2453" actId="1076"/>
          <ac:spMkLst>
            <pc:docMk/>
            <pc:sldMk cId="1307209243" sldId="326"/>
            <ac:spMk id="11" creationId="{0A41FC73-E9D4-4C1E-8B7E-606053B39F4A}"/>
          </ac:spMkLst>
        </pc:spChg>
        <pc:spChg chg="add del mod">
          <ac:chgData name="Alexander Van den Bulck" userId="0b244803-43c8-4fd7-85fd-708016c2e607" providerId="ADAL" clId="{8FC57E5A-3BE8-44AE-80AE-A27930B3F38D}" dt="2019-03-13T21:00:54.424" v="2397" actId="478"/>
          <ac:spMkLst>
            <pc:docMk/>
            <pc:sldMk cId="1307209243" sldId="326"/>
            <ac:spMk id="12" creationId="{CEA468E3-06AA-4C28-B16A-F7E335F750CC}"/>
          </ac:spMkLst>
        </pc:spChg>
        <pc:spChg chg="add del">
          <ac:chgData name="Alexander Van den Bulck" userId="0b244803-43c8-4fd7-85fd-708016c2e607" providerId="ADAL" clId="{8FC57E5A-3BE8-44AE-80AE-A27930B3F38D}" dt="2019-03-13T12:14:24.027" v="2217" actId="478"/>
          <ac:spMkLst>
            <pc:docMk/>
            <pc:sldMk cId="1307209243" sldId="326"/>
            <ac:spMk id="13" creationId="{2FB3AABB-AB5C-49B5-BFA1-B542F5230A56}"/>
          </ac:spMkLst>
        </pc:spChg>
        <pc:spChg chg="add mod">
          <ac:chgData name="Alexander Van den Bulck" userId="0b244803-43c8-4fd7-85fd-708016c2e607" providerId="ADAL" clId="{8FC57E5A-3BE8-44AE-80AE-A27930B3F38D}" dt="2019-03-13T21:02:42.777" v="2454" actId="14100"/>
          <ac:spMkLst>
            <pc:docMk/>
            <pc:sldMk cId="1307209243" sldId="326"/>
            <ac:spMk id="14" creationId="{8858AC1A-1C17-4911-8388-B73D0159FA05}"/>
          </ac:spMkLst>
        </pc:spChg>
        <pc:spChg chg="add del">
          <ac:chgData name="Alexander Van den Bulck" userId="0b244803-43c8-4fd7-85fd-708016c2e607" providerId="ADAL" clId="{8FC57E5A-3BE8-44AE-80AE-A27930B3F38D}" dt="2019-03-13T21:00:55.838" v="2399" actId="14100"/>
          <ac:spMkLst>
            <pc:docMk/>
            <pc:sldMk cId="1307209243" sldId="326"/>
            <ac:spMk id="15" creationId="{5E950F5D-646B-4751-B01D-F2BBB70B9A98}"/>
          </ac:spMkLst>
        </pc:spChg>
        <pc:spChg chg="add del mod">
          <ac:chgData name="Alexander Van den Bulck" userId="0b244803-43c8-4fd7-85fd-708016c2e607" providerId="ADAL" clId="{8FC57E5A-3BE8-44AE-80AE-A27930B3F38D}" dt="2019-03-13T21:02:26.557" v="2448" actId="478"/>
          <ac:spMkLst>
            <pc:docMk/>
            <pc:sldMk cId="1307209243" sldId="326"/>
            <ac:spMk id="16" creationId="{AFC52C25-4811-4C51-A99E-7BE19A69A82B}"/>
          </ac:spMkLst>
        </pc:spChg>
      </pc:sldChg>
      <pc:sldChg chg="addSp delSp modSp add addCm delCm modCm modNotesTx">
        <pc:chgData name="Alexander Van den Bulck" userId="0b244803-43c8-4fd7-85fd-708016c2e607" providerId="ADAL" clId="{8FC57E5A-3BE8-44AE-80AE-A27930B3F38D}" dt="2019-03-17T13:15:13.060" v="3324" actId="1076"/>
        <pc:sldMkLst>
          <pc:docMk/>
          <pc:sldMk cId="487718576" sldId="327"/>
        </pc:sldMkLst>
        <pc:spChg chg="mod">
          <ac:chgData name="Alexander Van den Bulck" userId="0b244803-43c8-4fd7-85fd-708016c2e607" providerId="ADAL" clId="{8FC57E5A-3BE8-44AE-80AE-A27930B3F38D}" dt="2019-03-13T11:54:30.385" v="1556" actId="20577"/>
          <ac:spMkLst>
            <pc:docMk/>
            <pc:sldMk cId="487718576" sldId="327"/>
            <ac:spMk id="2" creationId="{32F37826-EAB9-4C0F-8DD8-3C3AED59BE27}"/>
          </ac:spMkLst>
        </pc:spChg>
        <pc:spChg chg="mod">
          <ac:chgData name="Alexander Van den Bulck" userId="0b244803-43c8-4fd7-85fd-708016c2e607" providerId="ADAL" clId="{8FC57E5A-3BE8-44AE-80AE-A27930B3F38D}" dt="2019-03-13T12:10:17.795" v="1970" actId="20577"/>
          <ac:spMkLst>
            <pc:docMk/>
            <pc:sldMk cId="487718576" sldId="327"/>
            <ac:spMk id="3" creationId="{1AB7609D-A74D-48C7-A2A0-6C76140E1AFB}"/>
          </ac:spMkLst>
        </pc:spChg>
        <pc:spChg chg="add del mod">
          <ac:chgData name="Alexander Van den Bulck" userId="0b244803-43c8-4fd7-85fd-708016c2e607" providerId="ADAL" clId="{8FC57E5A-3BE8-44AE-80AE-A27930B3F38D}" dt="2019-03-16T10:59:23.787" v="2520" actId="478"/>
          <ac:spMkLst>
            <pc:docMk/>
            <pc:sldMk cId="487718576" sldId="327"/>
            <ac:spMk id="6" creationId="{DAE128C7-CC33-49A1-8205-97428AF90C74}"/>
          </ac:spMkLst>
        </pc:spChg>
        <pc:spChg chg="add del mod">
          <ac:chgData name="Alexander Van den Bulck" userId="0b244803-43c8-4fd7-85fd-708016c2e607" providerId="ADAL" clId="{8FC57E5A-3BE8-44AE-80AE-A27930B3F38D}" dt="2019-03-17T10:38:13.214" v="3316" actId="20577"/>
          <ac:spMkLst>
            <pc:docMk/>
            <pc:sldMk cId="487718576" sldId="327"/>
            <ac:spMk id="7" creationId="{9B57DFE7-13BC-4E65-B25E-C282401BC0A1}"/>
          </ac:spMkLst>
        </pc:spChg>
        <pc:spChg chg="add del">
          <ac:chgData name="Alexander Van den Bulck" userId="0b244803-43c8-4fd7-85fd-708016c2e607" providerId="ADAL" clId="{8FC57E5A-3BE8-44AE-80AE-A27930B3F38D}" dt="2019-03-16T11:00:25.926" v="2579" actId="478"/>
          <ac:spMkLst>
            <pc:docMk/>
            <pc:sldMk cId="487718576" sldId="327"/>
            <ac:spMk id="8" creationId="{8209527C-EC2E-4BEA-BD74-D0BEFB266B9B}"/>
          </ac:spMkLst>
        </pc:spChg>
        <pc:spChg chg="add del mod">
          <ac:chgData name="Alexander Van den Bulck" userId="0b244803-43c8-4fd7-85fd-708016c2e607" providerId="ADAL" clId="{8FC57E5A-3BE8-44AE-80AE-A27930B3F38D}" dt="2019-03-16T11:00:57.211" v="2601" actId="478"/>
          <ac:spMkLst>
            <pc:docMk/>
            <pc:sldMk cId="487718576" sldId="327"/>
            <ac:spMk id="9" creationId="{ECACAF4A-A41B-46C4-A75D-2A3302F75AC5}"/>
          </ac:spMkLst>
        </pc:spChg>
      </pc:sldChg>
      <pc:sldChg chg="addSp delSp modSp add modAnim addCm delCm modCm">
        <pc:chgData name="Alexander Van den Bulck" userId="0b244803-43c8-4fd7-85fd-708016c2e607" providerId="ADAL" clId="{8FC57E5A-3BE8-44AE-80AE-A27930B3F38D}" dt="2019-03-17T13:15:16.264" v="3326" actId="1076"/>
        <pc:sldMkLst>
          <pc:docMk/>
          <pc:sldMk cId="3187961179" sldId="328"/>
        </pc:sldMkLst>
        <pc:spChg chg="mod">
          <ac:chgData name="Alexander Van den Bulck" userId="0b244803-43c8-4fd7-85fd-708016c2e607" providerId="ADAL" clId="{8FC57E5A-3BE8-44AE-80AE-A27930B3F38D}" dt="2019-03-13T12:10:32.574" v="1985" actId="20577"/>
          <ac:spMkLst>
            <pc:docMk/>
            <pc:sldMk cId="3187961179" sldId="328"/>
            <ac:spMk id="2" creationId="{8F9F4CF9-B216-437C-A8A3-7C0F78915CA3}"/>
          </ac:spMkLst>
        </pc:spChg>
        <pc:spChg chg="mod">
          <ac:chgData name="Alexander Van den Bulck" userId="0b244803-43c8-4fd7-85fd-708016c2e607" providerId="ADAL" clId="{8FC57E5A-3BE8-44AE-80AE-A27930B3F38D}" dt="2019-03-16T11:02:56.103" v="2715" actId="20577"/>
          <ac:spMkLst>
            <pc:docMk/>
            <pc:sldMk cId="3187961179" sldId="328"/>
            <ac:spMk id="3" creationId="{248A5E42-E36A-4B01-BF77-0198DC36D6C5}"/>
          </ac:spMkLst>
        </pc:spChg>
        <pc:spChg chg="add del">
          <ac:chgData name="Alexander Van den Bulck" userId="0b244803-43c8-4fd7-85fd-708016c2e607" providerId="ADAL" clId="{8FC57E5A-3BE8-44AE-80AE-A27930B3F38D}" dt="2019-03-13T12:10:43.293" v="1989" actId="1036"/>
          <ac:spMkLst>
            <pc:docMk/>
            <pc:sldMk cId="3187961179" sldId="328"/>
            <ac:spMk id="6" creationId="{4C3FDCC6-0ABD-43E3-82A9-EDCD3EFFE6C4}"/>
          </ac:spMkLst>
        </pc:spChg>
        <pc:spChg chg="add del">
          <ac:chgData name="Alexander Van den Bulck" userId="0b244803-43c8-4fd7-85fd-708016c2e607" providerId="ADAL" clId="{8FC57E5A-3BE8-44AE-80AE-A27930B3F38D}" dt="2019-03-16T10:59:54.784" v="2532" actId="1035"/>
          <ac:spMkLst>
            <pc:docMk/>
            <pc:sldMk cId="3187961179" sldId="328"/>
            <ac:spMk id="6" creationId="{6FF0589F-EB28-4E5C-B735-D7A7460B1462}"/>
          </ac:spMkLst>
        </pc:spChg>
        <pc:spChg chg="add del">
          <ac:chgData name="Alexander Van den Bulck" userId="0b244803-43c8-4fd7-85fd-708016c2e607" providerId="ADAL" clId="{8FC57E5A-3BE8-44AE-80AE-A27930B3F38D}" dt="2019-03-13T12:10:53.377" v="1991" actId="1036"/>
          <ac:spMkLst>
            <pc:docMk/>
            <pc:sldMk cId="3187961179" sldId="328"/>
            <ac:spMk id="7" creationId="{A4C6C01D-F45C-4044-A435-883D720D3974}"/>
          </ac:spMkLst>
        </pc:spChg>
        <pc:spChg chg="add del mod">
          <ac:chgData name="Alexander Van den Bulck" userId="0b244803-43c8-4fd7-85fd-708016c2e607" providerId="ADAL" clId="{8FC57E5A-3BE8-44AE-80AE-A27930B3F38D}" dt="2019-03-16T10:59:53.499" v="2530" actId="478"/>
          <ac:spMkLst>
            <pc:docMk/>
            <pc:sldMk cId="3187961179" sldId="328"/>
            <ac:spMk id="8" creationId="{146CC1D7-79D0-4AF1-B084-AB906513D1EC}"/>
          </ac:spMkLst>
        </pc:spChg>
        <pc:spChg chg="add del mod">
          <ac:chgData name="Alexander Van den Bulck" userId="0b244803-43c8-4fd7-85fd-708016c2e607" providerId="ADAL" clId="{8FC57E5A-3BE8-44AE-80AE-A27930B3F38D}" dt="2019-03-17T10:31:47.555" v="3245" actId="478"/>
          <ac:spMkLst>
            <pc:docMk/>
            <pc:sldMk cId="3187961179" sldId="328"/>
            <ac:spMk id="9" creationId="{295A9A5B-E598-44DD-9861-7AA6A7B368C8}"/>
          </ac:spMkLst>
        </pc:spChg>
        <pc:spChg chg="add del mod">
          <ac:chgData name="Alexander Van den Bulck" userId="0b244803-43c8-4fd7-85fd-708016c2e607" providerId="ADAL" clId="{8FC57E5A-3BE8-44AE-80AE-A27930B3F38D}" dt="2019-03-16T11:01:44.183" v="2632" actId="478"/>
          <ac:spMkLst>
            <pc:docMk/>
            <pc:sldMk cId="3187961179" sldId="328"/>
            <ac:spMk id="10" creationId="{C11078B6-3B68-4017-8B8D-03B7CBEA80BF}"/>
          </ac:spMkLst>
        </pc:spChg>
        <pc:spChg chg="add del mod">
          <ac:chgData name="Alexander Van den Bulck" userId="0b244803-43c8-4fd7-85fd-708016c2e607" providerId="ADAL" clId="{8FC57E5A-3BE8-44AE-80AE-A27930B3F38D}" dt="2019-03-16T11:01:48.513" v="2635" actId="478"/>
          <ac:spMkLst>
            <pc:docMk/>
            <pc:sldMk cId="3187961179" sldId="328"/>
            <ac:spMk id="11" creationId="{056692C7-77F7-497A-9935-7FED7D1928B7}"/>
          </ac:spMkLst>
        </pc:spChg>
        <pc:spChg chg="add del mod">
          <ac:chgData name="Alexander Van den Bulck" userId="0b244803-43c8-4fd7-85fd-708016c2e607" providerId="ADAL" clId="{8FC57E5A-3BE8-44AE-80AE-A27930B3F38D}" dt="2019-03-17T10:31:50.358" v="3249" actId="478"/>
          <ac:spMkLst>
            <pc:docMk/>
            <pc:sldMk cId="3187961179" sldId="328"/>
            <ac:spMk id="12" creationId="{539EC43F-858D-4A9C-801C-6B4FADB29E91}"/>
          </ac:spMkLst>
        </pc:spChg>
        <pc:spChg chg="add del mod">
          <ac:chgData name="Alexander Van den Bulck" userId="0b244803-43c8-4fd7-85fd-708016c2e607" providerId="ADAL" clId="{8FC57E5A-3BE8-44AE-80AE-A27930B3F38D}" dt="2019-03-17T10:31:49.610" v="3248" actId="478"/>
          <ac:spMkLst>
            <pc:docMk/>
            <pc:sldMk cId="3187961179" sldId="328"/>
            <ac:spMk id="13" creationId="{1EEAF6C7-B547-4A9D-93BB-4B0F5FF14D5A}"/>
          </ac:spMkLst>
        </pc:spChg>
        <pc:spChg chg="add del mod">
          <ac:chgData name="Alexander Van den Bulck" userId="0b244803-43c8-4fd7-85fd-708016c2e607" providerId="ADAL" clId="{8FC57E5A-3BE8-44AE-80AE-A27930B3F38D}" dt="2019-03-17T10:31:52.424" v="3250" actId="478"/>
          <ac:spMkLst>
            <pc:docMk/>
            <pc:sldMk cId="3187961179" sldId="328"/>
            <ac:spMk id="14" creationId="{E8AA6DE7-5BCD-4FAA-8C58-C16BA1431E8B}"/>
          </ac:spMkLst>
        </pc:spChg>
        <pc:spChg chg="add del mod">
          <ac:chgData name="Alexander Van den Bulck" userId="0b244803-43c8-4fd7-85fd-708016c2e607" providerId="ADAL" clId="{8FC57E5A-3BE8-44AE-80AE-A27930B3F38D}" dt="2019-03-17T10:31:48.259" v="3246" actId="478"/>
          <ac:spMkLst>
            <pc:docMk/>
            <pc:sldMk cId="3187961179" sldId="328"/>
            <ac:spMk id="15" creationId="{EF5524AE-109A-4B08-9CB9-28D5840190E0}"/>
          </ac:spMkLst>
        </pc:spChg>
        <pc:spChg chg="add mod">
          <ac:chgData name="Alexander Van den Bulck" userId="0b244803-43c8-4fd7-85fd-708016c2e607" providerId="ADAL" clId="{8FC57E5A-3BE8-44AE-80AE-A27930B3F38D}" dt="2019-03-17T10:35:45.527" v="3295" actId="20577"/>
          <ac:spMkLst>
            <pc:docMk/>
            <pc:sldMk cId="3187961179" sldId="328"/>
            <ac:spMk id="16" creationId="{C02F8EC6-78DB-49BF-8DBA-D11229BD3FC9}"/>
          </ac:spMkLst>
        </pc:spChg>
        <pc:spChg chg="add del">
          <ac:chgData name="Alexander Van den Bulck" userId="0b244803-43c8-4fd7-85fd-708016c2e607" providerId="ADAL" clId="{8FC57E5A-3BE8-44AE-80AE-A27930B3F38D}" dt="2019-03-16T11:01:46.739" v="2634" actId="1035"/>
          <ac:spMkLst>
            <pc:docMk/>
            <pc:sldMk cId="3187961179" sldId="328"/>
            <ac:spMk id="16" creationId="{C535A501-4CFC-4727-BDE1-F9CF57387E76}"/>
          </ac:spMkLst>
        </pc:spChg>
        <pc:spChg chg="add del mod">
          <ac:chgData name="Alexander Van den Bulck" userId="0b244803-43c8-4fd7-85fd-708016c2e607" providerId="ADAL" clId="{8FC57E5A-3BE8-44AE-80AE-A27930B3F38D}" dt="2019-03-17T10:31:49.110" v="3247" actId="478"/>
          <ac:spMkLst>
            <pc:docMk/>
            <pc:sldMk cId="3187961179" sldId="328"/>
            <ac:spMk id="17" creationId="{97C95B29-37B2-479B-943A-0F11675F6B87}"/>
          </ac:spMkLst>
        </pc:spChg>
        <pc:spChg chg="add mod">
          <ac:chgData name="Alexander Van den Bulck" userId="0b244803-43c8-4fd7-85fd-708016c2e607" providerId="ADAL" clId="{8FC57E5A-3BE8-44AE-80AE-A27930B3F38D}" dt="2019-03-17T10:35:41.615" v="3292" actId="14100"/>
          <ac:spMkLst>
            <pc:docMk/>
            <pc:sldMk cId="3187961179" sldId="328"/>
            <ac:spMk id="18" creationId="{08E6D25D-9441-4AAA-B93E-7DC514DEC2DF}"/>
          </ac:spMkLst>
        </pc:spChg>
        <pc:spChg chg="add mod">
          <ac:chgData name="Alexander Van den Bulck" userId="0b244803-43c8-4fd7-85fd-708016c2e607" providerId="ADAL" clId="{8FC57E5A-3BE8-44AE-80AE-A27930B3F38D}" dt="2019-03-17T10:35:48.890" v="3298" actId="20577"/>
          <ac:spMkLst>
            <pc:docMk/>
            <pc:sldMk cId="3187961179" sldId="328"/>
            <ac:spMk id="19" creationId="{675FDC51-FA67-4CB2-AA94-C49B94880B40}"/>
          </ac:spMkLst>
        </pc:spChg>
        <pc:spChg chg="add mod">
          <ac:chgData name="Alexander Van den Bulck" userId="0b244803-43c8-4fd7-85fd-708016c2e607" providerId="ADAL" clId="{8FC57E5A-3BE8-44AE-80AE-A27930B3F38D}" dt="2019-03-17T10:35:51.573" v="3301" actId="20577"/>
          <ac:spMkLst>
            <pc:docMk/>
            <pc:sldMk cId="3187961179" sldId="328"/>
            <ac:spMk id="20" creationId="{30F25342-92EE-4AC0-82AF-9BA55636FAC7}"/>
          </ac:spMkLst>
        </pc:spChg>
        <pc:spChg chg="add mod">
          <ac:chgData name="Alexander Van den Bulck" userId="0b244803-43c8-4fd7-85fd-708016c2e607" providerId="ADAL" clId="{8FC57E5A-3BE8-44AE-80AE-A27930B3F38D}" dt="2019-03-17T10:35:54.329" v="3304" actId="20577"/>
          <ac:spMkLst>
            <pc:docMk/>
            <pc:sldMk cId="3187961179" sldId="328"/>
            <ac:spMk id="21" creationId="{A1F8E92B-CA08-4514-AC6A-C1788DE56ACD}"/>
          </ac:spMkLst>
        </pc:spChg>
        <pc:spChg chg="add">
          <ac:chgData name="Alexander Van den Bulck" userId="0b244803-43c8-4fd7-85fd-708016c2e607" providerId="ADAL" clId="{8FC57E5A-3BE8-44AE-80AE-A27930B3F38D}" dt="2019-03-17T10:31:54.648" v="3251" actId="20577"/>
          <ac:spMkLst>
            <pc:docMk/>
            <pc:sldMk cId="3187961179" sldId="328"/>
            <ac:spMk id="22" creationId="{63B8229A-51E9-4EFA-AFCB-A21B86E3B309}"/>
          </ac:spMkLst>
        </pc:spChg>
        <pc:spChg chg="add">
          <ac:chgData name="Alexander Van den Bulck" userId="0b244803-43c8-4fd7-85fd-708016c2e607" providerId="ADAL" clId="{8FC57E5A-3BE8-44AE-80AE-A27930B3F38D}" dt="2019-03-17T10:31:54.648" v="3251" actId="20577"/>
          <ac:spMkLst>
            <pc:docMk/>
            <pc:sldMk cId="3187961179" sldId="328"/>
            <ac:spMk id="23" creationId="{19135410-AB9D-493C-A8AC-2148A3B0BA07}"/>
          </ac:spMkLst>
        </pc:spChg>
        <pc:spChg chg="add">
          <ac:chgData name="Alexander Van den Bulck" userId="0b244803-43c8-4fd7-85fd-708016c2e607" providerId="ADAL" clId="{8FC57E5A-3BE8-44AE-80AE-A27930B3F38D}" dt="2019-03-17T10:31:54.648" v="3251" actId="20577"/>
          <ac:spMkLst>
            <pc:docMk/>
            <pc:sldMk cId="3187961179" sldId="328"/>
            <ac:spMk id="24" creationId="{CA6B3F47-1594-46F5-9E95-95D3BD5255B9}"/>
          </ac:spMkLst>
        </pc:spChg>
        <pc:spChg chg="add">
          <ac:chgData name="Alexander Van den Bulck" userId="0b244803-43c8-4fd7-85fd-708016c2e607" providerId="ADAL" clId="{8FC57E5A-3BE8-44AE-80AE-A27930B3F38D}" dt="2019-03-17T10:31:54.648" v="3251" actId="20577"/>
          <ac:spMkLst>
            <pc:docMk/>
            <pc:sldMk cId="3187961179" sldId="328"/>
            <ac:spMk id="25" creationId="{19261086-B00B-4B23-AFBC-E22974246E2B}"/>
          </ac:spMkLst>
        </pc:spChg>
        <pc:spChg chg="add">
          <ac:chgData name="Alexander Van den Bulck" userId="0b244803-43c8-4fd7-85fd-708016c2e607" providerId="ADAL" clId="{8FC57E5A-3BE8-44AE-80AE-A27930B3F38D}" dt="2019-03-17T10:31:54.648" v="3251" actId="20577"/>
          <ac:spMkLst>
            <pc:docMk/>
            <pc:sldMk cId="3187961179" sldId="328"/>
            <ac:spMk id="26" creationId="{7273B3FC-6F42-4120-88C1-DEB7D3ADE868}"/>
          </ac:spMkLst>
        </pc:spChg>
        <pc:spChg chg="add">
          <ac:chgData name="Alexander Van den Bulck" userId="0b244803-43c8-4fd7-85fd-708016c2e607" providerId="ADAL" clId="{8FC57E5A-3BE8-44AE-80AE-A27930B3F38D}" dt="2019-03-17T10:31:54.648" v="3251" actId="20577"/>
          <ac:spMkLst>
            <pc:docMk/>
            <pc:sldMk cId="3187961179" sldId="328"/>
            <ac:spMk id="27" creationId="{1639FD93-76F3-490A-B979-C26F1059C041}"/>
          </ac:spMkLst>
        </pc:spChg>
        <pc:spChg chg="add">
          <ac:chgData name="Alexander Van den Bulck" userId="0b244803-43c8-4fd7-85fd-708016c2e607" providerId="ADAL" clId="{8FC57E5A-3BE8-44AE-80AE-A27930B3F38D}" dt="2019-03-17T10:31:54.648" v="3251" actId="20577"/>
          <ac:spMkLst>
            <pc:docMk/>
            <pc:sldMk cId="3187961179" sldId="328"/>
            <ac:spMk id="28" creationId="{1B8D44E0-5C85-469A-A49F-180CCC2BFDD9}"/>
          </ac:spMkLst>
        </pc:spChg>
        <pc:spChg chg="add">
          <ac:chgData name="Alexander Van den Bulck" userId="0b244803-43c8-4fd7-85fd-708016c2e607" providerId="ADAL" clId="{8FC57E5A-3BE8-44AE-80AE-A27930B3F38D}" dt="2019-03-17T10:31:54.648" v="3251" actId="20577"/>
          <ac:spMkLst>
            <pc:docMk/>
            <pc:sldMk cId="3187961179" sldId="328"/>
            <ac:spMk id="29" creationId="{5473F657-6E34-4B1E-A1CC-5BA636A4B74D}"/>
          </ac:spMkLst>
        </pc:spChg>
      </pc:sldChg>
      <pc:sldChg chg="addSp modSp add">
        <pc:chgData name="Alexander Van den Bulck" userId="0b244803-43c8-4fd7-85fd-708016c2e607" providerId="ADAL" clId="{8FC57E5A-3BE8-44AE-80AE-A27930B3F38D}" dt="2019-03-16T11:18:37.226" v="3139" actId="14100"/>
        <pc:sldMkLst>
          <pc:docMk/>
          <pc:sldMk cId="2156464493" sldId="329"/>
        </pc:sldMkLst>
        <pc:spChg chg="mod">
          <ac:chgData name="Alexander Van den Bulck" userId="0b244803-43c8-4fd7-85fd-708016c2e607" providerId="ADAL" clId="{8FC57E5A-3BE8-44AE-80AE-A27930B3F38D}" dt="2019-03-13T13:43:41.428" v="2264" actId="20577"/>
          <ac:spMkLst>
            <pc:docMk/>
            <pc:sldMk cId="2156464493" sldId="329"/>
            <ac:spMk id="2" creationId="{C8371B2E-1981-4797-A278-609D7A261C5C}"/>
          </ac:spMkLst>
        </pc:spChg>
        <pc:spChg chg="mod">
          <ac:chgData name="Alexander Van den Bulck" userId="0b244803-43c8-4fd7-85fd-708016c2e607" providerId="ADAL" clId="{8FC57E5A-3BE8-44AE-80AE-A27930B3F38D}" dt="2019-03-16T11:14:09.834" v="3130" actId="20577"/>
          <ac:spMkLst>
            <pc:docMk/>
            <pc:sldMk cId="2156464493" sldId="329"/>
            <ac:spMk id="3" creationId="{BAE8135C-BE05-4878-9AD7-662FD5EA0F74}"/>
          </ac:spMkLst>
        </pc:spChg>
        <pc:spChg chg="add mod">
          <ac:chgData name="Alexander Van den Bulck" userId="0b244803-43c8-4fd7-85fd-708016c2e607" providerId="ADAL" clId="{8FC57E5A-3BE8-44AE-80AE-A27930B3F38D}" dt="2019-03-16T11:18:37.226" v="3139" actId="14100"/>
          <ac:spMkLst>
            <pc:docMk/>
            <pc:sldMk cId="2156464493" sldId="329"/>
            <ac:spMk id="6" creationId="{6919FD4E-DD5B-4227-89CC-C838DE572D95}"/>
          </ac:spMkLst>
        </pc:spChg>
      </pc:sldChg>
      <pc:sldChg chg="modSp add del addCm modCm">
        <pc:chgData name="Alexander Van den Bulck" userId="0b244803-43c8-4fd7-85fd-708016c2e607" providerId="ADAL" clId="{8FC57E5A-3BE8-44AE-80AE-A27930B3F38D}" dt="2019-03-16T11:49:03.001" v="3193" actId="2696"/>
        <pc:sldMkLst>
          <pc:docMk/>
          <pc:sldMk cId="986197663" sldId="330"/>
        </pc:sldMkLst>
        <pc:spChg chg="mod">
          <ac:chgData name="Alexander Van den Bulck" userId="0b244803-43c8-4fd7-85fd-708016c2e607" providerId="ADAL" clId="{8FC57E5A-3BE8-44AE-80AE-A27930B3F38D}" dt="2019-03-13T13:43:57.935" v="2293" actId="20577"/>
          <ac:spMkLst>
            <pc:docMk/>
            <pc:sldMk cId="986197663" sldId="330"/>
            <ac:spMk id="2" creationId="{D1861C86-067F-45E9-B582-2DB753FCABE6}"/>
          </ac:spMkLst>
        </pc:spChg>
      </pc:sldChg>
      <pc:sldChg chg="modSp add delCm">
        <pc:chgData name="Alexander Van den Bulck" userId="0b244803-43c8-4fd7-85fd-708016c2e607" providerId="ADAL" clId="{8FC57E5A-3BE8-44AE-80AE-A27930B3F38D}" dt="2019-03-17T13:15:01.826" v="3322" actId="1076"/>
        <pc:sldMkLst>
          <pc:docMk/>
          <pc:sldMk cId="1404902241" sldId="331"/>
        </pc:sldMkLst>
        <pc:spChg chg="mod">
          <ac:chgData name="Alexander Van den Bulck" userId="0b244803-43c8-4fd7-85fd-708016c2e607" providerId="ADAL" clId="{8FC57E5A-3BE8-44AE-80AE-A27930B3F38D}" dt="2019-03-13T21:00:44.065" v="2395" actId="1076"/>
          <ac:spMkLst>
            <pc:docMk/>
            <pc:sldMk cId="1404902241" sldId="331"/>
            <ac:spMk id="3" creationId="{5FBE1368-A2E1-4A3B-8F3B-B409760EDC9D}"/>
          </ac:spMkLst>
        </pc:spChg>
      </pc:sldChg>
      <pc:sldChg chg="addSp delSp modSp add">
        <pc:chgData name="Alexander Van den Bulck" userId="0b244803-43c8-4fd7-85fd-708016c2e607" providerId="ADAL" clId="{8FC57E5A-3BE8-44AE-80AE-A27930B3F38D}" dt="2019-03-16T10:55:43.526" v="2519" actId="1036"/>
        <pc:sldMkLst>
          <pc:docMk/>
          <pc:sldMk cId="2103488608" sldId="332"/>
        </pc:sldMkLst>
        <pc:spChg chg="del mod">
          <ac:chgData name="Alexander Van den Bulck" userId="0b244803-43c8-4fd7-85fd-708016c2e607" providerId="ADAL" clId="{8FC57E5A-3BE8-44AE-80AE-A27930B3F38D}" dt="2019-03-15T13:27:46.540" v="2488" actId="478"/>
          <ac:spMkLst>
            <pc:docMk/>
            <pc:sldMk cId="2103488608" sldId="332"/>
            <ac:spMk id="6" creationId="{138F400D-1008-4933-A526-F72651C0D606}"/>
          </ac:spMkLst>
        </pc:spChg>
        <pc:spChg chg="add del mod">
          <ac:chgData name="Alexander Van den Bulck" userId="0b244803-43c8-4fd7-85fd-708016c2e607" providerId="ADAL" clId="{8FC57E5A-3BE8-44AE-80AE-A27930B3F38D}" dt="2019-03-16T10:55:40.682" v="2509" actId="478"/>
          <ac:spMkLst>
            <pc:docMk/>
            <pc:sldMk cId="2103488608" sldId="332"/>
            <ac:spMk id="7" creationId="{88DF8250-0904-4310-89CA-3FC223E11F21}"/>
          </ac:spMkLst>
        </pc:spChg>
        <pc:spChg chg="add mod">
          <ac:chgData name="Alexander Van den Bulck" userId="0b244803-43c8-4fd7-85fd-708016c2e607" providerId="ADAL" clId="{8FC57E5A-3BE8-44AE-80AE-A27930B3F38D}" dt="2019-03-16T10:55:43.526" v="2519" actId="1036"/>
          <ac:spMkLst>
            <pc:docMk/>
            <pc:sldMk cId="2103488608" sldId="332"/>
            <ac:spMk id="8" creationId="{ACA18E03-6BC9-4D0B-BBBF-3A92D302FD1A}"/>
          </ac:spMkLst>
        </pc:spChg>
        <pc:spChg chg="del mod">
          <ac:chgData name="Alexander Van den Bulck" userId="0b244803-43c8-4fd7-85fd-708016c2e607" providerId="ADAL" clId="{8FC57E5A-3BE8-44AE-80AE-A27930B3F38D}" dt="2019-03-15T13:27:45.923" v="2487" actId="478"/>
          <ac:spMkLst>
            <pc:docMk/>
            <pc:sldMk cId="2103488608" sldId="332"/>
            <ac:spMk id="9" creationId="{9F4A1167-2F27-4B55-B53C-B7C20227D744}"/>
          </ac:spMkLst>
        </pc:spChg>
        <pc:spChg chg="del mod">
          <ac:chgData name="Alexander Van den Bulck" userId="0b244803-43c8-4fd7-85fd-708016c2e607" providerId="ADAL" clId="{8FC57E5A-3BE8-44AE-80AE-A27930B3F38D}" dt="2019-03-15T13:27:49.393" v="2491" actId="478"/>
          <ac:spMkLst>
            <pc:docMk/>
            <pc:sldMk cId="2103488608" sldId="332"/>
            <ac:spMk id="10" creationId="{BC48449A-6ADD-490E-A44D-235E4D77C6B2}"/>
          </ac:spMkLst>
        </pc:spChg>
        <pc:spChg chg="del mod">
          <ac:chgData name="Alexander Van den Bulck" userId="0b244803-43c8-4fd7-85fd-708016c2e607" providerId="ADAL" clId="{8FC57E5A-3BE8-44AE-80AE-A27930B3F38D}" dt="2019-03-15T13:27:44.940" v="2485" actId="478"/>
          <ac:spMkLst>
            <pc:docMk/>
            <pc:sldMk cId="2103488608" sldId="332"/>
            <ac:spMk id="11" creationId="{0A41FC73-E9D4-4C1E-8B7E-606053B39F4A}"/>
          </ac:spMkLst>
        </pc:spChg>
        <pc:spChg chg="del mod">
          <ac:chgData name="Alexander Van den Bulck" userId="0b244803-43c8-4fd7-85fd-708016c2e607" providerId="ADAL" clId="{8FC57E5A-3BE8-44AE-80AE-A27930B3F38D}" dt="2019-03-15T13:27:44.391" v="2484" actId="478"/>
          <ac:spMkLst>
            <pc:docMk/>
            <pc:sldMk cId="2103488608" sldId="332"/>
            <ac:spMk id="14" creationId="{8858AC1A-1C17-4911-8388-B73D0159FA05}"/>
          </ac:spMkLst>
        </pc:spChg>
      </pc:sldChg>
      <pc:sldChg chg="addSp delSp modSp add">
        <pc:chgData name="Alexander Van den Bulck" userId="0b244803-43c8-4fd7-85fd-708016c2e607" providerId="ADAL" clId="{8FC57E5A-3BE8-44AE-80AE-A27930B3F38D}" dt="2019-03-16T11:27:28.368" v="3160" actId="14100"/>
        <pc:sldMkLst>
          <pc:docMk/>
          <pc:sldMk cId="4083637567" sldId="333"/>
        </pc:sldMkLst>
        <pc:spChg chg="del">
          <ac:chgData name="Alexander Van den Bulck" userId="0b244803-43c8-4fd7-85fd-708016c2e607" providerId="ADAL" clId="{8FC57E5A-3BE8-44AE-80AE-A27930B3F38D}" dt="2019-03-16T11:18:47.210" v="3141" actId="478"/>
          <ac:spMkLst>
            <pc:docMk/>
            <pc:sldMk cId="4083637567" sldId="333"/>
            <ac:spMk id="6" creationId="{6919FD4E-DD5B-4227-89CC-C838DE572D95}"/>
          </ac:spMkLst>
        </pc:spChg>
        <pc:spChg chg="add del mod">
          <ac:chgData name="Alexander Van den Bulck" userId="0b244803-43c8-4fd7-85fd-708016c2e607" providerId="ADAL" clId="{8FC57E5A-3BE8-44AE-80AE-A27930B3F38D}" dt="2019-03-16T11:27:06.226" v="3150" actId="478"/>
          <ac:spMkLst>
            <pc:docMk/>
            <pc:sldMk cId="4083637567" sldId="333"/>
            <ac:spMk id="7" creationId="{0D9B99AE-D419-4398-B18F-9A1996918A14}"/>
          </ac:spMkLst>
        </pc:spChg>
        <pc:spChg chg="add mod">
          <ac:chgData name="Alexander Van den Bulck" userId="0b244803-43c8-4fd7-85fd-708016c2e607" providerId="ADAL" clId="{8FC57E5A-3BE8-44AE-80AE-A27930B3F38D}" dt="2019-03-16T11:27:28.368" v="3160" actId="14100"/>
          <ac:spMkLst>
            <pc:docMk/>
            <pc:sldMk cId="4083637567" sldId="333"/>
            <ac:spMk id="8" creationId="{73772564-1DCC-42D4-93B2-A999CC78B348}"/>
          </ac:spMkLst>
        </pc:spChg>
      </pc:sldChg>
      <pc:sldChg chg="addSp delSp modSp add">
        <pc:chgData name="Alexander Van den Bulck" userId="0b244803-43c8-4fd7-85fd-708016c2e607" providerId="ADAL" clId="{8FC57E5A-3BE8-44AE-80AE-A27930B3F38D}" dt="2019-03-16T11:37:29.004" v="3180" actId="14100"/>
        <pc:sldMkLst>
          <pc:docMk/>
          <pc:sldMk cId="3256116576" sldId="334"/>
        </pc:sldMkLst>
        <pc:spChg chg="add del mod">
          <ac:chgData name="Alexander Van den Bulck" userId="0b244803-43c8-4fd7-85fd-708016c2e607" providerId="ADAL" clId="{8FC57E5A-3BE8-44AE-80AE-A27930B3F38D}" dt="2019-03-16T11:37:18.859" v="3171" actId="478"/>
          <ac:spMkLst>
            <pc:docMk/>
            <pc:sldMk cId="3256116576" sldId="334"/>
            <ac:spMk id="6" creationId="{05DC3A74-4275-4408-99AD-5143D24FAA6A}"/>
          </ac:spMkLst>
        </pc:spChg>
        <pc:spChg chg="add mod">
          <ac:chgData name="Alexander Van den Bulck" userId="0b244803-43c8-4fd7-85fd-708016c2e607" providerId="ADAL" clId="{8FC57E5A-3BE8-44AE-80AE-A27930B3F38D}" dt="2019-03-16T11:37:29.004" v="3180" actId="14100"/>
          <ac:spMkLst>
            <pc:docMk/>
            <pc:sldMk cId="3256116576" sldId="334"/>
            <ac:spMk id="7" creationId="{BE1DD036-9545-42C8-97CB-03A5F839EF9A}"/>
          </ac:spMkLst>
        </pc:spChg>
        <pc:spChg chg="del">
          <ac:chgData name="Alexander Van den Bulck" userId="0b244803-43c8-4fd7-85fd-708016c2e607" providerId="ADAL" clId="{8FC57E5A-3BE8-44AE-80AE-A27930B3F38D}" dt="2019-03-16T11:36:03.399" v="3162" actId="478"/>
          <ac:spMkLst>
            <pc:docMk/>
            <pc:sldMk cId="3256116576" sldId="334"/>
            <ac:spMk id="8" creationId="{73772564-1DCC-42D4-93B2-A999CC78B348}"/>
          </ac:spMkLst>
        </pc:spChg>
      </pc:sldChg>
      <pc:sldChg chg="addSp delSp modSp add delCm">
        <pc:chgData name="Alexander Van den Bulck" userId="0b244803-43c8-4fd7-85fd-708016c2e607" providerId="ADAL" clId="{8FC57E5A-3BE8-44AE-80AE-A27930B3F38D}" dt="2019-03-17T13:37:09.014" v="3348" actId="1076"/>
        <pc:sldMkLst>
          <pc:docMk/>
          <pc:sldMk cId="4125902797" sldId="335"/>
        </pc:sldMkLst>
        <pc:spChg chg="add mod">
          <ac:chgData name="Alexander Van den Bulck" userId="0b244803-43c8-4fd7-85fd-708016c2e607" providerId="ADAL" clId="{8FC57E5A-3BE8-44AE-80AE-A27930B3F38D}" dt="2019-03-17T13:26:36.363" v="3341" actId="1076"/>
          <ac:spMkLst>
            <pc:docMk/>
            <pc:sldMk cId="4125902797" sldId="335"/>
            <ac:spMk id="6" creationId="{B78586FF-95C7-40A1-AEC8-7591761B188B}"/>
          </ac:spMkLst>
        </pc:spChg>
        <pc:spChg chg="add del mod">
          <ac:chgData name="Alexander Van den Bulck" userId="0b244803-43c8-4fd7-85fd-708016c2e607" providerId="ADAL" clId="{8FC57E5A-3BE8-44AE-80AE-A27930B3F38D}" dt="2019-03-17T13:22:36.026" v="3327" actId="478"/>
          <ac:spMkLst>
            <pc:docMk/>
            <pc:sldMk cId="4125902797" sldId="335"/>
            <ac:spMk id="6" creationId="{E669C7CC-84F8-48F6-9825-7AB63C55E604}"/>
          </ac:spMkLst>
        </pc:spChg>
        <pc:spChg chg="add del mod">
          <ac:chgData name="Alexander Van den Bulck" userId="0b244803-43c8-4fd7-85fd-708016c2e607" providerId="ADAL" clId="{8FC57E5A-3BE8-44AE-80AE-A27930B3F38D}" dt="2019-03-17T13:36:57.147" v="3343" actId="478"/>
          <ac:spMkLst>
            <pc:docMk/>
            <pc:sldMk cId="4125902797" sldId="335"/>
            <ac:spMk id="7" creationId="{B68F14DE-3FB8-4ED2-AD82-C16D0570FBFC}"/>
          </ac:spMkLst>
        </pc:spChg>
        <pc:spChg chg="del">
          <ac:chgData name="Alexander Van den Bulck" userId="0b244803-43c8-4fd7-85fd-708016c2e607" providerId="ADAL" clId="{8FC57E5A-3BE8-44AE-80AE-A27930B3F38D}" dt="2019-03-16T11:47:21.084" v="3182" actId="478"/>
          <ac:spMkLst>
            <pc:docMk/>
            <pc:sldMk cId="4125902797" sldId="335"/>
            <ac:spMk id="7" creationId="{BE1DD036-9545-42C8-97CB-03A5F839EF9A}"/>
          </ac:spMkLst>
        </pc:spChg>
        <pc:spChg chg="add mod">
          <ac:chgData name="Alexander Van den Bulck" userId="0b244803-43c8-4fd7-85fd-708016c2e607" providerId="ADAL" clId="{8FC57E5A-3BE8-44AE-80AE-A27930B3F38D}" dt="2019-03-17T13:37:09.014" v="3348" actId="1076"/>
          <ac:spMkLst>
            <pc:docMk/>
            <pc:sldMk cId="4125902797" sldId="335"/>
            <ac:spMk id="8" creationId="{FC84A122-28EC-4B5F-A6BC-5897415EBD38}"/>
          </ac:spMkLst>
        </pc:spChg>
      </pc:sldChg>
      <pc:sldChg chg="addSp delSp modSp add">
        <pc:chgData name="Alexander Van den Bulck" userId="0b244803-43c8-4fd7-85fd-708016c2e607" providerId="ADAL" clId="{8FC57E5A-3BE8-44AE-80AE-A27930B3F38D}" dt="2019-03-16T12:08:58.150" v="3230" actId="1076"/>
        <pc:sldMkLst>
          <pc:docMk/>
          <pc:sldMk cId="1340190169" sldId="336"/>
        </pc:sldMkLst>
        <pc:spChg chg="mod">
          <ac:chgData name="Alexander Van den Bulck" userId="0b244803-43c8-4fd7-85fd-708016c2e607" providerId="ADAL" clId="{8FC57E5A-3BE8-44AE-80AE-A27930B3F38D}" dt="2019-03-16T12:08:58.150" v="3230" actId="1076"/>
          <ac:spMkLst>
            <pc:docMk/>
            <pc:sldMk cId="1340190169" sldId="336"/>
            <ac:spMk id="2" creationId="{DB6EAE8C-3DB4-4808-A4D1-D3C12C2B5A82}"/>
          </ac:spMkLst>
        </pc:spChg>
        <pc:spChg chg="add del">
          <ac:chgData name="Alexander Van den Bulck" userId="0b244803-43c8-4fd7-85fd-708016c2e607" providerId="ADAL" clId="{8FC57E5A-3BE8-44AE-80AE-A27930B3F38D}" dt="2019-03-16T12:06:46.922" v="3200" actId="1076"/>
          <ac:spMkLst>
            <pc:docMk/>
            <pc:sldMk cId="1340190169" sldId="336"/>
            <ac:spMk id="6" creationId="{20A16520-516E-41EC-90B5-EE97D33CAC10}"/>
          </ac:spMkLst>
        </pc:spChg>
        <pc:spChg chg="add mod">
          <ac:chgData name="Alexander Van den Bulck" userId="0b244803-43c8-4fd7-85fd-708016c2e607" providerId="ADAL" clId="{8FC57E5A-3BE8-44AE-80AE-A27930B3F38D}" dt="2019-03-16T12:08:39.630" v="3224" actId="404"/>
          <ac:spMkLst>
            <pc:docMk/>
            <pc:sldMk cId="1340190169" sldId="336"/>
            <ac:spMk id="9" creationId="{66862A5B-2C86-45B2-8F24-55A25CFBB58F}"/>
          </ac:spMkLst>
        </pc:spChg>
        <pc:picChg chg="add mod">
          <ac:chgData name="Alexander Van den Bulck" userId="0b244803-43c8-4fd7-85fd-708016c2e607" providerId="ADAL" clId="{8FC57E5A-3BE8-44AE-80AE-A27930B3F38D}" dt="2019-03-16T12:08:50.917" v="3229" actId="14100"/>
          <ac:picMkLst>
            <pc:docMk/>
            <pc:sldMk cId="1340190169" sldId="336"/>
            <ac:picMk id="7" creationId="{7EA3A813-2184-4E81-9D21-F8741D82B090}"/>
          </ac:picMkLst>
        </pc:picChg>
        <pc:picChg chg="add mod modCrop">
          <ac:chgData name="Alexander Van den Bulck" userId="0b244803-43c8-4fd7-85fd-708016c2e607" providerId="ADAL" clId="{8FC57E5A-3BE8-44AE-80AE-A27930B3F38D}" dt="2019-03-16T12:08:42.519" v="3225" actId="1076"/>
          <ac:picMkLst>
            <pc:docMk/>
            <pc:sldMk cId="1340190169" sldId="336"/>
            <ac:picMk id="8" creationId="{DFD5FBAE-50A4-4587-A3E3-607FECB49CEA}"/>
          </ac:picMkLst>
        </pc:picChg>
      </pc:sldChg>
      <pc:sldChg chg="delSp modSp add ord addCm delCm modCm">
        <pc:chgData name="Alexander Van den Bulck" userId="0b244803-43c8-4fd7-85fd-708016c2e607" providerId="ADAL" clId="{8FC57E5A-3BE8-44AE-80AE-A27930B3F38D}" dt="2019-03-17T13:15:14.544" v="3325" actId="1076"/>
        <pc:sldMkLst>
          <pc:docMk/>
          <pc:sldMk cId="3698548489" sldId="337"/>
        </pc:sldMkLst>
        <pc:spChg chg="del">
          <ac:chgData name="Alexander Van den Bulck" userId="0b244803-43c8-4fd7-85fd-708016c2e607" providerId="ADAL" clId="{8FC57E5A-3BE8-44AE-80AE-A27930B3F38D}" dt="2019-03-17T10:35:22.533" v="3266" actId="478"/>
          <ac:spMkLst>
            <pc:docMk/>
            <pc:sldMk cId="3698548489" sldId="337"/>
            <ac:spMk id="9" creationId="{295A9A5B-E598-44DD-9861-7AA6A7B368C8}"/>
          </ac:spMkLst>
        </pc:spChg>
        <pc:spChg chg="del">
          <ac:chgData name="Alexander Van den Bulck" userId="0b244803-43c8-4fd7-85fd-708016c2e607" providerId="ADAL" clId="{8FC57E5A-3BE8-44AE-80AE-A27930B3F38D}" dt="2019-03-17T10:35:22.533" v="3266" actId="478"/>
          <ac:spMkLst>
            <pc:docMk/>
            <pc:sldMk cId="3698548489" sldId="337"/>
            <ac:spMk id="12" creationId="{539EC43F-858D-4A9C-801C-6B4FADB29E91}"/>
          </ac:spMkLst>
        </pc:spChg>
        <pc:spChg chg="del">
          <ac:chgData name="Alexander Van den Bulck" userId="0b244803-43c8-4fd7-85fd-708016c2e607" providerId="ADAL" clId="{8FC57E5A-3BE8-44AE-80AE-A27930B3F38D}" dt="2019-03-17T10:35:22.533" v="3266" actId="478"/>
          <ac:spMkLst>
            <pc:docMk/>
            <pc:sldMk cId="3698548489" sldId="337"/>
            <ac:spMk id="13" creationId="{1EEAF6C7-B547-4A9D-93BB-4B0F5FF14D5A}"/>
          </ac:spMkLst>
        </pc:spChg>
        <pc:spChg chg="mod">
          <ac:chgData name="Alexander Van den Bulck" userId="0b244803-43c8-4fd7-85fd-708016c2e607" providerId="ADAL" clId="{8FC57E5A-3BE8-44AE-80AE-A27930B3F38D}" dt="2019-03-17T10:37:00.383" v="3308" actId="20577"/>
          <ac:spMkLst>
            <pc:docMk/>
            <pc:sldMk cId="3698548489" sldId="337"/>
            <ac:spMk id="14" creationId="{E8AA6DE7-5BCD-4FAA-8C58-C16BA1431E8B}"/>
          </ac:spMkLst>
        </pc:spChg>
        <pc:spChg chg="del">
          <ac:chgData name="Alexander Van den Bulck" userId="0b244803-43c8-4fd7-85fd-708016c2e607" providerId="ADAL" clId="{8FC57E5A-3BE8-44AE-80AE-A27930B3F38D}" dt="2019-03-17T10:35:22.533" v="3266" actId="478"/>
          <ac:spMkLst>
            <pc:docMk/>
            <pc:sldMk cId="3698548489" sldId="337"/>
            <ac:spMk id="15" creationId="{EF5524AE-109A-4B08-9CB9-28D5840190E0}"/>
          </ac:spMkLst>
        </pc:spChg>
        <pc:spChg chg="del">
          <ac:chgData name="Alexander Van den Bulck" userId="0b244803-43c8-4fd7-85fd-708016c2e607" providerId="ADAL" clId="{8FC57E5A-3BE8-44AE-80AE-A27930B3F38D}" dt="2019-03-17T10:35:22.533" v="3266" actId="478"/>
          <ac:spMkLst>
            <pc:docMk/>
            <pc:sldMk cId="3698548489" sldId="337"/>
            <ac:spMk id="17" creationId="{97C95B29-37B2-479B-943A-0F11675F6B8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86276-6205-41DC-A1BF-C07B4F05ECA0}" type="datetimeFigureOut">
              <a:rPr lang="nl-NL" smtClean="0"/>
              <a:t>22-3-2021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EDC2A-F16C-4744-8FEF-EB8C334368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7792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8:37:44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14029 4070 391 0,'0'0'519'0,"0"0"-492"0,0 0 84 15,0 0 61-15,0 0-61 16,0 0-35-16,0 0-10 16,69-75-20-16,-68 73-6 15,-1 0 5-15,4-2-15 16,-2 4 2-16,-2 0-2 15,0 0-3-15,0 0 7 16,0 0-9-16,0 0-5 16,0 0 4-16,0 0-9 15,0 0 1-15,0 0-2 16,-2 0-5-16,-7 0 9 16,-3 4-10-16,-12 6-7 0,0 4-2 15,-7 9 3-15,-3 5-2 16,-3 6 0-16,3 9 3 15,6 1 2-15,8 5-5 16,1-1 0 0,14-3 0-16,5-3-1 0,0-3 1 15,0-1 0-15,5-2-1 16,10-3-2-16,1-4 3 16,3 2-1-16,-2-6 0 15,5 1-3-15,1-3 0 16,-3-7-1-16,5 2-13 15,-7-4-4-15,0-6-28 0,1-6-21 16,-4-2-31-16,1 0-142 16,-1-20-926-16</inkml:trace>
  <inkml:trace contextRef="#ctx0" brushRef="#br0" timeOffset="951.01">14620 4103 1186 0,'0'0'91'15,"0"0"-21"-15,0 0 76 16,0 0-56-16,0 0-54 16,0 0-5-16,0 0-2 15,0-3-5-15,0 3-7 16,3 0-17-16,13-2 0 16,6 2-2-16,11-4 4 15,-2 2-4-15,0 2 2 16,-2 0 0-16,-3 0-1 15,-11 0-2-15,1 6 2 0,-7 8-3 16,-8 5 2-16,-1 7 2 16,-1 2 0-16,-18 0 2 15,-6 3 1-15,0 0-1 16,-12 0-2-16,6-2 0 16,-8-1 3-16,10 0 0 15,1-5 1-15,9-3 0 16,4-1 1-16,6-8-4 15,4 0 2-15,5-2-3 16,0-4 0-16,15 1-3 16,13 0 0-16,5 0 3 15,10-6-1-15,-5 0 1 16,6 0 0-16,-8 0 0 0,2-6-3 16,-7 0 2-16,-5 0-12 15,-5 1-14-15,-6-1-31 16,-6 3-49-16,-7-2-201 15</inkml:trace>
  <inkml:trace contextRef="#ctx0" brushRef="#br0" timeOffset="1762.02">15559 4473 1106 0,'0'0'90'15,"0"0"-73"-15,0 0 53 16,0 0 93-16,0 0-89 16,0 0-31-16,0-17-2 0,0 17-3 15,0 0 4 1,0 0-13-16,0 0-1 0,-4 0-1 16,-8 17-12-16,-12 5-2 15,3 10-12-15,-5 1 1 16,2-1-2-16,9-4 0 15,-1-6-7-15,8-8-2 16,1 0-16-16,3-5-4 16,4-7-23-16,0-2-69 15,4 0-186-15,11-25-565 16</inkml:trace>
  <inkml:trace contextRef="#ctx0" brushRef="#br0" timeOffset="2407.03">16287 4018 1051 0,'0'0'283'16,"0"0"-264"-16,0 0-19 15,0 0 60-15,0 0-36 16,0 0-24-16,45-8 0 16,-24 5 4-16,4 3-4 15,0 0 0-15,0 0-5 16,-4 0-5-16,-2 8-5 16,-7 1 5-16,-3-1 3 15,-8 1 6-15,-1 2 2 0,0 7 23 16,-10-2 23-16,-11 4-5 15,2-3 3-15,4 3-19 16,3-6-5-16,8-4-11 16,4 0-10-16,0 0-12 15,4 2-10-15,17 2-13 16,3 3-5-16,2-5-17 16,-4 4-9-16,-3-2 31 15,-4 0 7-15,-9 1 28 16,-3 1 8-16,-3 2 24 15,0 2 34-15,-10-1-1 16,-9 1-13-16,-2 2-10 16,2-4-9-16,4-8-14 0,-1 2-19 15,11-7-8 1,5-2-26-16,0 3-91 0,0-6-406 16</inkml:trace>
  <inkml:trace contextRef="#ctx0" brushRef="#br0" timeOffset="2834.04">16895 4470 1046 0,'0'0'299'16,"0"0"-285"-16,0 0 47 15,0 0 23-15,0 0-61 0,0 0-23 16,-20 31 4-16,4-11-2 16,1 2 5-16,-1 1-4 15,6-7-3-15,5-2 0 16,5-10-106-16,0-4-404 15</inkml:trace>
  <inkml:trace contextRef="#ctx0" brushRef="#br0" timeOffset="3667.06">16949 4484 1054 0,'0'0'120'16,"0"0"-59"-16,0 0 107 0,0 0-97 15,0 0-36 1,0 0-6-16,-54 11-8 0,49 1 2 15,3 2-5-15,-3-6-2 16,5 0 4-16,0 1-19 16,0-6 1-16,0 3-4 15,0-6-7-15,5 0-3 16,2 0-8-16,2 0-7 16,6 0 12-16,-6-6-17 15,-2-6 9-15,-4 2 13 16,2 0-6-16,-5 2 16 15,0 2 5-15,0 4 10 16,-13 2 12-16,-8 0-2 16,2 0 12-16,4 8-18 15,-1 4 1-15,4 4 10 0,7-1-8 16,1-1-15-16,4 0-4 16,4-2-3-16,11-4-5 15,3-2 2-15,2-4-20 16,4-2 5-16,-5 0 4 15,-3-8-9-15,-9-6 17 16,-4 0 6-16,-3 2 6 16,0 1 13-16,-5-1-2 15,-11 2-6-15,3 0-11 16,-3 2-8-16,6 0-27 16,6-4-62-16,4 4-216 15</inkml:trace>
  <inkml:trace contextRef="#ctx0" brushRef="#br0" timeOffset="4168.06">17409 3987 611 0,'0'0'500'0,"0"0"-473"16,0 0 162-16,-95-2-73 15,60 18-52-15,3 10-19 16,-6 7 3-16,7 13-2 15,8 5-18-15,4 2-9 16,14 1-1-16,5-7-14 16,11-7-1-16,25-9-3 15,12-8-8-15,9-14-3 16,5-9-17-16,7 0-5 16,-7-23-5-16,-7-5-10 15,-14-6 2-15,-11 0 7 16,-6-3 39-16,-17 1 5 0,-7-1 28 15,0-3 14-15,-13 1 3 16,-14 3-17-16,-1-2-7 16,-1 7-8-16,0 9-16 15,6 5-1-15,3 3-1 16,1 11-19-16,10 3-41 16,2 0-81-16,2 0-429 15</inkml:trace>
  <inkml:trace contextRef="#ctx0" brushRef="#br0" timeOffset="4805.07">18334 3688 578 0,'0'0'493'16,"0"0"-370"-16,0 0 55 16,0 0-51-16,0 0-62 15,0 0-40-15,10 6-12 0,16 16-1 16,8 12 25-16,4 5-7 16,5 4-26-16,-7 2 9 15,4 3-12-15,-9 0-1 16,-7 3 4-16,-7-3-2 15,-6 5 0-15,-11 4 9 16,0-1 1-16,-21 1 9 16,-10-3-7-16,-5-4 1 15,-7-1 3-15,1-10-10 16,3-9-5-16,6-6-3 16,4-10-22-16,13-14-16 0,1-6-73 15,10-26-434 1</inkml:trace>
  <inkml:trace contextRef="#ctx0" brushRef="#br0" timeOffset="5482.08">20377 4529 744 0,'0'0'687'0,"0"0"-662"16,0 0 65-16,0 0-2 0,0 0-38 16,0 0-18-16,-30 37-18 15,5-3-4-15,-6 0-4 16,1-1-3-16,13-7-6 15,3-6-9-15,12-6-32 16,2-9-53-16,23-5-246 16</inkml:trace>
  <inkml:trace contextRef="#ctx0" brushRef="#br0" timeOffset="5992.1">22316 3716 1111 0,'0'0'131'0,"0"0"-89"15,0 0 102-15,0 0-18 16,0 0-52-16,0 0-16 15,0-2-17-15,-24 10-19 16,-7 14-12-16,-17 13-8 16,0 9 1-16,-7 10 14 15,1 0-10-15,6 6 3 16,5-1 7-16,12 3-11 16,5-3-1-16,17 2-4 15,9-1 3-15,4-1-8 0,25-8 4 16,14-5-8-1,11-10-6-15,11-11-28 0,11-13-7 16,5-12-51-16,2 0-100 16,-9-20-531-16</inkml:trace>
  <inkml:trace contextRef="#ctx0" brushRef="#br0" timeOffset="6952.12">23758 3841 1201 0,'0'0'17'16,"0"0"-17"-16,0 0-42 16,0 0 36-16,0 0-32 15,0 0-53-15,-9-40-17 0,9 40 37 16,0 0 22-16,0 0 49 16,0 0 15-16,0 0 73 15,0 0 37-15,0 0-8 16,0 0 1-16,0 0-11 15,0 0-24-15,0 0-18 16,0 0-19-16,0 0-19 16,14-3-19-16,2-6-6 15,10 1 5-15,-1 2-2 16,5 4-4-16,-4 2 5 16,-2 0-6-16,0 0 1 15,-9 6-2-15,-4 4 1 16,-10 4 0-16,-1 4 3 0,0 4-2 15,-1 7 13-15,-20-1 2 16,-3-3 3-16,3-2-2 16,2-4-6-16,7-7 0 15,7-6-11-15,5-4-1 16,0 2-3-16,0 0-22 16,12 2-6-16,12 3 8 15,2-1-6-15,3 1 5 16,-3-1-4-16,-5 1 7 15,-6-1 20-15,-4 4 0 16,-11 2 2-16,0 2 17 16,0 4 10-16,-11 5 17 15,-9 3-7-15,-10 1-1 0,3-3-2 16,-2-2-13-16,-1 0-9 16,10-8-8-16,8-7-4 15,3-3-16-15,9-6-27 16,5 0-86-16,21-3-346 15</inkml:trace>
  <inkml:trace contextRef="#ctx0" brushRef="#br0" timeOffset="7715.15">24749 4250 1414 0,'0'0'37'16,"0"0"-27"-16,0 0 45 0,0 0 12 15,0 0-41-15,-47 75-9 16,20-40 0-16,1-1-12 16,5-4-4-16,4-4-2 15,5-3-8-15,10-7-26 16,2-4-41-16,5-12-190 15,30-6-759-15</inkml:trace>
  <inkml:trace contextRef="#ctx0" brushRef="#br0" timeOffset="8371.12">25734 3730 1147 0,'0'0'2'16,"0"0"8"-16,0 0 71 16,83-22 13-16,-56 19-29 15,1 3 19-15,-2 0-44 16,-2 0-5-16,-5 9-13 16,-7 5-18-16,-4 8 7 15,-8 3 3-15,0 9-7 16,-8 6 9-16,-18 5-2 15,-10 3 3-15,-6 1 2 0,-2-8-7 16,4 1 7-16,5-8-1 16,10-3-9-16,9-5 1 15,6-6-10-15,10-6-3 16,0 0 2-16,8-3-8 16,15-3 5-16,6-2 2 15,6-2 1-15,2-4-2 16,8 0-7-16,-3 0-13 15,1 0-10-15,-2-10-26 16,-5 2-50-16,-5-3-289 16</inkml:trace>
  <inkml:trace contextRef="#ctx0" brushRef="#br0" timeOffset="8873.14">26363 4145 1292 0,'0'0'64'16,"0"0"34"-16,0 0-2 0,0 0-30 15,0 0-30 1,0 0-20-16,-21 0-9 15,16 3-7-15,3 2 0 0,-1 1 0 16,3 2-2-16,0 2 0 16,0-5-3-16,0 0-4 15,0 1-6-15,3-3-17 16,4-3 3-16,-2 0 2 16,4 0 6-16,-4 0 17 15,-5 0-6-15,0 0 10 16,0 0 10-16,0 0 7 15,0-3 16-15,0 3 8 16,0 0-9-16,-5 0 7 16,0 0-11-16,-1 0-8 0,3 3-1 15,3 0-13-15,0 0-4 16,0 0-2-16,0-3-14 16,0 0 2-16,3 0-3 15,3 0-1-15,-1 0 12 16,-5 0-7-16,0 0 5 15,0 0 4-15,0 0-3 16,0 0-5-16,0 0-49 16,2 0-94-16,6-3-384 15</inkml:trace>
  <inkml:trace contextRef="#ctx0" brushRef="#br0" timeOffset="9314.15">26917 3522 1030 0,'0'0'311'16,"0"0"-282"-16,0 0 74 15,0 0-24-15,0 0-44 16,0 0-30-16,-10 42-2 16,10-20 1-16,0-2-4 0,5-1-4 15,14-1-16-15,4-1-18 16,8 0-18-16,-4-6-57 16,-5 9-18-16,-6-4 70 15,-6 4 61-15,-6 6 6 16,-4 5 72-16,-5 3 32 15,-16 3 11-15,-5-1-35 16,-1-2-21-16,-1-5-9 16,2-5-29-16,4-6-6 15,6-4-18-15,9-9-3 16,4-5-6-16,3 0-21 16,0 0-22-16,0-19-41 0,5-13-89 15,9-10-231 1</inkml:trace>
  <inkml:trace contextRef="#ctx0" brushRef="#br0" timeOffset="9487.15">26909 3453 1023 0,'0'0'371'16,"0"0"-353"-16,0 0 71 15,98-4-15-15,-46 4-34 16,3 0-32-16,5 0-5 15,0 0-3-15,-1 2-20 0,1 0-36 16,-5-2-148 0,-10 0-434-16</inkml:trace>
  <inkml:trace contextRef="#ctx0" brushRef="#br0" timeOffset="9909.17">27636 3129 1418 0,'0'0'39'0,"0"0"-29"0,0 0 39 15,0 0-1-15,0 0-41 16,0 0 3-16,75 83 13 16,-35-39-20-16,1 5 2 15,-1 1-5-15,-4 7 0 16,-1-1 2-16,-9 0 0 16,-8 6-2-16,-5 1 16 15,-8 2 2-15,-5 2-7 16,-2 1-10-16,-17-1 7 15,-7-4 8-15,-8-7-8 16,-8-5 11-16,-2-3-7 16,-3-3-10-16,2-11-1 15,9-9-1-15,7-11-36 0,8-10-47 16,9-4-208-16</inkml:trace>
  <inkml:trace contextRef="#ctx0" brushRef="#br0" timeOffset="12504.62">14711 6734 849 0,'0'0'545'0,"0"0"-536"16,0 0 45-16,0 0 72 0,0 0-67 16,0 0-25-16,-86-26 4 15,65 26-15-15,1 0 4 16,-5 8-5-16,5 10-13 16,-4 9-1-16,8 5-8 15,4 7-2-15,9 3 0 16,3 9-8-16,0 3 6 15,19 5-1-15,1 3 1 16,1 3 1-16,-6 8 3 16,-1 4 0-16,-9-2 0 15,-5 2 4-15,0-1-4 16,-19-3 0-16,-12 1 0 16,2-4 8-16,-4-5-2 0,-4-8-1 15,0-9-5-15,6-12 0 16,7-13-8-16,7-9-10 15,7-14-20-15,-4 0-8 16,4-31-67-16,-4-11-160 16,2-17-569-16</inkml:trace>
  <inkml:trace contextRef="#ctx0" brushRef="#br0" timeOffset="12656.61">14186 7444 1360 0,'0'0'3'0,"0"0"19"0,0 0 77 16,100-5-43 0,-49 2-44-16,8-3-12 0,3-2 0 15,-2-4-14-15,0 2-64 16,-3-2-188-16,-7 6-739 16</inkml:trace>
  <inkml:trace contextRef="#ctx0" brushRef="#br0" timeOffset="13039.62">15018 7278 1360 0,'0'0'0'15,"0"0"16"-15,0 0 29 0,-90-26 68 16,56 30-78-16,1 18-2 15,-2 6 2-15,6 6 4 16,8 3-9-16,6 2-14 16,10-2-2-16,5-1-13 15,10-2 2-15,19-5-6 16,8-9-5-16,7-15-9 16,8-5-1-16,-2-5-16 15,0-21 0-15,-14 1 7 16,-10-7-7-16,-12 2 22 0,-9 1 12 15,-5 3 11 1,-5 2 12-16,-14 1 5 0,-7 6-3 16,7 0-23-16,2 3-2 15,3 2-19-15,12-4-38 16,2-4-79-16,12 1-238 16,14-7-627-16</inkml:trace>
  <inkml:trace contextRef="#ctx0" brushRef="#br0" timeOffset="13329.63">15283 6744 1282 0,'0'0'10'0,"0"0"52"0,0 0 83 15,0 0-61-15,0 0-37 16,0 0-23-16,0-30-15 15,3 63-2-15,-3 23-4 16,6 19 12-16,-1 6-9 16,3 10-5-16,-6-2 8 15,3 2-9-15,-1-6 2 16,1-12-2-16,0-14-1 16,2-13-10-16,3-12-22 15,4-12-27-15,1-11-33 16,6-11-131-16,3-6-211 15</inkml:trace>
  <inkml:trace contextRef="#ctx0" brushRef="#br0" timeOffset="13854.63">15781 7286 1228 0,'0'0'97'0,"0"0"-74"15,0 0 103-15,0 0-31 16,0 0-50-16,0 0-21 16,-92-11 6-16,68 14-16 15,4 11-1-15,1 5 1 16,-2 7-9-16,2 2 3 0,7 7-5 16,3-5-3-1,9-1 0-15,6-5 0 0,18-8-8 16,12-6-3-16,3-10-11 15,8 0-5-15,3-22-11 16,-5-9-3 0,0-9 9-16,-8-5-10 0,-4-9 23 15,-2-2 15-15,-10-3 4 16,0-6 7-16,-8-6 10 16,-8-10 2-16,-5-10-3 15,0 0-14-15,-10 8 2 16,-4 17 5-16,-1 23 16 0,11 21 21 15,3 14-11 1,-3 8 0-16,4 0-11 0,0 20-20 16,0 19-1-16,0 23 6 15,0 20-5-15,0 14 5 16,9 9 0-16,6 4-4 16,-6-1 10-16,-2-9-1 15,1-15-5-15,-1-16-9 16,4-18 0-16,-1-13-12 15,-1-14-14-15,1-9-18 16,0-14-52-16,4 0-159 16</inkml:trace>
  <inkml:trace contextRef="#ctx0" brushRef="#br0" timeOffset="16489.68">17588 5903 784 0,'0'0'301'16,"0"0"-289"-16,0 0 102 16,0 0 46-16,0 0-74 15,0 0-46-15,-7-25 9 16,7 22-5-16,0 3-11 16,0 0 3-16,-4 0-5 15,4 0-8-15,0 0-1 16,0 0-13-16,-1 0 0 15,1 6-7-15,0 20 1 0,0 10 0 16,0 15-3 0,1 2 0-16,8-1-1 0,-4 1 2 15,0-3-1-15,1-7 0 16,-6-9 2-16,8 0-3 16,-6-9 1-16,1-7-4 15,-1-4 2-15,-2-9-12 16,0-2-7-16,0-3-18 15,0 0-17-15,0-3-10 16,-7-12-71-16,-12-1-164 16,-1 2-368-16</inkml:trace>
  <inkml:trace contextRef="#ctx0" brushRef="#br0" timeOffset="16818.68">17476 6313 809 0,'0'0'53'0,"0"0"124"15,0 0 38 1,0 0-82-16,0 0-72 0,0 0-16 16,0 3-18-16,15 17 13 15,4 8 7-15,-3 5-16 16,3 1-6-16,-4 3-12 16,1-9-5-16,-4-2 2 15,-4-6-7-15,6-6 2 16,-7-9-4-16,2-5 2 0,-2 0-6 15,1-5 3 1,8-15 0-16,-1-14-1 0,1-3 1 16,-6-3-1-16,-5 4 0 15,-1 5 2-15,-4 11-2 16,0 6 1-16,0 8-4 16,0 6-6-16,0 0-36 15,0 6-34-15,0 20-155 16,0 2-721-16</inkml:trace>
  <inkml:trace contextRef="#ctx0" brushRef="#br0" timeOffset="22937.79">17646 7089 1198 0,'0'0'107'0,"0"0"-91"16,0 0-16-16,0 0 84 15,0 0-33-15,0 0-13 16,0 0-11-16,-89-51-9 16,66 51 16-16,-6 0-8 15,-5 12-9-15,-6 8 0 0,2 4-10 16,0 7 0-16,5 7 2 15,4 1 0-15,10 1 5 16,9-4-12-16,10-3-2 16,0-4 0-16,15-4 0 15,20-2-1-15,4-9-3 16,11-6-9-16,2-8 7 16,3 0-5-16,-3-20-1 15,-12-2 11-15,-1-6-7 16,-13-3 8-16,-11 0 3 15,-6 0-1-15,-9 6 6 16,0-4 0-16,-9 7 6 16,-9-4 3-16,-3 10-16 15,-2 4-2-15,5 6-2 16,4 4-18-16,7 2-16 0,3 0-49 16,4 16-130-16,0 8-174 15</inkml:trace>
  <inkml:trace contextRef="#ctx0" brushRef="#br0" timeOffset="23087.8">17803 7459 1034 0,'0'0'320'15,"0"0"-320"-15,0 0 0 16,0 0-4-16,0 0-26 0,0 0-116 15,17-31-340-15</inkml:trace>
  <inkml:trace contextRef="#ctx0" brushRef="#br0" timeOffset="23540.37">18087 6987 735 0,'0'0'339'0,"0"0"-261"0,0 0-71 16,-88-6 147-16,66 10-34 15,0 15-52-15,-4 9-20 16,-2 10-3-16,6 12-18 15,1 7-10-15,7 2 1 16,4-3-10-16,10-5 1 16,0-6-5-16,19-11-2 15,12-3-4-15,3-11 0 16,13-10-10-16,13-10 7 16,2-2-16-16,4-23 13 15,-6-15-10-15,-5-8-5 0,-15-3 15 16,-9-5-1-16,-14-3 9 15,-12 2 9-15,-5 6-6 16,-5 9 18-16,-17 8-1 16,-4 9-14-16,-12 13-6 15,0 10-2-15,-5 2-41 16,-4 14-45-16,1 20-151 16,-4 11-810-16</inkml:trace>
  <inkml:trace contextRef="#ctx0" brushRef="#br0" timeOffset="25189.4">17729 7540 1054 0,'0'0'49'0,"0"0"-27"16,0 0 83-16,0 0-30 0,0 0-31 15,0 0-29-15,-17 18-14 16,17-18 9-16,0 0-10 15,0 0 1-15,0 0 6 16,0 0-6-16,0 0 6 16,0 0-5-16,0 0 0 15,0 0 8-15,0 0-9 16,0 0 3-16,0-4-4 16,-4-1-7-16,3-1 3 15,-3-2 3-15,2 0 2 0,-1 2 4 16,3 3 3-1,-2 3 22-15,-1 0 6 0,1 0 2 16,2 0 1-16,0 0-19 16,0 0-17-16,0 0 2 15,0 0-5-15,0 0 0 16,0 3-1-16,0-3-8 16,5 0 3-16,-3 0-3 15,7 0-12-15,-4 0 18 16,0-6-12-16,-3 0 15 15,-2 0 3-15,0 4-2 16,0 2 11-16,0 0 9 16,0 0 6-16,0 0 5 15,0 0-11-15,0 0-13 16,0 0-8-16,0 2-3 0,0 4 2 16,0 3-32-16,0 5-43 15,0-3-98-15,0-2-516 16</inkml:trace>
  <inkml:trace contextRef="#ctx0" brushRef="#br0" timeOffset="26695.43">15443 10190 868 0,'0'0'206'15,"0"0"-206"-15,0 0 96 16,0 0 32-16,0 0-43 16,0 0-42-16,-26-45 7 15,16 43-11-15,-4 2-1 16,2 0-3-16,-7 0-16 0,4 2 8 15,-4 18-12-15,-4 3-12 16,-1 11 5-16,4 0-8 16,4 5 6-16,7 3-3 15,9-5-1-15,0-6-2 16,16-3 0-16,10-6-6 16,6-8 3-16,6-10-15 15,7-4-2-15,2-6 10 16,1-14-19-16,-7-8 10 15,1 3 4-15,-18-9 1 16,-4 3 13-16,-9-3 0 16,-11-3 1-16,0 9 8 15,-7 0 0-15,-17 2 8 16,-6 7-13-16,3 7-3 0,-2 12-7 16,3 0-34-16,7 0-60 15,8 14-55-15,1 9-133 16,10 5-340-16</inkml:trace>
  <inkml:trace contextRef="#ctx0" brushRef="#br0" timeOffset="27257.44">15824 10515 697 0,'0'0'426'0,"0"0"-412"16,0 0 51-16,0 0 31 15,0 0-52-15,0 0-7 16,-33-6 0-16,30 6-1 15,1 0-18-15,-3 9-2 16,1-1 11-16,3 4-14 16,1-7 0-16,0 1-13 15,0-6 4-15,0 0-8 16,0 0-6-16,0 0-25 16,0 0 7-16,1-9 17 15,4 4 11-15,-5-1 6 16,0 6-5-16,0 0 21 0,0 0 8 15,0 0-3-15,0 0-18 16,0 3-9-16,0 5-25 16,0 1-64-16,0-4-124 15,11-5-311-15</inkml:trace>
  <inkml:trace contextRef="#ctx0" brushRef="#br0" timeOffset="27872.44">16316 10204 788 0,'0'0'230'0,"0"0"-159"0,0 0-63 15,0 0 115-15,0 0-47 16,-94-5-28-16,73 10-17 16,-5 13 18-16,2 2-9 15,-5 5 1-15,6 5 4 16,3 8-25-16,1 1 5 16,14 3-6-16,5-3-19 15,0 1 7-15,10-6-7 16,21-3-3-16,9-11 1 15,1-8-20-15,9-12-1 16,2 0-7-16,1-20-13 16,-7-9-10-16,-4-5 14 0,-4 0 19 15,-16 1 17-15,-3-4 6 16,-12-2 7-16,-7 2 46 16,0 0-1-16,-2 3-7 15,-18 8-16-15,-5 6-20 16,-6 7 1-16,2 7-13 15,-2 6-4-15,5 0-13 16,6 3-38-16,1 11-73 16,8 6-195-16</inkml:trace>
  <inkml:trace contextRef="#ctx0" brushRef="#br0" timeOffset="33229.07">20523 5929 1185 0,'0'0'24'16,"0"0"-9"-16,0 0 81 16,0 0 4-16,0 0-55 15,0 0-34-15,0 0 6 16,0-2-8-16,0 2 1 16,0 8 21-16,-3 8-4 15,1 7 10-15,-3 9-9 16,5 1-16-16,-4 7 4 15,4 4-9-15,0-1-5 16,0 2 5-16,0-3-6 0,0-4 0 16,0-5 2-16,0-1-1 15,0-4-1-15,0-3-1 16,0-3 0-16,-1-4-2 16,-3-8-1-16,4-1-8 15,-2-4-15-15,2 1-15 16,-5 0-3-16,0-1-54 15,-4-2-80-15,-3-3-139 16,-1 0-464-16</inkml:trace>
  <inkml:trace contextRef="#ctx0" brushRef="#br0" timeOffset="33583.07">20335 6397 784 0,'0'0'170'0,"0"0"-142"15,0 0 136-15,0 0-26 16,0 0-42-16,0 0-40 16,55 96-24-16,-43-67-6 15,2-4-9-15,-3 0 10 16,-1-5-15-16,0-3-5 0,1-9 1 15,2 4-8 1,-2-12 5-16,1 0-1 0,3 0-3 16,4-12 7-16,0-10-8 15,2-6 3-15,-4-3-6 16,-3 3 1-16,0-3 0 16,-7 11-1-16,-4 2-11 15,-1 8-3-15,-2 4-41 16,0 6-55-16,0 0-138 15,0 2-426-15</inkml:trace>
  <inkml:trace contextRef="#ctx0" brushRef="#br0" timeOffset="37192.17">20103 7165 976 0,'0'0'49'0,"0"0"-18"16,0 0 30-16,0 0 85 15,0 0-76-15,0 0-18 16,-86-16-21-16,75 16-2 16,3 0 3-16,-3 4-4 15,6 8-3-15,0 5-9 16,-4 9-7-16,2-2 2 15,-1 8-11-15,8-1 3 16,0-9-6-16,0-2 3 16,3-6-2-16,13-8-2 15,-1-6-29-15,9 0-12 0,2-8 29 16,0-12-9-16,5-8 8 16,-2-1-14-16,-8-1 12 15,0 1 18-15,-7 4 1 16,-4 5 7-16,-8 9 2 15,1 7 19-15,-3 4 21 16,0 0-2-16,0 4-12 16,0 4-23-16,0 9-11 15,0 3-1-15,0 0 0 16,2 5 2-16,8-5-6 16,-1-4-3-16,11-4-42 15,-1-6-59-15,4-4-203 0,4-2-374 16</inkml:trace>
  <inkml:trace contextRef="#ctx0" brushRef="#br0" timeOffset="37475.17">20528 7163 272 0,'0'0'834'0,"0"0"-824"16,0 0 12-16,0 0 98 15,0 0-24-15,0 0-58 16,-51-26-3-16,40 26 9 16,6 0-23-16,-9 2 3 15,6 12-12-15,-3 4-3 16,1 1 11-16,0 4-13 0,4 0 7 16,5-1-9-16,1 1-3 15,0-1-1-15,7-2-1 16,12-6-4-16,10-8-15 15,4-4-31-15,11-2-53 16,1-5-161-16</inkml:trace>
  <inkml:trace contextRef="#ctx0" brushRef="#br0" timeOffset="37781.17">20887 7125 690 0,'0'0'134'0,"0"0"-119"15,0 0 220-15,0 0-67 16,0 0-76-16,0 0-11 16,-37-8-13-16,18 11-17 15,4 11-13-15,-6 3-9 16,2 3 10-16,-1 5-12 15,9 3-6-15,3-2-6 16,6 2-8-16,2-3-3 16,2-5-4-16,17 2-3 15,5-10 1-15,7-6-21 0,5-6-21 16,4 0-61-16,-6-20-217 16</inkml:trace>
  <inkml:trace contextRef="#ctx0" brushRef="#br0" timeOffset="38033.18">21197 7428 1135 0,'0'0'105'0,"0"0"-57"16,0 0 115-16,-42 87-73 16,27-64-51-16,6-9-34 15,4-3-5-15,3-6-7 16,2-5-92-16,5 0-288 16</inkml:trace>
  <inkml:trace contextRef="#ctx0" brushRef="#br0" timeOffset="38614.19">21975 7117 954 0,'0'0'225'0,"0"0"-144"0,0 0 80 15,0 0-66-15,0 0-57 16,0 0 0-16,24 14-17 16,-10-8-11-16,2 0-8 15,-4-6 1-15,1 0-6 16,-6 0 2-16,2 0-7 16,0-6 4-16,-8-2-7 15,-1-10 7-15,0 7 1 16,0-5-3-16,-5 2 3 15,-9-2 3-15,-6 12 0 16,2-6 14-16,-6 8-3 16,4 2 13-16,-1 0-6 15,2 0 0-15,2 8 6 0,0 12-11 16,5 3-2-16,3 5 1 16,9 4-11-16,0 1 1 15,0-2-2-15,15-2 4 16,10-7-11-16,6-11 0 15,3-5-9-15,7-6-22 16,4-14-46-16,-4-11-108 16,-1-9-373-16</inkml:trace>
  <inkml:trace contextRef="#ctx0" brushRef="#br0" timeOffset="38863.21">22418 6680 1220 0,'0'0'13'0,"0"0"36"16,0 0 65-16,0 0-27 16,-9 101-34-16,2-53-13 15,-3 5-16-15,1 2 6 16,-4-2-11-16,6-5-13 15,-2-8-6-15,9-7-4 16,0-5-46-16,5-8-81 16,14-11-275-16</inkml:trace>
  <inkml:trace contextRef="#ctx0" brushRef="#br0" timeOffset="39217.19">22525 7125 1006 0,'0'0'291'0,"0"0"-272"16,0 0 117-16,0 0-57 16,0 0-37-16,0 0-30 15,96-8-7-15,-77 2-5 16,-9-5-2-16,-3 3-1 16,-3 0-7-16,-4-4-7 15,0 0 14-15,0 4-4 16,-14 0 7-16,-1 2 6 0,-3 3 1 15,1 3 21-15,2 0 4 16,-1 0-10-16,9 3 6 16,-1 13-16-16,1 4-1 15,7 3 2-15,0 3-13 16,0-4 4-16,0 1-4 16,12-6-7-16,3-3 1 15,6-9-33-15,3-5-23 16,2 0-35-16,0-11-144 15,1-5-307-15</inkml:trace>
  <inkml:trace contextRef="#ctx0" brushRef="#br0" timeOffset="39694.21">22857 7054 963 0,'0'0'193'15,"0"0"-41"-15,0 0-8 16,0 0-75-16,0 0-19 15,0 0-22-15,17 83-9 16,-17-61 6-16,4 1-22 16,-2-9-1-16,3-2-4 15,3-10 0-15,4-2-9 16,7 0-14-16,5-11-20 16,2-11-11-16,4 2-37 15,-5-3-39-15,-2 6 20 0,-1 3 39 16,-5 5 73-1,-6 4 14-15,-6 2 54 0,-2 3 39 16,-3 0-11-16,0 0-10 16,2 6-10-16,-2 8-51 15,0 0 6-15,0 5-3 16,4-1-10-16,-4-4-1 16,5-3-17-16,2-5-4 15,3-4 4-15,7-2-20 16,6-5-23-16,2-12-7 15,3-6-30-15,-2 7-9 16,-9-2 25-16,-7 10 49 16,-1 2 15-16,-9 6 29 15,0 0 56-15,5 0 11 16,-1 12-29-16,-4 2-26 0,1 2-15 16,8 2-26-16,3-4-8 15,14-8-77-15,13-6-212 16,13 0-948-16</inkml:trace>
  <inkml:trace contextRef="#ctx0" brushRef="#br0" timeOffset="40145.22">24263 6965 1220 0,'0'0'126'0,"0"0"-72"15,0 0 59-15,0 0-31 0,0 0-75 16,0 0-3-16,62 12 9 16,-26-8-12-16,-2-4 7 15,3 0-6-15,1 0-2 16,-2 0 0-16,-2-8 0 15,-3-4-10-15,-3 4-1 16,-6 0-15-16,-6 2-8 16,-9 4-14-16,-7-1-48 15,0 3-49-15,0 0-46 16,-16 0-526-16</inkml:trace>
  <inkml:trace contextRef="#ctx0" brushRef="#br0" timeOffset="40461.23">24275 7070 884 0,'0'0'260'16,"0"0"-248"-16,0 0 154 15,0 0-11-15,84 36-81 16,-42-31-42-16,-1-5-16 0,-3 0-3 16,0 0-4-16,-5 0-8 15,-2-2-2-15,-6-7-19 16,-1-2-37-16,-3 0-84 15,0-7-206-15</inkml:trace>
  <inkml:trace contextRef="#ctx0" brushRef="#br0" timeOffset="40812.23">24805 6787 997 0,'0'0'474'0,"0"0"-444"16,0 0 52-16,0 0-14 16,0 0-65-16,0 0 2 15,25 16-8-15,-6-1 4 16,3-1-1-16,2 3 0 16,0 0-2-16,-3-1 0 15,-4 4 0-15,-1-2 2 16,-3 1-1-16,-8-1 0 15,1-2 1-15,-6 1 3 16,0-3 0-16,0-3 13 16,-9 6-5-16,-8-3 6 15,1 0 9-15,-8 4-11 0,4-4-1 16,1-3-7-16,7-3-6 16,1 1-2-16,8-6-19 15,3-3-51-15,0 0-140 16</inkml:trace>
  <inkml:trace contextRef="#ctx0" brushRef="#br0" timeOffset="41519.24">26482 6911 623 0,'0'0'419'15,"0"0"-364"-15,0 0 139 16,0 0-52-16,-92-57-62 16,63 55-24-16,3 2 3 15,0 0-26-15,-1 6-14 16,9 10 6-16,-2 4-7 16,4 6-7-16,8 1-4 15,3-1-7-15,5-4 1 16,1-2-1-16,18-3-9 0,10-9 8 15,-1-2-12-15,10-6-7 16,-2 0 0-16,4-14-4 16,-8-3 7-16,-2-3-12 15,-4 2-2-15,-7-2 24 16,-7 2 2-16,-4 7 5 16,-3 3 8-16,-5 5 7 15,0 3 28-15,0 0-8 16,0 0-17-16,0 8-7 15,0 6-11-15,0 6 0 16,6 0-2-16,4-4-5 16,5-1-25-16,6-7-34 15,7-2-73-15,-3-6-139 0,3 0-458 16</inkml:trace>
  <inkml:trace contextRef="#ctx0" brushRef="#br0" timeOffset="41803.24">26962 6809 862 0,'0'0'371'0,"0"0"-360"16,0 0 80-16,0 0 33 16,0 0-52-16,0 0-39 15,-64-8-5-15,52 22 6 0,-3 3 4 16,-1 5-6-1,-3 2-11-15,6 4-5 0,2-3-11 16,6 3 6-16,3-2-7 16,2-7-4-16,2-2 0 15,19-6-6-15,12-5-16 16,4-6-14-16,6 0-39 16,9-8-31-16,-5-9-160 15,3-6-840-15</inkml:trace>
  <inkml:trace contextRef="#ctx0" brushRef="#br0" timeOffset="42078.8">27358 6818 543 0,'0'0'373'0,"0"0"-254"16,0 0 96-16,0 0-59 15,0 0-66-15,0 0-48 16,-53-11 10-16,39 22 4 15,-1 6-11-15,-4 0-2 16,1 5-11-16,3 6-17 16,-2 1 11-16,12 1-2 15,5-1-5-15,0-4-15 16,10-5-1-16,19-3-6 16,7-3-2-16,7-8-16 15,9-6-23-15,5-2-31 16,3-22-61-16,-5-1-323 0</inkml:trace>
  <inkml:trace contextRef="#ctx0" brushRef="#br0" timeOffset="57228.06">16933 10690 1077 0,'0'0'112'0,"0"0"-107"16,0 0 56-16,0 0 42 16,0 0-50-16,0 0-21 15,0 0-7-15,0 0 4 16,0 0 2-16,0-9 0 15,0 9-1-15,0 0 0 16,0 0 2-16,0 0-12 16,0 0-7-16,0 15 9 15,-14 7-12-15,-1 6-9 16,-4-2 0-16,2 2 2 0,-2 1-3 16,-2-7 0-16,2-2-3 15,7-9 3-15,2-3-11 16,5-5-6-16,5-3-16 15,0 0-49-15,0-14-119 16,15-12-358-16</inkml:trace>
  <inkml:trace contextRef="#ctx0" brushRef="#br0" timeOffset="57991.08">18142 10086 1161 0,'0'0'48'16,"0"0"-45"-16,0 0 132 15,0 0-24-15,0 0-58 16,0 0-8-16,-20-3-12 15,4 3-9-15,-4 14 6 16,-8 4-6-16,2 12-1 16,-1 4 2-16,-6 9-14 15,7 2-1-15,5 5-2 16,1-5-4-16,15 1 4 16,-1-4-7-16,6-5-1 0,6-1 0 15,12-1-4 1,10-5 0-16,7-4-5 0,1-7-14 15,3-1-6-15,1-10-18 16,1-6-23-16,-5-2-84 16,-5-2-163-16</inkml:trace>
  <inkml:trace contextRef="#ctx0" brushRef="#br0" timeOffset="58413.08">18502 10238 83 0,'0'0'844'0,"0"0"-825"16,0 0-19-16,0 0 125 15,85-8-5-15,-70 8-28 16,4 8-31-16,-7 6-25 16,-1 1-3-16,-8 1 9 15,-1-2-12-15,-2 4 1 0,0 2-1 16,-2-1-10-16,-13 1 5 16,-4 2-7-16,-2 1 2 15,0-3 5-15,2-4-10 16,7-2 5-16,7-4-17 15,5-2-3-15,0-2-1 16,0 0-8-16,11 2 3 16,6 0-5-16,3-5-7 15,10-3-3-15,1 0-15 16,-2 0-31-16,0 0-75 16,-1-11-179-16</inkml:trace>
  <inkml:trace contextRef="#ctx0" brushRef="#br0" timeOffset="58636.09">18911 10560 1134 0,'0'0'214'15,"0"0"-184"-15,0 0-7 16,-24 79 50-16,12-47-41 15,-4-4-10-15,2-3-20 16,-1-3-2-16,11-8 0 16,4-5-25-16,0-6-59 15,4-3-130-15,16-6-450 16</inkml:trace>
  <inkml:trace contextRef="#ctx0" brushRef="#br0" timeOffset="59491.1">19486 10179 761 0,'0'0'424'15,"0"0"-389"-15,0 0-35 0,0 0 58 16,0 0-29-16,0 0-1 16,60-11-17-16,-44 11-10 15,-1 0 3-15,-4 0-2 16,-4 6 1-16,1 2 21 16,-8 0 12-16,0 1 4 15,0 2 1-15,0-3-14 16,0 2-11-16,0-6-15 15,0 2-1-15,5 0 0 16,4 0-8-16,-2 0-9 16,1 2 6-16,3 3 3 0,-4 1 8 15,-2-2 2 1,-2 2-1-16,2 5 13 0,-5-3 10 16,0 0 0-16,0 0 2 15,0 0-2-15,-5 0-3 16,-3-2-13-16,1-4-7 15,-2 1-2-15,7-6-8 16,2 2-33-16,0-2-87 16,0 0-207-16</inkml:trace>
  <inkml:trace contextRef="#ctx0" brushRef="#br0" timeOffset="59658.11">19841 10529 1427 0,'0'0'0'0,"0"0"0"0,0 0 1 15,0 0-1-15,0 0-20 16,0 0-114-16,79-54-432 16</inkml:trace>
  <inkml:trace contextRef="#ctx0" brushRef="#br0" timeOffset="60091.11">20287 10165 526 0,'0'0'624'16,"0"0"-618"-16,0 0 176 16,0 0-64-16,0 0-31 15,-83-22-30-15,59 30-25 16,2 12-11-16,-2 8 10 16,0 3-12-16,8 6-7 15,6-1-4-15,8-4-5 16,2-1-3-16,2-11 0 15,18-6-5-15,10-6-6 16,6-8-17-16,4 0-1 0,-4-8-5 16,-5-12 5-16,-7-3 16 15,-9-3 7-15,-6 4 6 16,-9-4 9-16,0 7 16 16,0-1 10-16,0 4-2 15,-10-2-16-15,-4 4-17 16,4 6-8-16,4-1-36 15,6 4-62-15,0-1-250 16</inkml:trace>
  <inkml:trace contextRef="#ctx0" brushRef="#br0" timeOffset="60488.12">20604 9795 1185 0,'0'0'55'15,"0"0"43"-15,0 0-9 16,0 0-46-16,0 0 12 15,67 79-22-15,-29-42-20 0,0 5-10 16,0 1-2-16,-2 5 2 16,-1-3-3-16,-10 1 0 15,-4-2 2-15,-11-1 0 16,-1-7 8-16,-9 1 30 16,0-1-7-16,-19-1 5 15,-10-1 0-15,-4 2-11 16,-7-3-6-16,1-3-18 15,4-3-3-15,9-7-21 16,11-6-23-16,10-14-53 16,5 0-310-16</inkml:trace>
  <inkml:trace contextRef="#ctx0" brushRef="#br0" timeOffset="61114.68">22180 10242 715 0,'0'0'606'0,"0"0"-573"15,0 0 45-15,0 0 1 16,0 0-37-16,0 0-24 16,62 0 25-16,-27-10-13 15,4 6-22-15,4-2-3 16,0-4-5-16,-5 6-3 15,0-2-12-15,-12 3-38 16,-5 3-45-16,-13 0-78 0,-8 0-171 16</inkml:trace>
  <inkml:trace contextRef="#ctx0" brushRef="#br0" timeOffset="61286.69">22306 10292 113 0,'0'0'984'0,"0"0"-958"15,0 0 85-15,0 0 26 16,0 0-93-16,0 0-42 16,33 5 7-16,-2-5-3 15,3-2-6-15,6-10-25 0,5-4-68 16,-1 1-123 0,3-5-304-16</inkml:trace>
  <inkml:trace contextRef="#ctx0" brushRef="#br0" timeOffset="61643.69">22787 10032 1072 0,'0'0'311'0,"0"0"-300"15,0 0 59-15,0 0 11 16,0 0-60-16,0 0-21 15,15 0-6-15,11 14 4 16,3 0 4-16,4 4-1 0,1-1-1 16,-3-1 0-1,-5 8-1-15,-2-8 1 0,-8 1 0 16,-2 0 0-16,-13 0 0 16,-1-1 6-16,0-2 9 15,-1 6 16-15,-20 0 10 16,-3 0-10-16,-5-3 1 15,1 3-10-15,-1-3-9 16,5-3-3-16,8-6-10 16,9-2-4-16,4-6-18 15,3 0-40-15,5 0-133 16,21-12-616-16</inkml:trace>
  <inkml:trace contextRef="#ctx0" brushRef="#br0" timeOffset="63998.73">25210 9979 935 0,'0'0'121'0,"0"0"76"16,0 0-33-16,0 0-57 0,0 0-34 16,0 0-14-16,0 0-20 15,-27-3-25-15,8 3-2 16,-2 9-4-16,0 7-5 16,-3 4-1-16,9 5-1 15,4 4-1-15,6 2-2 16,5-2 1-16,0 1-4 15,24-7-1-15,7-9-7 16,9-6-10-16,7-8-7 16,2-8-2-16,-2-20 5 15,-7-3 12-15,-13-6 1 16,-4 3 9-16,-17-2 4 0,-6-1 2 16,0 3 22-16,-12 2 12 15,-12 5-2-15,-10 1-2 16,3 6-24-16,-4 14-7 15,8 4-3-15,8 2-16 16,9 8-14-16,10 12-33 16,0 6-122-16,15-1-259 15</inkml:trace>
  <inkml:trace contextRef="#ctx0" brushRef="#br0" timeOffset="64178.74">25493 10208 1425 0,'0'0'38'15,"0"0"-27"-15,0 0-12 16,0 0 1-16,0 0-12 16,0 0-59-16,34-18-27 15,-15 4-263-15</inkml:trace>
  <inkml:trace contextRef="#ctx0" brushRef="#br0" timeOffset="64596.74">25930 9888 1128 0,'0'0'111'16,"0"0"-80"-16,0 0 86 15,0 0 12-15,-89-5-63 16,68 16-21-16,0 12-9 16,1-1-16-16,4 6-2 15,2 4-4-15,11-1-13 16,3-1-1-16,3-4-2 15,22-6-2-15,7-9-7 16,8-5-17-16,5-6-2 0,-1-12-5 16,-7-7 9-16,-8-4 9 15,-12 0 3-15,-7-5 14 16,-6 3 9-16,-4-1 7 16,0 1 18-16,-9 2 0 15,-1 4-13-15,-2 2-21 16,7 12-5-16,5 1-17 15,0 4-32-15,7 0-161 16,17 4-124-16</inkml:trace>
  <inkml:trace contextRef="#ctx0" brushRef="#br0" timeOffset="64868.75">26507 9860 1035 0,'0'0'9'15,"0"0"66"-15,0 0 22 16,0 0 11-16,0 0-52 16,0 0 8-16,7 99-15 15,-7-59-23-15,0-1-2 16,0-2-19-16,0-9-5 15,4-8-14-15,1-4-25 0,-3-6-31 16,-2-5-49 0,0-5-116-16,0 0-320 0</inkml:trace>
  <inkml:trace contextRef="#ctx0" brushRef="#br0" timeOffset="65039.75">26426 10046 862 0,'0'0'351'0,"0"0"-243"16,0 0 13-16,0 0-53 16,0 0 0-16,99-2-32 15,-55-6-29-15,-1-2-7 0,-5 5 0 16,0-4-30 0,-7 1-91-16,-15 0-214 0</inkml:trace>
  <inkml:trace contextRef="#ctx0" brushRef="#br0" timeOffset="66645.78">28070 9364 1310 0,'0'0'69'16,"0"0"38"-16,0 0-15 16,0 0-26-16,0 0-22 15,0 0-14-15,-42 5-16 16,8 18-6-16,-11 14 5 16,-1 13-5-16,-6 7 4 15,4 4-4-15,6-1-3 16,6-1 3-16,7-2-7 15,10-6 0-15,12-3-1 16,7-9-1-16,0-5-2 16,10-3-1-16,15-11 0 15,2-4-13-15,8-7-5 0,-1-9 9 16,-6 0-1 0,-1-11 8-16,-6-9 3 0,-6-3 3 15,-4 1 0-15,-10-1 1 16,-1 1 3-16,0 2 7 15,-1 0-9-15,-10 9 0 16,1 2-2-16,1 7-4 16,3-1-8-16,2 3-31 15,4 0-48-15,0 0-126 16,0 9-349-16</inkml:trace>
  <inkml:trace contextRef="#ctx0" brushRef="#br0" timeOffset="66871.78">28376 10030 468 0,'0'0'1044'0,"0"0"-1022"16,0 0 29-16,0 0 2 15,0 0-42-15,0 0-11 16,0 0-36-16,0 0-34 16,12-4-153-16,2-1-340 15</inkml:trace>
  <inkml:trace contextRef="#ctx0" brushRef="#br0" timeOffset="67319.78">28898 9649 726 0,'0'0'426'0,"0"0"-408"0,0 0 144 16,-86-6-51 0,57 17-27-16,0 6-26 0,3 6-11 15,0 2-15-15,5 12-11 16,11 2-12-16,7 4-2 16,3-7-7-16,10-4-2 15,17-5 1-15,10-7-4 16,7-12-4-16,8-8-8 15,5-2-7-15,1-20 3 16,-6-9-6-16,-7-3 8 16,-16 0 14-16,-12 0 5 15,-8 3 3-15,-9 3 36 0,-3 2 15 16,-20 1-10 0,-10 2-32-16,-3 6-11 0,0 6-1 15,2 11-27-15,3 0-40 16,0 19-111-16</inkml:trace>
  <inkml:trace contextRef="#ctx0" brushRef="#br0" timeOffset="73321.89">30445 9838 1205 0,'0'0'15'15,"0"0"2"-15,0 0 123 16,0 0-44-16,0 0-52 15,0 0-7-15,0 0 4 16,-3-9-11-16,3 9-6 16,0 0-16-16,0 0-7 15,0 0-2-15,14 0 1 0,6 0-1 16,6 0-1 0,7-5-21-16,3-1-13 0,0 0-26 15,-7 3-54-15,-6 1-44 16,-9 2-195-16</inkml:trace>
  <inkml:trace contextRef="#ctx0" brushRef="#br0" timeOffset="73532.89">30385 9957 805 0,'0'0'113'0,"0"0"-32"0,0 0-38 15,0 0-43-15,91-4-7 16,-67 2-59-16,-3-4-261 16</inkml:trace>
  <inkml:trace contextRef="#ctx0" brushRef="#br0" timeOffset="74829.92">31990 9310 794 0,'0'0'355'0,"0"0"-190"0,0 0-15 15,0 0-41-15,0 0-45 16,0 0-29-16,-55 16-21 16,16 14 6-16,-11 11-2 15,-2 13 9-15,-1 13-10 16,4 2-4-16,6 4 1 16,7-5-7-16,10-11-2 15,7-7-5-15,14-7-2 16,5-13 1-16,0-7-17 15,16-9-3-15,11-8-11 16,-1-6 0-16,2 0 9 16,-4-14-6-16,-4-9 1 15,-4 3 21-15,-6-2 4 0,-5 2 3 16,-5 3 7 0,0 3 7-16,0 2-6 0,0 4-8 15,-1 6-14-15,-3 2-41 16,4 0-130-16,0 2-346 15</inkml:trace>
  <inkml:trace contextRef="#ctx0" brushRef="#br0" timeOffset="74992.92">31996 9922 1318 0,'0'0'115'0,"0"0"-100"0,0 0-8 16,0 0-7-16,0 0-71 16,0 0-239-16</inkml:trace>
  <inkml:trace contextRef="#ctx0" brushRef="#br0" timeOffset="75406.92">32426 9589 1063 0,'0'0'215'0,"0"0"-102"15,0 0 19-15,0 0-46 16,-101 60-33-16,71-23-29 16,10 2-6-16,6 3-2 15,7-2 0-15,7-7-13 16,5-5-3-16,23-10-2 16,11-10-14-16,6-8-9 15,2-6-6-15,-4-14-3 16,-11-4 15-16,-11-2 16 0,-4 1 3 15,-10 1 31-15,-7-3 19 16,0 4-7-16,-5-2-12 16,-14 2-16-16,2 9-15 15,-12 8-20-15,-6 6-22 16,-3 9-85-16,-10 19-410 16</inkml:trace>
  <inkml:trace contextRef="#ctx0" brushRef="#br0" timeOffset="80614">15524 12138 653 0,'0'0'293'16,"0"0"-232"-16,0 0 102 15,0 0-35-15,0 0-65 16,0 0-21-16,0 0-3 16,0-3-4-16,0 3 6 15,0 0-7-15,0 0-5 0,0 0 2 16,0 0-7-1,0 0-1-15,0 0-1 0,0 0-11 16,0 0 2-16,0 0-3 16,0 0-2-16,0 0 4 15,0 0-9-15,0 0 4 16,0 0-3-16,0 0-4 16,0 0 4-16,0 0-4 15,0 0 0-15,0 0 0 16,0 0 0-16,0 0 0 15,0 0 0-15,0 0 3 16,0 0-3-16,0 0 0 0,0 0 0 16,0 0 2-1,0 0 0-15,0 0 0 0,0 0 1 16,0 0-2-16,0 0 5 16,0-3-5-16,0 3-1 15,0 0 0-15,0 0 0 16,0 0 0-16,0 0 0 15,0 0 1-15,0 0-2 16,0 0 1-16,0 0 0 16,0 0 0-16,0 0 2 15,0 0-3-15,0 0 1 16,0 0-1-16,0 0-1 16,0 0 2-16,0 0 0 15,0 0-1-15,0 0 1 16,0 0-1-16,0 0-3 15,0 0-17-15,0-2-9 16,0-2-36-16,0-1-87 0,0-1-458 16</inkml:trace>
  <inkml:trace contextRef="#ctx0" brushRef="#br0" timeOffset="82262.03">23035 4958 820 0,'0'0'317'16,"0"0"-265"-16,0 0 62 16,0 0-26-16,0 0-53 0,0 0-12 15,103 0 17-15,-43 2 28 16,11 4-32-16,8 0-6 15,4-3-11-15,8-3 2 16,12 0-8-16,9 0-8 16,16 0-4-16,13-9 1 15,16-7-3-15,10-2 1 16,0 4-10-16,-7-2-12 16,-22 5-2-16,-22-1 15 15,-25 0 8-15,-26 8 1 16,-15-2 2-16,-20 2 0 15,-13 2 7-15,-7-1 10 16,-6 3-3-16,-4 0-2 16,1 0-2-16,-1 0-4 15,0 0 7-15,0 0-8 0,0 0-3 16,0 0 1-16,0 0-5 16,4 0 0-16,-4 0 0 15,1 0 1-15,-1 0 0 16,4 0-1-16,-4 0 0 15,0 0 2-15,0 0-2 16,0 0 0-16,2 0-8 16,1 0-32-16,2 3-30 15,-5 9-86-15,0 4-277 16</inkml:trace>
  <inkml:trace contextRef="#ctx0" brushRef="#br0" timeOffset="83649.06">15490 12073 477 0,'0'0'32'16,"0"0"82"-16,0 0 51 16,0 0-55-16,0 0-11 0,0 0 10 15,0 0-4-15,60-68-12 16,-60 63-17-16,3 5-12 16,-3 0-8-16,0 0-4 15,0 0-7-15,0 0-4 16,0 0-8-16,0 0 1 15,0 0-11-15,0 0-9 16,-13 5 3-16,-12 15-8 16,-11 10-3-16,-5 16-4 15,-6 5-1-15,-1 11 8 16,10 3-7-16,0 0-2 16,11 2 3-16,3-2-3 0,13-5 2 15,6-7-2-15,5-5 0 16,0-11-2-16,11-9 0 15,8-8-4-15,1-11-6 16,3-9-5-16,1 0 5 16,7-15 3-16,-2-10 3 15,-3-9 4-15,-6-6 2 16,-6-2 0-16,-7-3-1 16,-3 5 4-16,-4 1 4 15,0 9-3-15,-9 6-2 16,-1 5 5-16,-1 10-7 15,6 1-1-15,-2 5 0 16,4 0-3-16,1 3 0 0,-7 0-12 16,4 0-21-1,0 0-28-15,-5 6-59 0,1 8-114 16,4-3-315-16</inkml:trace>
  <inkml:trace contextRef="#ctx0" brushRef="#br0" timeOffset="83947.08">15843 12686 1449 0,'0'0'162'16,"0"0"-159"-16,0 0 27 16,0 0-22-16,0 0-8 15,0 0-47-15,5 0-95 16,10-14-409-16</inkml:trace>
  <inkml:trace contextRef="#ctx0" brushRef="#br0" timeOffset="84448.08">16323 12364 1366 0,'0'0'7'0,"0"0"6"16,0 0 102-16,-101-14-58 16,70 14-16-16,0 5 2 15,-4 18-22-15,4 8 1 16,2 5-2-16,15 7-14 16,7 2 0-16,7-3-6 15,16-5-1-15,20-9-3 16,9-14-10-16,17-14 0 15,3 0-7-15,1-25-1 16,-8-11 7-16,-10-7-2 0,-13-3 10 16,-14 4 2-1,-13-3 5-15,-8 9 14 0,-10-1 17 16,-25 11-14-16,-6 12-11 16,-14 14-6-16,5 6-40 15,-2 34-39-15,-1 15-168 16,6 16-997-16</inkml:trace>
  <inkml:trace contextRef="#ctx0" brushRef="#br0" timeOffset="85962.12">17231 12765 1035 0,'0'0'117'15,"0"0"-73"-15,0 0 116 16,0 0-42-16,0 0-70 15,0 0-27-15,11-4 9 16,-11 4-1-16,0 0-9 0,0 18 7 16,-9 12-6-1,-12 9-14-15,-3 13 8 0,-2-5-2 16,0-1-8-16,7-9-3 16,4-3-1-16,5-9-2 15,4-9-4-15,5-2-24 16,1-4-41-16,1-10-187 15,18-10-951-15</inkml:trace>
  <inkml:trace contextRef="#ctx0" brushRef="#br0" timeOffset="86704.12">18223 12231 766 0,'0'0'259'0,"0"0"-191"16,0 0 81-16,0 0 17 16,0 0-57-16,0 0-32 15,0-3-20-15,0 3-19 16,-10 0 2-16,-4 9-11 15,-8 11-19-15,-13 8 3 16,4 11-1-16,-3 15 6 0,0 8-11 16,8 12 0-1,10-1 5-15,11 2-10 16,5-9 2-16,0-7-4 16,21-8-5-16,10-9-4 0,3-8-18 15,11-11-28-15,5-21-16 16,5-2-88-16,2-22-406 15</inkml:trace>
  <inkml:trace contextRef="#ctx0" brushRef="#br0" timeOffset="87474.13">18826 12364 1421 0,'0'0'6'0,"0"0"13"16,0 0 49-16,0 0-45 16,0 0-20-16,0 0-1 0,28-62 2 15,-7 53 0-15,-1 6-2 16,-4 3-1-16,-6 0-2 15,-1 0 1-15,-4 0 0 16,-3 3-2-16,-2 8 4 16,0 3 1-16,0 4 11 15,-2-4 0-15,-7 2 7 16,9-1-18-16,0-1-3 16,0 0 0-16,11-2-15 15,9-2-8-15,4-1-12 16,0-1-24-16,2 1-7 15,-5-1 7-15,-6 1 5 16,-1-1 43-16,-9 6 11 16,-3 0 27-16,-2 6 36 15,0 3 8-15,-10-1 10 0,-11 10-13 16,-8-7-20 0,1 3 3-16,-4-6-25 0,4-2-9 15,7-6-17-15,8-5-3 16,9-6-10-16,4-3-27 15,0 0-63-15,17 0-200 16,6 0-766-16</inkml:trace>
  <inkml:trace contextRef="#ctx0" brushRef="#br0" timeOffset="87686.13">19250 12872 1424 0,'0'0'17'16,"0"0"4"-16,0 0 66 15,0 0-41-15,-41 79-19 16,27-59-13-16,-3 2-14 16,-2-3 0-16,3-1-21 15,8-4-93-15,6-12-289 16</inkml:trace>
  <inkml:trace contextRef="#ctx0" brushRef="#br0" timeOffset="88456.15">19906 12378 1268 0,'0'0'7'0,"0"0"15"15,0 0 55-15,0 0-34 16,0 0 12-16,97-46-14 16,-73 44-10-16,-2-2-10 15,-8 4-11-15,0 0-1 16,-7 0-3-16,-4 18 0 16,-3 4 14-16,0 9 6 15,-10 3-8-15,-14 0 1 0,-2 3-12 16,-5-3 2-1,3-3-1-15,6-1-4 0,6-4 8 16,6-6-12-16,10-3 1 16,0-3-2-16,5-2-4 15,16-4 4-15,1 0-1 16,11-5 0-16,-5-3 0 16,3 0-5-16,-2 0-8 15,-5-3-3-15,-2-5-28 16,-4 0-32-16,-3-4-164 15,-8 4-650-15</inkml:trace>
  <inkml:trace contextRef="#ctx0" brushRef="#br0" timeOffset="88631.16">20387 12680 1307 0,'0'0'151'0,"0"0"-151"16,0 0-6-16,0 0-16 16,0 0-20-16,0 0-144 15,60-63-637-15</inkml:trace>
  <inkml:trace contextRef="#ctx0" brushRef="#br0" timeOffset="89013.15">20721 12273 1537 0,'0'0'42'16,"0"0"-40"-16,0 0 14 15,0 0-13-15,0 0-3 16,0 0 0-16,-52 37 0 15,52-23-4-15,16 0-7 16,3 0-8-16,-2-2-28 0,-1 2 35 16,-6-1 7-1,-1 7 5-15,-9 0 12 0,0 3 24 16,0 3 6-16,-9 2 1 16,-8 0 1-16,-4 0-8 15,0 1-4-15,-1-5-9 16,5-4-9-16,3-9-14 15,7-7-3-15,2-2-4 16,2-2-18-16,3 0-19 16,0-17-43-16,0-8-105 15,5-6-97-15,8-6-165 16</inkml:trace>
  <inkml:trace contextRef="#ctx0" brushRef="#br0" timeOffset="89177.16">20740 12211 1089 0,'0'0'160'0,"0"0"12"16,0 0-42-16,0 0-59 16,0 0-44-16,0 0 4 15,102-2-29-15,-52-2-2 16,5-4-9-16,2-3-43 16,-2-1-59-16,-9 4-157 15,-6 2-434-15</inkml:trace>
  <inkml:trace contextRef="#ctx0" brushRef="#br0" timeOffset="89531.18">21185 11935 57 0,'0'0'1397'0,"0"0"-1373"15,0 0 52-15,0 0-7 16,0 0-65-16,0 0 2 16,22 17-6-16,2 7 11 15,2 11-1-15,5 7 3 16,-2 3-5-16,-3 7 7 16,-2 1-9-16,-3-3-3 0,-6 4 6 15,-6 3-4-15,-7-4 0 16,-2-2 4-16,0 3-7 15,-11-7 7-15,-11 1 1 16,-7-3 1-16,-6-7 3 16,-1-5-11-16,5-5-3 15,-3-8-13-15,13-3-37 16,5-8-49-16,6-9-227 16</inkml:trace>
  <inkml:trace contextRef="#ctx0" brushRef="#br0" timeOffset="90056.17">22681 12324 1278 0,'0'0'96'15,"0"0"-14"-15,0 0-7 16,0 0-41-16,0 0-18 16,0 0-1-16,37 0 8 0,-3 0 7 15,7 0-20-15,-1 0-10 16,5-8-2-16,-6-4-32 16,-1 4-45-16,-8 2-111 15,-11 3-244-15</inkml:trace>
  <inkml:trace contextRef="#ctx0" brushRef="#br0" timeOffset="90250.18">22721 12437 1162 0,'0'0'45'0,"0"0"-41"0,0 0 3 15,0 0 24-15,0 0 8 16,88-2-13-16,-50-10-26 15,-2 0-2-15,5-2-41 16,9 0-71-16,0-3-133 16,2 1-377-16</inkml:trace>
  <inkml:trace contextRef="#ctx0" brushRef="#br0" timeOffset="90595.18">23279 12071 1417 0,'0'0'53'0,"0"0"60"15,0 0-39-15,0 0-72 16,0 0-2-16,0 0-3 16,40 27 3-16,-1-7 0 15,6 0-1-15,2 0-3 16,-6 0 2-16,-1-1-2 15,-9-2 3-15,-7 0 1 16,-9-1 0-16,-6 2 0 16,-7-1 4-16,-2 3 8 15,-5 2 18-15,-20 4 0 16,-6-4 1-16,-8 7-7 16,-8-5-8-16,1 5 3 15,1-3-7-15,5-2-10 0,15-6-2 16,9-4-16-16,7-6-34 15,8-2-33-15,1-6-206 16</inkml:trace>
  <inkml:trace contextRef="#ctx0" brushRef="#br0" timeOffset="91403.2">25319 11748 1369 0,'0'0'23'0,"0"0"60"15,0 0 13-15,0 0-34 16,0 0-18-16,0 0-8 16,-11-17-8-16,-6 17-6 15,-10 20-4-15,-13 17-5 16,-6 14-4-16,-10 13 6 15,1 9-8-15,0 6-2 16,5 6 2-16,14-6-5 16,10-5 0-16,12-6-2 15,14-12-1-15,0-8 0 16,21-11-3-16,12-15-3 16,5-8-5-16,5-14-7 15,0 0 5-15,-5-20 3 0,-11-2 2 16,-9-6 9-16,-12-3 0 15,-6-1 7-15,-6 5 7 16,-19-1-12-16,-4 10-2 16,3 4-5-16,6 6-18 15,6 2-19-15,9 6-50 16,5 0-116-16,10 0-513 16</inkml:trace>
  <inkml:trace contextRef="#ctx0" brushRef="#br0" timeOffset="91562.2">25405 12482 1358 0,'0'0'187'0,"0"0"-186"16,0 0 5-16,0 0-6 16,0 0-3-16,0 0-81 15,57-14-69-15,-23-3-306 16</inkml:trace>
  <inkml:trace contextRef="#ctx0" brushRef="#br0" timeOffset="91970.21">25951 12183 1201 0,'0'0'95'0,"0"0"-73"16,0 0 127-16,-107-19-69 15,74 19-31-15,1 14 16 16,-3 8-15-16,1 9-11 16,8 3-13-16,5 5-17 15,13-2-7-15,8 0-2 16,13-6-4-16,27-9-5 15,7-8-12-15,9-14-1 0,8 0 1 16,-2-14-3-16,-7-14 3 16,-15 0 0-16,-18-3 19 15,-8-1 2-15,-14 5 16 16,0-1 16-16,-19-1-7 16,-7 4-9-16,4 2-16 15,3 7-9-15,10 4-18 16,9 6-12-16,9 4-68 15,22-2-246-15,9 4-843 16</inkml:trace>
  <inkml:trace contextRef="#ctx0" brushRef="#br0" timeOffset="92229.21">26604 12041 924 0,'0'0'266'0,"0"0"-199"15,0 0 61-15,0 0-45 16,0 0-62-16,0 0 2 16,2 85 35-16,-2-39-32 15,0 5-13-15,0-7-6 16,0-1-7-16,-2-12-3 15,2-6-48-15,0-8-59 16,0-9-98-16,0-8-216 0</inkml:trace>
  <inkml:trace contextRef="#ctx0" brushRef="#br0" timeOffset="92411.21">26449 12203 1391 0,'0'0'61'16,"0"0"-56"-16,0 0 17 16,0 0 0-16,119 2-18 15,-62-2-4-15,8 0-19 16,14-5-141-16,7-4-413 16</inkml:trace>
  <inkml:trace contextRef="#ctx0" brushRef="#br0" timeOffset="93024.22">27761 11731 1193 0,'0'0'67'16,"0"0"36"-16,0 0-9 15,0 0-45-15,0 0 8 16,87-28-18-16,-62 28-11 16,1 0-12-16,4 8-13 15,-1 4 1-15,-2-6-3 0,1 0 0 16,-7-1-1-1,-6-5 0-15,-8 3 0 0,-4-3 1 16,-3 0 0-16,0 0 2 16,0 2 2-16,0-2 0 15,0 3 7-15,0 0-4 16,0 8 1-16,-13 12 1 16,-3 11-8-16,-5 14 5 15,4 6 14-15,-2 7-17 16,4 4-1-16,1 3-3 15,4-9 0-15,8-5-2 16,2-11-9-16,0-12-8 0,0-15-18 16,0-4-24-16,2-12-38 15,-2 0-86-15,0-12-96 16,0-13-133-16</inkml:trace>
  <inkml:trace contextRef="#ctx0" brushRef="#br0" timeOffset="93177.31">27868 12059 937 0,'0'0'296'0,"0"0"-216"16,0 0 22-16,0 0-6 15,85-4-72-15,-39 4-19 16,6 0-5-16,6-2-12 16,3 2-56-16,-6 0-154 0,-12 0-285 15</inkml:trace>
  <inkml:trace contextRef="#ctx0" brushRef="#br0" timeOffset="93328.23">28402 12090 876 0,'0'0'355'0,"0"0"-344"16,0 0 120-16,0 0-86 15,0 0-45-15,0 0-8 16,86-9-132-16,-58-11-236 15</inkml:trace>
  <inkml:trace contextRef="#ctx0" brushRef="#br0" timeOffset="93744.24">28804 11630 649 0,'0'0'509'16,"0"0"-463"-16,0 0-26 15,0 0 67-15,0 0-14 16,0 0-15-16,8 8-24 16,-8 12 17-16,0 8 24 15,0 3-27-15,-8-3-20 0,8 1-21 16,0-3-6-16,0-2-2 15,3-1-1-15,9-3-4 16,4 0-7-16,3-4-13 16,-4 2 16-16,1 4 10 15,-6-3 0-15,-5 7 0 16,-5 2 2-16,0 7 8 16,0-1 16-16,-15-1 3 15,-3 1-4-15,-2-6-1 16,2-5-14-16,8-12-9 15,3-2-1-15,7-9-18 16,-3 0-15-16,1-12-41 0,2-13-115 16,-3-7-504-16</inkml:trace>
  <inkml:trace contextRef="#ctx0" brushRef="#br0" timeOffset="93917.24">28833 11638 1063 0,'0'0'268'16,"0"0"-128"-16,0 0-22 16,105-16-44-16,-62 6-33 15,7 0-21-15,0 1-20 16,-4 4-10-16,4-4-45 16,-5 6-137-16,-5 0-507 0</inkml:trace>
  <inkml:trace contextRef="#ctx0" brushRef="#br0" timeOffset="94488.37">30871 11879 1380 0,'0'0'46'0,"0"0"-45"15,0 0 21-15,0 0 2 16,125-4-8-16,-75-4-16 15,-5-4-6-15,-9 7-25 16,-11 2-72-16,-15 3-102 0,-10 0-195 16</inkml:trace>
  <inkml:trace contextRef="#ctx0" brushRef="#br0" timeOffset="94638.25">30934 11954 1082 0,'0'0'94'0,"0"0"-61"15,0 0 75-15,0 0-25 16,102 6-64-16,-57-9-19 16,-2-6-32-16,5-2-74 15,-1 0-238-15</inkml:trace>
  <inkml:trace contextRef="#ctx0" brushRef="#br0" timeOffset="94881.25">31713 11612 1399 0,'0'0'27'15,"0"0"-7"-15,0 0 65 16,0 117-24-16,0-70-25 15,0 1-30-15,0-3-2 0,0-7-4 16,5-10-19-16,2-6-40 16,2-11-93-16,1-5-164 15</inkml:trace>
  <inkml:trace contextRef="#ctx0" brushRef="#br0" timeOffset="95400.26">32042 11500 822 0,'0'0'485'0,"0"0"-472"15,0 0-3-15,0 0 32 16,0 0-4-16,0 0-20 16,81 11-7-16,-69-5 2 15,-3 0-8-15,-6-4 16 16,-1 6 3-16,-2-2-6 16,0 0 11-16,0 6 10 15,-2-1 6-15,-6-3-18 16,4 1-20-16,4-1-3 15,0 1-4-15,0-1-4 16,4 0 0-16,11-2-25 0,9 0-18 16,-1 0-35-16,-1 0-44 15,-7-4 43-15,-4 4 57 16,-6 2 26-16,-5 0 14 16,0 1 37-16,0 5 31 15,-5 0 17-15,-9 4-15 16,-5 4-18-16,2 0-27 15,1 1-16-15,8-7 0 16,3 2-23-16,5-4 0 16,0-3-23-16,5-3-32 15,14-4-28-15,3-4-100 16,2 0-436-16</inkml:trace>
  <inkml:trace contextRef="#ctx0" brushRef="#br0" timeOffset="95599.27">32443 11986 1221 0,'0'0'247'15,"0"0"-231"-15,0 0 65 16,0 0-44-16,0 0-37 15,0 0-17-15,0 2-72 0,9-8-299 16</inkml:trace>
  <inkml:trace contextRef="#ctx0" brushRef="#br0" timeOffset="96107.28">32836 11444 735 0,'0'0'522'16,"0"0"-347"-16,0 0-28 16,0 0-46-16,0 0-60 15,0 0-11-15,-14 10-22 16,8 5-7-16,2-1-1 16,4 0-13-16,0 3-18 15,0-2-6-15,14 1-31 16,1-2 9-16,-4 3 12 15,-3-3 26-15,-3 6 17 16,-5-2 4-16,0 6 7 0,0-1 37 16,-13-1 10-16,2 4 3 15,3-6-21-15,-3-1-15 16,6-1-13-16,0-2-4 16,3-2 2-16,-1-5-6 15,1-4-6-15,2 1-15 16,0-6-35-16,0 0-40 15,0 0-89-15,0-16-201 16</inkml:trace>
  <inkml:trace contextRef="#ctx0" brushRef="#br0" timeOffset="96288.28">32872 11353 1358 0,'0'0'138'0,"0"0"-50"16,0 0-60-16,111-39 9 16,-82 33-2-16,-2 3-29 15,-6 3-6-15,-2 0-17 16,-5 0-35-16,-12 9-78 16,-2-1-385-16</inkml:trace>
  <inkml:trace contextRef="#ctx0" brushRef="#br0" timeOffset="99441.33">15200 14450 1265 0,'0'0'38'0,"0"0"-26"15,0 0 54-15,0 0-7 16,0 0-21-16,0 0-5 15,0 0-7-15,0-14 9 16,0 14 6-16,0 0-16 16,0 0 1-16,0 0-2 15,-5 14-1-15,-4 5 0 0,-3 9-14 16,-1 4-2 0,-3-2 0-16,2 4-6 15,-1-5 4-15,4 7-5 0,1-3 1 16,0 7 9-16,-1 3-9 15,-4 5 8-15,1 3-1 16,-1-1-4-16,3 1 5 16,-2 0-8-16,7 0 2 15,4 3 3-15,3-7-4 16,0-5-2-16,8-10 0 16,9-10-6-16,4-5 5 15,8-9-13-15,2-2 1 16,0-6 11-16,4 0-3 15,-4 0 5-15,-2-6 0 16,-5 1-1-16,-3 0-1 0,0 5 2 16,-3 0-3-16,0-4 3 15,2 4-9-15,-1 0-3 16,5-2-13-16,-3-1-7 16,-4-3-2-16,-3 1-15 15,5-4 6-15,-3 1-7 16,-6-4-16-16,-3-2 10 15,1-2 16-15,-8-2 7 16,0 1 33-16,0 1 6 16,-8 2 43-16,-8 2 32 15,1 0-21-15,-1 8-5 16,1-2-4-16,4 0-12 16,6 3 2-16,0 0-16 15,5 3-10-15,0 0-13 0,0 0-2 16,5 0-6-16,18 0-8 15,9 0 12-15,6 3 0 16,11 8 1-16,-8 1 1 16,9-2-1-16,-4 2 0 15,-4 2 0-15,-3-2 0 16,-8-1 0-16,-7 0 1 16,-8-2-2-16,-11-1 2 15,-5 0 3-15,0 4 2 16,-2 2 20-16,-22 3 2 15,0 3-11-15,-9 2 12 0,-6 4-13 16,-6 2 2-16,-2 1-1 16,3 1-10-16,2-4-2 15,13-7-4-15,8-7-3 16,13-6-14-16,6-6-29 16,2 0-35-16,21-4-75 15,15-18-458-15</inkml:trace>
  <inkml:trace contextRef="#ctx0" brushRef="#br0" timeOffset="100022.36">16739 15079 1300 0,'0'0'72'0,"0"0"18"16,0 0-6-16,0 0-38 0,0 0-18 15,0 0-9-15,0 115 3 16,-2-58 0-16,-2-4-11 15,-3 1-5-15,4-5-5 16,-2-8-2-16,5-5-2 16,0-4-23-16,0-12-24 15,14-9-92-15,3-11-132 16,7 0-762-16</inkml:trace>
  <inkml:trace contextRef="#ctx0" brushRef="#br0" timeOffset="100508.36">17040 15067 1276 0,'0'0'0'0,"0"0"0"0,0 0 9 15,0 0 11-15,0 0 2 16,0 0 9-16,46-8-17 15,-35 14 8-15,-3 5 12 16,-2 0 1-16,-5 3-18 16,3 3 9-16,-4-1-6 15,0 8-6-15,0-8 4 0,1 1-18 16,8-3 0 0,1-2-1-16,4-4-16 15,3 0-22-15,2-2-11 0,-1 0 18 16,-5 2 20-16,3 1 5 15,-7 2 4-15,-3 0 3 16,-6 3 3-16,0 4 24 16,0 4 3-16,0-2-1 15,0 5 9-15,-10-1-4 16,-2-2 0-16,-5-3 2 16,5 1-12-16,-4-4-4 15,6 0-8-15,-4-3-5 16,-1-2-6-16,1 4 0 15,-2-4-2-15,4 2 1 16,2-3-10-16,1-4-3 0,4-6-22 16,5 0-27-16,0 0-75 15,0 0-294-15</inkml:trace>
  <inkml:trace contextRef="#ctx0" brushRef="#br0" timeOffset="100787.36">17552 15530 1457 0,'0'0'24'16,"0"0"35"-16,0 0-13 15,0 0-46-15,0 0-3 16,0 0-31-16,10 0-78 16,4 0-185-16</inkml:trace>
  <inkml:trace contextRef="#ctx0" brushRef="#br0" timeOffset="101300.37">18022 15002 1346 0,'0'0'98'0,"0"0"-5"0,0 0-10 16,0 0-47-16,0 0-2 15,0 0-21-15,-60 82-13 16,60-65 0-16,0 0-3 16,0-5-1-16,10-2-15 15,14-4-12-15,0 2 1 16,-1 1-7-16,-5 0 17 16,1-1 16-16,-8 6 1 15,-4 3 3-15,-7 1 5 16,0 4 19-16,0 3 18 15,-16 3-7-15,-5 0-6 16,1 1-7-16,-6-7-13 0,2-2-3 16,5-3-6-1,3-6-1-15,6-2-1 0,5-9-20 16,3 0-22-16,2-9-41 16,0-15-143-16,0-14-311 15</inkml:trace>
  <inkml:trace contextRef="#ctx0" brushRef="#br0" timeOffset="101469.37">18020 14960 1271 0,'0'0'128'0,"0"0"-104"0,0 0 50 16,98 0-27-16,-44-2-19 15,1-13-22-15,-3-2-6 16,-6 0-4-16,-6 3-43 15,-11 6-151-15,-19 8-703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32:50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4732 9649 536 0,'0'0'230'16,"0"0"-217"-16,0 0 194 15,0 0-40-15,0 0-90 16,0 0-25-16,0 0 16 0,5 0-15 15,-5 0-17 1,0 0 3-16,0 0-4 0,0 0-8 16,0 0-3-16,0 0 2 15,0 0-5-15,0 0-4 16,0 0-2-16,0 0-3 16,0 0 5-16,0 0-6 15,0 0-4-15,-3 0 3 16,-8 0-9-16,-4-3-1 15,-1 0 1-15,1 3 0 16,-6 0 2-16,-3 0-2 16,-2 0-1-16,0 0 6 15,6 0-4-15,-4 0 4 16,-2 0 0-16,2 3-5 16,3 2 5-16,0 1-4 0,2-1-2 15,4 1 2-15,5 0-1 16,-3 0-1-16,0 0 0 15,8-2 0-15,-6 6-1 16,6-2 0-16,2 0 0 16,-3 4-1-16,1 2 0 15,-2 5 2-15,4 5 0 16,-2 0 1-16,3 5-2 16,-3-1 1-16,1 0 0 15,3 0-1-15,1 1 1 16,0-4 0-16,0 3 0 15,0 4 1-15,0-4 0 16,0 5-1-16,-4-1 0 0,3 1 3 16,-8 1-2-16,4 0 1 15,0 0-2-15,-1-3 2 16,6 0-3-16,-8-6 1 16,3 0 0-16,-2 4 1 15,-2-6 1-15,2 2-2 16,-1 1 1-16,1-2 1 15,-2 2-2-15,-1-1 0 16,10-1 1-16,-5-2-2 16,5-5 1-16,0-3 0 15,0 0 0-15,0-2 0 0,0-8 0 16,0 6 0-16,0-5 0 16,0 0-4-1,0 4 3-15,0-3 0 0,0-3 1 16,0 2-4-16,10 1 4 15,4 0-4-15,-2-1 0 16,3-2 3-16,4-1-1 16,2-2 2-16,3 0-1 15,2 0 1-15,-5 0 0 16,4 0 0-16,-4 0 0 16,-2 0-1-16,2 4 1 15,4-4 0-15,-4 2 0 16,-2-2 2-16,0 0-2 0,-7 0 0 15,-3 0 0 1,-2 0-1-16,-4 0 3 0,-1 0-2 16,-2 0 0-16,0 0 0 15,3 0-2-15,-1 0-1 16,1 0-3-16,3 0 4 16,-1 0-9-16,0 0-4 15,-5 0-4-15,5 0-26 16,5 0-83-16,-6 0-221 15</inkml:trace>
  <inkml:trace contextRef="#ctx0" brushRef="#br0" timeOffset="1799.02">9386 10272 433 0,'0'0'920'0,"0"0"-919"16,0 0 99-16,0 0 7 0,0 0-69 16,0 0-23-16,0 0-7 15,-13 3-7-15,18-3 1 16,14 0 1-16,-2 0 9 15,7 0 3-15,2 0-7 16,0 0 3-16,3-3-1 16,12-2-8-16,-1 2 6 15,0-3-3-15,1 6-4 16,0 0 6-16,-1 0-5 16,-6 0 1-16,-3 0 1 15,-5 0-2-15,0 0-2 16,-7 0 0-16,2 0 0 15,-2 0 0-15,-4 0-7 16,1 0-5-16,-6 0-6 16,-5 0-25-16,0 3-61 0,-5 3-202 15</inkml:trace>
  <inkml:trace contextRef="#ctx0" brushRef="#br0" timeOffset="8251.15">5492 12490 384 0,'0'0'410'0,"0"0"-365"15,0 0 61-15,0 0-17 0,0 0-7 16,0 0-39-16,0 0 0 15,0 0 3-15,-2-8-1 16,2 8 14-16,0 0-10 16,-4 0-14-16,4 0-3 15,0 0-18-15,0 0-4 16,0 0-4-16,0 0-3 16,0 0 5-16,0 0-5 15,0 0-2-15,0 0 4 16,0 0-4-16,0 8 1 15,0 6 4-15,0 4-6 16,0-2 2-16,0 1 1 16,0 1 3-16,0-4-2 0,0-4-3 15,0 2-1 1,4-4 0-16,-2 1 1 0,3-6-2 16,0 2 1-16,-2-5-3 15,8 3 3-15,-1-3-3 16,4 0 3-16,-2 0 0 15,-2 0 0-15,6 0-1 16,3 0 1-16,0-5 0 16,3-1-1-16,2-3 3 15,7 1-2-15,0 0 0 16,-2 0 1-16,8-4 1 16,-8 4-2-16,2-1 0 15,-7 0 4-15,-3 7-4 16,-6-1 2-16,-4 3-2 0,-6 0 2 15,-2 0-2-15,-1 0 1 16,3 0 0-16,-1 0 1 16,1 0-2-16,-4 0 0 15,5 0 0-15,-1 0 1 16,-2 0-3-16,2 0 2 16,-3 0-1-16,2 0-1 15,-4 0 2-15,5 0 0 16,-5-6 1-16,0 0 0 15,5 1 1-15,-5-4-2 16,0-1 0-16,5-2 4 16,-5 0-4-16,0 2 3 15,0 1 3-15,0-2 1 0,0 2-1 16,-5 1-6-16,0 2 0 16,5 4-3-16,0 2 0 15,0 0-34-15,0 0-83 16,0 5-173-16,10 6-347 15</inkml:trace>
  <inkml:trace contextRef="#ctx0" brushRef="#br0" timeOffset="10567.19">7152 12553 896 0,'0'0'84'15,"0"0"-53"-15,0 0-1 0,0 0 82 16,0 0-31-16,0 0-32 15,0-6 3-15,0 6-16 16,0 0-6-16,0 0-6 16,0 0-6-16,0 0 7 15,0 0-9-15,0 0 0 16,0 3-4-16,0 8-8 16,0 3 1-16,0 4-5 15,0-4 0-15,0-4 0 16,0-1 1-16,0-1-1 15,0 1 0-15,7-4-2 16,2 4-1-16,1-4 2 0,2 1-3 16,2-2 4-16,1 0-7 15,6 0 1 1,0-2 0-16,3-2 3 0,2 4 1 16,3-4 2-16,-3 0 0 15,5 0-1-15,0 2 3 16,2-2-3-16,-1 0 1 15,3 0 0-15,1 0 0 16,-2 3 0-16,6 0 0 16,-9-1 0-16,5 4 1 15,-1-3-1-15,-1 0 0 16,2 3 2-16,0-6-1 16,4 2-1-16,0 1 0 15,-2 0 2-15,-1 3 0 16,0-1 2-16,2 1-3 0,-6 0 1 15,7 0-3-15,-1-2 1 16,1 0 0-16,3-4-1 16,2 0 2-16,-6 0-1 15,6 0 0-15,-4 0 0 16,1 0 1-16,-3 0-1 16,1 0 1-16,-4 2-2 15,0 2 1-15,-1-2 0 16,1 2 0-16,-2-4 2 15,3 0-3-15,-3 0 2 16,2 0-1-16,0 0 0 16,4 0 3-16,-5 0-3 15,1 0 0-15,0-4 0 0,-2 4 4 16,8-2-4-16,2-2 0 16,3-2 4-16,-4 2-3 15,-2 0-1-15,1-2 0 16,-8 6 1-16,6-2-3 15,-4 2 2-15,-2 0 0 16,4 0-1-16,2 0 2 16,5 0-1-16,10 0 21 15,-5 0-21-15,1 0 2 16,5 0-1-16,0 0-1 16,5 0 0-16,4 0 2 15,1 0-2-15,4-3 1 0,3-2-1 16,1-1 3-1,1-3-3-15,8 4 0 0,2-1 3 16,-4 1-3-16,0-1 0 16,-6-2 0-16,1 4 2 15,0 2-3-15,0-4 1 16,-4 4 0-16,-1-2 1 16,-1 2-1-16,-4-2 0 15,-1 4 1-15,-1-2 0 16,-7 2 1-16,0 0-2 15,-2 0 0-15,-5 0 2 16,7 0-2-16,-2 0 1 0,0 6-3 16,-4-4 6-16,-1 2-8 15,0-2 4 1,-3-2 0-16,1 2-1 0,-1 2 2 16,4 2-1-16,-2-6 0 15,-3 5 1-15,1-2-1 16,-3-1 0-16,1 4 0 15,-4-6 1-15,-1 3 0 16,-4-3-1-16,0 0 0 16,-6 0 1-16,-1 0 0 15,-3 0-1-15,-5 0 0 16,-6 0-3-16,1 0 4 16,-1 0-1-16,-1 0 0 15,-9 0 2-15,5 0-3 16,-4 0 1-16,-6 0 0 0,5 0-1 15,0 0 3-15,-2 0-2 16,2 0 2-16,2 0-2 16,-3 0 4-16,3 0-4 15,1-3 0-15,-1 3-1 16,7-6 1-16,-4 6 0 16,-1-2 0-16,-2-4-3 15,1 4 2-15,-2-2 0 16,-5 2 0-16,3 2 0 15,-3-4-6-15,-1 2 7 16,4-4-2-16,-4 0 4 16,2-2 10-16,1-3-1 0,-3 0-1 15,0 0 6-15,0-3-11 16,0 2 1-16,0-2 1 16,0 0-3-16,0 0 3 15,0-3-7-15,0 3 0 16,0 2-2-16,0 2 3 15,0 6-2-15,0 4 1 16,0 0-14-16,0 0-13 16,0 0-38-16,0 4-12 15,0 6-57-15,0 10-129 16,-5 3-379-16</inkml:trace>
  <inkml:trace contextRef="#ctx0" brushRef="#br0" timeOffset="21184.07">10580 7871 1000 0,'0'0'34'16,"0"0"1"-16,0 0 145 15,0 0-70-15,0 0-32 16,0 0-11-16,0 0-11 15,0 0-19-15,5-6 0 16,-5 6-5-16,0 0-18 16,0 0 0-16,0 0 1 15,0 0-5-15,0 0 0 16,0 12 1-16,-8 13-5 16,-8 5 4-16,1 10-7 15,-1-1 4-15,1 1-1 16,1-1-5-16,4-1 2 15,-2-2-1-15,3-3-2 0,2-4 0 16,-2-1 1-16,4-2-1 16,0-6 0-16,5-4 0 15,-5-1-1-15,5-7-6 16,-5 0-1-16,1-2 3 16,4-3-7-16,-1-3 1 15,1 0 1-15,-6 0-3 16,-2 0 6-16,-2-14-14 15,-1-3-4-15,1-2 20 16,-1-1 4-16,1-3-1 16,0 0 1-16,1 4 2 15,4-1-1-15,0 2 0 16,0 5 0-16,5 4 8 0,-2 4-6 16,2 2 8-16,0 3 5 15,0 0-6-15,-3 0 8 16,3 0-6-16,0 3-11 15,0 11 0-15,0 9 2 16,0 7-2-16,0 7 2 16,5-5-1-16,3-2 0 15,-1-5-1-15,2-1 0 16,1-10-1-16,0-4-2 16,1-4 2-16,3-6-3 15,3 0-8-15,7-8 5 0,5-12-9 16,-1-2 8-1,-4 2 3-15,0-3-6 0,-7 7 1 16,-3-2-18-16,-4 4-23 16,-8 0-86-16,-2 0-271 15</inkml:trace>
  <inkml:trace contextRef="#ctx0" brushRef="#br0" timeOffset="25143.97">17000 6649 1116 0,'0'0'25'15,"0"0"-2"-15,0 0 83 16,0 0-11-16,0 0-35 16,0 0-23-16,0 0-1 15,0 0-4-15,0 0-10 16,0 0 7-16,0 5-17 15,0 7-3-15,-10 4 6 16,-4 2-6-16,-3 2 0 16,-7-1-4-16,-2 3-4 15,-8 1 4-15,-8 2-5 16,-13 4 0-16,-7-1 3 16,-7 0-2-16,-7 0-1 0,-6 3 0 15,-10-3 1-15,-13 1-4 16,-10-4 3-16,-11 0-1 15,-1 1-2-15,-20-1 1 16,-4-2 2-16,-6 0 0 16,-5-3 2-16,0 2-4 15,5-5 2-15,-8-3-1 16,3-6 0-16,-2-2 2 16,2-3-1-16,11-3 0 15,1 0 4-15,12 0-5 0,11 0 1 16,1-9 0-1,5-5 1-15,9 3 0 0,7-3 0 16,0-3-1-16,9 6 2 16,-1-1-2-16,6 4 0 15,10 0-6-15,-5 4 6 16,10 2-5-16,0 2 5 16,1 0 0-16,4 0 1 15,9 0-2-15,-4 0 1 16,6 0 0-16,5 6 0 15,3-4 2-15,9 4-2 16,5-4 0-16,4 8 0 16,8-5 0-16,-3 4 0 15,10-4 0-15,2 3 0 16,1 4-2-16,-3-1 0 0,4 4 0 16,1-1-10-16,-7 5 11 15,1-2-5-15,-5 0-1 16,5-3 3-16,-1 0 1 15,0-6 2-15,1 4-2 16,-4-4-2-16,1 1 2 16,-4-4 3-16,1 1-3 15,-5 0 2-15,2-1-4 16,1-2 4-16,-6 2 1 16,8 5 0-16,0-6-1 15,-3 2 1-15,8-2 0 0,0 2 2 16,-3-6 0-16,9 2-1 15,-1 0 4-15,2 2-4 16,-1-4 5-16,-1 2 0 16,6-2 0-16,-5 0 5 15,-1 0-10-15,1 0 3 16,-10 0 1-16,6 0-5 16,-1 3 5-16,-6-3-4 15,2 6-1-15,1-3 7 16,-1 2-6-16,4-2 3 15,1 0 1-15,3 0-1 16,4-3 6-16,4 3-8 16,-3-3-1-16,6 2 5 15,-5-2-3-15,-1 3-1 0,-2 0-2 16,-3 0 2-16,-5 0-1 16,6-1 0-16,-1 4-1 15,-4 2 5-15,4-2-5 16,2 2 2-16,4-2-1 15,0 0 1-15,1 0-1 16,2 0-1-16,2-1 0 16,-4-2 0-16,3 0 0 15,-3 2 0-15,-1 1 0 16,-1 3 2-16,1-1-3 16,-6 6 1-16,3 0 0 15,1 3-1-15,-2 0 3 0,-2-3-2 16,8 0 0-16,1-3 2 15,-2 1-2-15,4-1 0 16,0-2 0-16,0 2-2 16,3 0 3-16,-1 0-1 15,1 1 0-15,-2-2 1 16,-1 2-1-16,0 0 0 16,0-1 0-16,0 0-1 15,0-2 2-15,1-1-1 16,2 4 0-16,-3-4 1 15,0 4-1-15,0-2 0 16,0 2 0-16,1-4 0 16,-1 0 0-16,5 1 0 15,-2-6 0-15,2 0 2 16,0-1-4-16,0-2 2 0,0 0-6 16,0 0-4-16,0 0-18 15,0 0-12-15,0 0-13 16,0 0-36-16,0-2-25 15,0-13-81-15,0-1-410 16</inkml:trace>
  <inkml:trace contextRef="#ctx0" brushRef="#br0" timeOffset="62628.35">5061 12183 337 0,'0'0'813'0,"0"0"-799"16,0 0 1-16,0 0 116 15,0 0-31-15,0 0-37 16,0 0-25-16,-10 0 3 16,10 0-8-16,0 0-6 15,0 0 8-15,0 0-17 16,0 0-4-16,0 0-3 16,0 0-9-16,0 0-2 15,0 0 0-15,5 0 0 16,16 0 3-16,-1 0-3 15,1 0 0-15,-2 0 0 16,7-3 3-16,-2 3-3 16,2 0 0-16,3 0 1 0,2 0 0 15,-5 0-1-15,3 0 0 16,-7 0-3-16,3 0 6 16,-5 0-3-16,-4 0 0 15,-3 0 1-15,-7 0-3 16,-1 0 2-16,-5 0 0 15,0 0-1-15,0 0 4 16,0 0-3-16,0 0 0 16,0 0 4-16,0 0-4 15,0 0 0-15,0 0 0 16,0 0 0-16,0 0 4 16,0 0-4-16,0 0 0 0,0 0-10 15,0 0-12-15,0 0-60 16,0 0-109-16,-14 0-704 15</inkml:trace>
  <inkml:trace contextRef="#ctx0" brushRef="#br0" timeOffset="69036.61">5712 11023 1371 0,'0'0'19'0,"0"0"-19"16,0 0 89-16,0 0-16 15,0 0-38-15,0 0-15 16,0 0-19-16,-8-8 10 16,8 8-1-16,0-4-5 15,0 4 10-15,0 0-14 16,0-2 0-16,0 2-1 0,8-2 4 16,4-2-4-16,7 2 0 15,-3-4 2-15,4 3-3 16,1 0 1-16,-2 1-6 15,-9 2-18-15,6 0-46 16,-13 10-121-16,-3 8-482 16</inkml:trace>
  <inkml:trace contextRef="#ctx0" brushRef="#br0" timeOffset="71523.64">5748 12589 777 0,'0'0'279'0,"0"0"-279"16,0 0 0-16,0 0 72 15,0 0-39-15,0 0-33 16,0 0-30-16,16 0-1 15,-8 0 5-15,-1 0-103 16,9 0-124-16</inkml:trace>
  <inkml:trace contextRef="#ctx0" brushRef="#br0" timeOffset="71995.64">11540 12716 1189 0,'0'0'0'0,"0"0"-220"16,0 0-674-16</inkml:trace>
  <inkml:trace contextRef="#ctx0" brushRef="#br0" timeOffset="162983.82">14353 9380 1110 0,'0'0'12'16,"0"0"-3"-16,0 0 51 15,0 0 67-15,0 0-85 16,0 0-36-16,0 0 34 16,-33-44 11-16,33 44-26 15,0 0 5-15,0 0 5 16,0 0-13-16,0 0-2 16,-3 2 0-16,3 16-14 15,-2 4 3-15,2 6-9 16,0 3 0-16,0 0-1 15,0 0 1-15,2 3 0 16,6-6 0-16,-1-6 2 16,2-2-3-16,-2-2 1 15,3-8-1-15,4 2-1 0,6-4-2 16,-1-2 3-16,7-3 1 16,-2-1-3-16,7-2 1 15,5 0 1-15,6-2 1 16,3-9-1-16,-4 2 1 15,4 0 0-15,-4 7 0 16,2-4 0-16,-2 4 2 16,1 2-2-16,-3 0 0 15,3 0 0-15,-3 0 2 16,6 0-2-16,0 0 0 0,-4 0 0 16,1 0 0-1,-6 0 0-15,-3 0 0 0,-6 0 0 16,-3 0 2-16,0 0-2 15,-6 0 0-15,0 0 0 16,-5 0-1-16,0 0 1 16,-8-4 0-16,6-4 0 15,-8-4 4-15,2-2-1 16,-5-5 6-16,0-7 0 16,0 4 9-16,0-4-14 15,-8 4 10-15,-3 3 3 16,6-1-11-16,-3 10 9 15,3 2-3-15,5 6 3 16,-2-1 5-16,2 3-16 16,0 0 0-16,0 0-4 0,0 0-2 15,0 0 1-15,0 0-23 16,0 0-27-16,0 0-32 16,0 0-83-16,0 5-128 15,0 19-806-15</inkml:trace>
  <inkml:trace contextRef="#ctx0" brushRef="#br0" timeOffset="164051.85">12263 9671 1171 0,'0'0'73'16,"0"0"-60"-16,0 0 70 0,0 0 49 16,0 0-77-16,0 0-39 15,2-3 5-15,-2 3-7 16,0 0 5-16,0 0 2 15,0 18-6-15,3 4 8 16,-1 12-8-16,-2 9-6 16,0 4 10-16,0 4-10 15,0-1 4-15,0-2 0 16,0 3-7-16,0-5 3 16,4-1-5-16,-4-11-4 15,5-3 2-15,-4-11-2 16,3-12-1-16,-4-2 0 15,5-6-27-15,-5 0-7 16,0-23-39-16,0-19-99 0,0-12-115 16,-10-11-726-1</inkml:trace>
  <inkml:trace contextRef="#ctx0" brushRef="#br0" timeOffset="164517.85">12108 9573 976 0,'0'0'180'16,"0"0"-158"-16,0 0 127 0,0 0-25 16,0 0-68-16,0 0-18 15,-22 50-3-15,22-50-5 16,0 0-14-16,0 0 2 15,0 0-10-15,0 0-5 16,0 0 1-16,0-8-4 16,15-12 0-16,6-8 8 15,5-6-7-15,0-3 4 16,-6 4-5-16,-1-1 1 16,0 8 1-16,-7 3-1 15,-3 9-1-15,-4 6 6 16,-5 6-1-16,0 2 14 15,0 0-7-15,0 0-8 16,0 0 8-16,0 0-5 16,2 0 4-16,3 10-6 0,4 10-3 15,-3 5 5-15,3 1-6 16,1-4 2-16,-1 4-6 16,-2-1 3-16,3 7-7 15,1 1-11-15,-1 1-20 16,0 6-21-16,-1 1-54 15,1 11-95-15,-5 1-329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35:39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15736 8254 939 0,'0'0'135'15,"0"0"-107"-15,0 0-16 16,0 0 139-16,0 0-52 16,0 0-49-16,0 0-7 15,-16-14-16-15,16 14-6 16,0 0 11-16,0 0-13 16,0 0-4-16,0 0 4 15,0 0-3-15,0 12 2 16,0 10-17-16,0 10 0 15,0 7 7-15,0 1-3 0,0 1-2 16,0-1-2-16,0-6 0 16,0-3 2-16,0-5-3 15,0-7 0-15,6-5-3 16,-1-2 3-16,0-10 0 16,0 1-2-16,0 0-2 15,0-3-1-15,11 0-2 16,-1 0 7-16,10 0-3 15,0 0 3-15,6 0 0 16,6-6 0-16,0 1 3 16,5-4-2-16,-1 4-1 15,4-4 0-15,1 4 1 0,8-3 0 16,3 2-1-16,0 2 1 16,6-2 1-16,-1 4-2 15,4 0 0-15,-1 2 0 16,6 0 0-16,-1-4 2 15,11 2-2-15,-5-2 0 16,0 2 0-16,-5-1 0 16,4 3 0-16,1 0 0 15,2 0-2-15,-4 0 2 16,-4 0 0-16,1-3 0 16,0-2 2-16,1-7-3 15,2 4 1-15,-7-6 0 16,-1 2 1-16,-1 4-1 15,1 0 0-15,-1 2 1 16,-3 0 0-16,-3 4-1 0,-13 2 0 16,1 0 0-16,-8-4 0 15,3 2 0-15,-3-1 0 16,-4 0 0-16,-4-3 0 16,-7 4 0-16,-7-4 0 15,-3 3 0-15,-4 1-2 16,-3 2 2-16,-3-3 0 15,6 3 0-15,-7-3 0 16,4 3-1-16,4-3 1 16,-1 0-3-16,0 3 3 15,4-2-11-15,-4-4 6 16,1 3 1-16,-1-2-2 0,-1 1 5 16,-8 2-5-16,8-4-4 15,-4-2 3-15,2-1-10 16,-3-2 1-16,1-3 4 15,-5-6-2-15,0 1 14 16,0-1-1-16,0-3 1 16,0 0 1-16,0 0 0 15,0 1 2-15,0 2 1 16,-5 3 0-16,1 9 3 16,-1 0-7-16,0 8 2 15,0 0 2-15,-2 0-4 16,-4 5-34-16,-2 6-152 15,7 6-441-15</inkml:trace>
  <inkml:trace contextRef="#ctx0" brushRef="#br0" timeOffset="1457.02">20270 8342 1020 0,'0'0'38'0,"0"0"-20"16,0 0 136-16,0 0-33 15,0 0-55-15,0 0-34 16,-16-17-5-16,16 17-3 16,0 0-5-16,0 3 3 15,7 11 1-15,4 9 3 16,-1 2-3-16,-1 3-12 16,6 3-2-16,-1 0-6 15,-2 0-3-15,3-5 2 16,-1-4-2-16,2-2 0 0,-1-6-2 15,1 0 0-15,3-3-2 16,-2-3 1-16,5-2 2 16,4 0-2-16,2-2 3 15,4-4-3-15,5 0 2 16,-3 0-3-16,4 0 2 16,0 0-3-16,3 0-2 15,-1 0 7-15,3 0-4 16,0-4 4-16,-2 2-2 15,1 2 4-15,-3-4-2 16,8 4 0-16,-3 0 0 16,3 0 0-16,3 0 0 15,-5 0 0-15,5 0-1 0,-4 4 0 16,4 2-2-16,2-4 0 16,1-2-11-16,-1 0 5 15,8 0 6-15,-3 0 3 16,8 0-3-16,4 0 6 15,4 0-4-15,1-2 1 16,-7-2 0-16,4 2-1 16,1-2 1-16,2 2 0 15,-3-2-2-15,1 4 3 16,-1 0-1-16,-2 0 0 16,-2 0 1-16,2 0 0 15,-4 0-1-15,2 0 0 0,-1 0 0 16,-1 4 1-1,6-4-1-15,-4 0 0 0,-2 2 1 16,-4-2-2-16,-4 0 1 16,-4 0 0-16,-1 0-3 15,-1 0 5-15,3-2-4 16,-8-4 2-16,-1-2-4 16,-9-1-3-16,-6 1-11 15,-13 2-3-15,-9 3 7 16,-2 3-7-16,-6-3 21 15,0 3 7-15,0-2 6 16,0-4 4-16,0 0-10 16,0 0-5-16,-6-4-2 15,6-4 0-15,0-4 0 16,0-1 0-16,0-1 0 0,0 0 0 16,0-2 1-16,0-1-1 15,0 1 9-15,0-4-6 16,0 6 1-16,0-2 3 15,0-1-5-15,0 1 4 16,0-4-6-16,0 6 0 16,0 3-1-16,0 3 1 15,0 8 0-15,0 4 2 16,0 2-2-16,-3 0-8 16,-9 0-79-16,-9 8-384 0</inkml:trace>
  <inkml:trace contextRef="#ctx0" brushRef="#br0" timeOffset="2745.03">18623 8842 635 0,'0'0'14'15,"0"0"96"-15,0 0 94 16,0 0 3-16,0 0-70 15,0 0-51-15,-29-66-23 16,27 64-30-16,2-1 15 16,-3 3-7-16,3 0-17 15,0 0-5-15,0 0-6 16,0 11-3-16,0 11-4 0,0 12-5 16,8 9 3-16,16-3 2 15,-1 2-5-15,6-3 7 16,7 4-3-16,6-7-4 15,7 1 1-15,10-6-1 16,3-2-1-16,9-7 0 16,4-5 1-16,15-3-3 15,3-8 2-15,2-6 0 16,-2 0-1-16,-9 0 1 16,-8 0 0-16,-4-6 0 15,-6-2 2-15,-11-4-2 16,-10 1 0-16,-4-3 0 0,-6 0 0 15,-1 0 1-15,-8 0-1 16,-11-1 0-16,1 4 2 16,-8 2-4-16,-2 1 2 15,-1-4-2-15,0 2 1 16,0 0 0-16,0 0 1 16,0-4 0-16,1 2 1 15,1-5-3-15,1 3 2 16,-3-2-3-16,0 4 2 15,1 1-3-15,-3 5 4 16,-1 1 0-16,-2 2 0 16,0 0 4-16,0 3-1 15,0-3 4-15,0 0 8 0,-11 3-6 16,-4 0 9-16,-1 0 1 16,-2 0-8-16,-3 3 9 15,0 6-15-15,2-4 0 16,7 4 3-16,4-7-8 15,6-2 3-15,2 0-3 16,0 0-7-16,0 0 2 16,0 0-12-16,5 0-1 15,7-5-6-15,9-6 10 16,8-1 11-16,-3 1 0 16,0-3-1-16,1 6 3 15,-6-2 0-15,0 2 1 0,-6 6-2 16,1-2 4-1,-11 4-2-15,0 0 4 0,-2 0 0 16,-3 0 14-16,2 12-4 16,-2 8 9-16,0 8 3 15,0-3-13-15,0-1-3 16,0-2-10-16,5-3-2 16,0-5 0-16,4 0-19 15,-2-2-19-15,3-6-12 16,-6 0-64-16,-4-6-218 15</inkml:trace>
  <inkml:trace contextRef="#ctx0" brushRef="#br0" timeOffset="18220.88">4928 8421 564 0,'0'0'197'16,"0"0"-29"-16,0 0-2 0,0 0-70 16,0 0-35-16,0 0-14 15,0 0-2-15,0 0 6 16,-8-6-1-16,3 6-6 15,-1 0-4-15,6 0-17 16,-5 0-9-16,5-2-1 16,-5 2-6-16,0-3 4 15,5 3-4-15,-5 0-2 16,-4 0 2-16,2 0-2 16,-3 0 2-16,-6 0-2 15,-3 0-5-15,4 0 13 16,1 0-10-16,-1 5-2 15,-1 4 5-15,-5-3-5 16,8 2 1-16,1-2-2 16,1-1 0-16,1-2-2 0,1 3 2 15,-1 0 0-15,0-2 0 16,5 8-1-16,-6 0 1 16,1-1-1-16,0 3 1 15,1 2-1-15,2 2 1 16,2-4 0-16,1 6-1 15,-1-1 0-15,0 1 1 16,5 6-1-16,-5-1 3 16,5 3-1-16,0 4 0 15,0 1-1-15,0 3 5 16,0 4-4-16,0 3 4 16,0 2 0-16,0-1-4 0,0 2 5 15,0 1-5-15,0 2-1 16,0 1 5-16,0 5-4 15,5-7 4-15,-5-3-3 16,5-1-2-16,-5-1 9 16,0-7-8-16,0-1 0 15,0-7 0-15,0-2 1 16,0-7-2-16,5-2 0 16,-5-3 0-16,4-3 0 15,-2-3 0-15,1-2 0 16,-3-2 0-16,0-4 1 15,0 0-1-15,0 0 0 16,0 0 1-16,0 0 2 0,0 0-3 16,0 0 0-16,0 0 0 15,2 0 0-15,3 0 0 16,4 2 0-16,-3 0 1 16,8 4 2-16,2-2-3 15,-1-2 1-15,11 4-1 16,-2-4 2-16,-3 4-2 15,-1 0 0-15,1-3 2 16,-7 0-4-16,1-1 2 16,-4 1-2-16,-6-3 0 15,-2 0-3-15,-3 0 3 16,0 0-2-16,0 0-3 0,0 0-5 16,0 3-49-16,-13 2-143 15,-11 7-1039-15</inkml:trace>
  <inkml:trace contextRef="#ctx0" brushRef="#br0" timeOffset="29911.76">5126 10978 735 0,'0'0'26'0,"0"0"-17"16,0 0 162-16,0 0-35 15,0 0-43-15,0 0-23 16,0 0-15-16,0 0 8 15,-15 0-24-15,12 0 6 16,3 0 8-16,0 0-17 16,0 0-1-16,0 0-1 15,-2 0-14-15,2 0 2 16,0 0-21-16,0 0 1 16,0 0-4-16,0 0-1 0,0 0-1 15,0 0 1 1,10 0 2-16,0 0-1 0,11 3 2 15,0-1 0-15,-2 2-2 16,7-2 6-16,-1 1-4 16,1 0 0-16,4-3 4 15,-1 0-6-15,-2 0 2 16,6 0 0-16,-2 0-4 16,0 0 6-16,0 0-2 15,-5 0 0-15,-2 0 0 16,5 0 2-16,-6 0-2 15,-4 0 0-15,1 0-4 16,-4 0 3-16,-1 0 1 16,-4 0 0-16,-3 0-1 0,3 0-1 15,-6 0 0-15,0 0 2 16,0 0-2-16,-1 0 2 16,-3 0-10-16,3 0-2 15,-4 0-8-15,0 0 11 16,0-3-9-16,0-2 18 15,0-4 6-15,0 0-5 16,0-2 6-16,0 0 1 16,-4 0-8-16,-6-1 17 15,0 0-3-15,-1 4-6 16,1 0 15-16,1 2-16 16,3-2 7-16,-3 2 1 15,7 3-15-15,-1 1 15 0,1 2-14 16,2-3 2-16,0 3-6 15,0 0 2-15,0 0 1 16,0 0-4-16,0 0-8 16,5 0 12-16,11 8-4 15,-1-2 4-15,1 5-1 16,4 0 3-16,-1 3-2 16,-1-2 0-16,0 0 2 15,-7 1-3-15,4-4 1 16,-6 2 0-16,-7-3 12 15,1-2-11-15,-1-3 10 16,-2 2-2-16,0-1-7 0,0 2 9 16,0-2-7-16,-5 6 3 15,-7 0 8-15,-7-1-10 16,3 0 4-16,1-1-1 16,-6-3-6-16,2 4 0 15,4-6-2-15,-1 3-2 16,6-1 0-16,-1 0-13 15,1-1-6-15,7 2-6 16,-3-4-18-16,6-2-17 16,0 2-78-16,0-2-200 15</inkml:trace>
  <inkml:trace contextRef="#ctx0" brushRef="#br0" timeOffset="40243.66">5197 11816 1072 0,'0'0'12'15,"0"0"-12"-15,0 0 118 16,0 0-21-16,0 0-48 16,0 0-7-16,0 0-15 15,-29 0 1-15,29 0 12 16,0 0-16-16,0 0 12 15,0 0-1-15,0 0-20 16,0 0 7-16,0 0-14 0,0 0-7 16,0 0-1-16,0 0 0 15,0 0-3-15,3 0 0 16,9 0 3-16,2 0-1 16,7-2 1-16,-1 2 0 15,6 0 2-15,4 0 2 16,4 0-3-16,2 0-1 15,-1 0 4-15,1 0-7 16,-2 0 3-16,-1 0 0 16,1 0-4-16,-3 0 2 15,-1 0 2-15,-1 0-2 16,-8 0-2-16,-6 0 1 16,-4 0-4-16,-6 0-3 0,-5 2 10 15,0-2-8-15,0 0 8 16,0 0 5-16,0 0-4 15,0 0 6-15,0 0-7 16,-11-6-5-16,6-4 3 16,-9 0-7-16,8 0 9 15,-5 1 0-15,1 0 3 16,-4 1 2-16,-1 2-2 16,6 1 3-16,-1-1 9 15,-1 0-14-15,4 4 5 16,2-4-3-16,2 4 2 15,1 2-6-15,-1 0 1 0,3 0 0 16,0 0-2-16,0 0-3 16,0 0 1-16,5 4-1 15,10 11 5-15,6-1 1 16,3 6-1-16,5-4 0 16,-3 2-1-16,9-2 2 15,-10 1-1-15,-4 1 0 16,0-4 2-16,-11-4-3 15,-1 2 1-15,-8 0 0 16,-1-4 19-16,0 0-3 16,-1 1 10-16,-18-1 2 15,3-2-19-15,-4-4 8 16,-4 2-6-16,-2-2-9 0,10-2 0 16,1 0-2-1,4 0-7-15,6 3-12 0,2 0-41 16,3 3-65-16,-2 0-458 15</inkml:trace>
  <inkml:trace contextRef="#ctx0" brushRef="#br0" timeOffset="57764.36">5798 12696 914 0,'0'0'61'0,"0"0"40"0,0 0 73 16,0 0-67-16,0 0-58 15,0 0-11-15,-3 0-4 16,3 0-2-16,0 0-6 15,0 0 3-15,0 0-1 16,0 0-11-16,0 0-3 16,0 0-7-16,0 6-2 15,-2 8 3-15,-1 3-6 16,3 3-2-16,0 2 0 16,0 1 3-16,0 3-1 15,0-4-2-15,0-2 0 0,0-3 2 16,0-3-2-16,5 0 0 15,-2-2 0-15,4-2-1 16,2 2-2-16,1-4 2 16,0-2-3-16,6 0 3 15,-1 2-2-15,1-5 2 16,8 0 0-16,0 0-3 16,-1-3 3-16,1 0-2 15,7 0 3-15,-2 0-3 16,-3 0 5-16,10 0-2 15,-2 0 0-15,-3 2 1 16,4 1-1-16,-9 6 0 16,10-3 0-16,-7 2 0 0,11-2 2 15,-9 2-2-15,3-2 0 16,-1 0 1-16,1-1-1 16,1 0 0-16,1-1 0 15,4-4-1-15,-4 0 2 16,10 0-1-16,3 0 0 15,-8 0 2-15,9 0-5 16,-9 0 3-16,4 0 0 16,-4 0-2-16,1 0 4 15,-3 0-3-15,3 0 1 16,1 0 0-16,-2 0-1 16,-6-4 1-16,1 4 0 15,-2 0-3-15,-3 0 3 16,0 0 0-16,0 0 0 0,-1-2 1 15,4-4-2-15,2 0 1 16,4-2-4-16,-4-4-5 16,5 2-16-16,-1-2 17 15,-4 4-2-15,0 2-2 16,-1 1 8-16,-1 5-1 16,-3-4 3-16,9 2 2 15,-4-4 0-15,5 6 1 16,4-6-1-16,5 0 0 15,-3 4-1-15,-3 2 1 16,-2 0 0-16,-8 0-2 16,2 0 3-16,-6 2-1 0,-1 8 0 15,-3-8 2 1,-4 6-2-16,-3-4 0 0,5-2 0 16,-7 4 0-16,-1-3 3 15,-2-1-3-15,1 4 0 16,-4 0 3-16,2 2-4 15,-1-2 1-15,-1 0 0 16,2 2-1-16,-2-2 2 16,4 2-1-16,1-2 0 15,-2 0 1-15,-4-4-2 16,5-2 1-16,-9 0-2 16,7 0 1-16,-7 0-2 15,0 0 2-15,3-11 1 0,-2 0-5 16,2-3 4-16,-3 0 0 15,-2-6 1 1,1-3 0-16,0-5 0 0,0-3 0 16,1-1 3-16,-6 2-3 15,0 7 13-15,0 1 4 16,0 2-3-16,0 6 3 16,0 2-11-16,0 1-4 15,0-3-2-15,0 6-12 16,-6-1-10-16,1 6-17 15,0 1-32-15,-4 2-86 16,-6 0-635-16</inkml:trace>
  <inkml:trace contextRef="#ctx0" brushRef="#br0" timeOffset="69913.99">9945 13002 100 0,'0'0'23'0,"0"0"10"0,0 0 90 16,0 0-70-16,0 0 19 15,0 0 45-15,0 0 11 16,20-23 13-16,-20 23-15 16,0 0-33-16,0 0-23 15,0 0-20-15,0 0-1 16,0 0-15-16,0 0 3 16,0 0-5-16,4 0-8 15,-4 0 1-15,0 0 5 16,0 3-11-16,1 5-5 15,3 4-8-15,-4-2-3 16,5 0-1-16,0 0 0 0,-5-4-1 16,5 2 0-1,-5-2-1-15,9 3 12 0,-9-4-1 16,2 4-2-16,-2-3 2 16,5 4-6-16,-5-4-2 15,3 2-3-15,2-4 1 16,-3 2-1-16,2-4 0 15,1-2 0-15,0 2-2 16,0 2 3-16,2-4-2 16,2 2 1-16,6 2 0 15,-1-4 1-15,-4 2-1 16,2 1 2-16,2 0 5 0,2 3-2 16,-1-1 5-1,4 1-4-15,2-1-6 0,-4 4 4 16,11-6-4-16,-3 2 0 15,6-2 1-15,4 0 0 16,1-1 0-16,11-2-1 16,2 0 0-16,3 0-1 15,7 0 2-15,-4 0-2 16,-3-2 0-16,3 2 0 16,-5 0 1-16,-4 0-1 15,1 0 2-15,3 0-4 16,0 2 2-16,-1 4 1 15,7 0 2-15,-5-4 0 16,11 2 0-16,2 2-2 16,1-4 1-16,6 2 0 0,1-4-1 15,4 0 0-15,9 0 4 16,3 0-4-16,3 0 3 16,0 2-2-16,-1-2-1 15,-4 2 3-15,9 2-3 16,-4-4 0-16,0 6 0 15,0-6 0-15,1 2 0 16,4-2 0-16,1 0 0 16,3 0 0-16,1 0 1 15,4 0 0-15,2 0-1 16,-2 0-2-16,-3 0 2 16,-1 0 0-16,1 3 0 0,-2 0 0 15,-4 2 0-15,1-2 0 16,3 0 0-16,1-3 1 15,1 0-1-15,8 0 0 16,-3 0 1-16,-2 0-3 16,-3 0 2-16,-1 0 0 15,-4 0 0-15,3 0 1 16,-4 0-1-16,1 0 0 16,-6 0 0-16,9 3 2 15,-7 2-2-15,7-2 0 16,-4 3 0-16,4-1 1 15,-3-1-1-15,-1-4 0 16,1 0 0-16,-1 0-1 0,1 0 0 16,-6 0 1-1,4 0 0-15,-4 0 2 0,-1 0-2 16,1 2 0-16,5 1 0 16,1 0 0-16,3-1 0 15,-2-2 0-15,-3 0 0 16,1 0 0-16,-1 0-1 15,1 0 0-15,-4 0 1 16,-1 0-1-16,-2 0 1 16,3 0 0-16,-6 0 0 15,5 0-1-15,1 0 1 16,-1 0 0-16,-5 0 0 0,0 4-3 16,-7-2 2-1,-3 2 1-15,0-2 0 0,-4 4 1 16,2 0-1-16,-8-4 0 15,-4 4 0-15,-2-4 0 16,-5 4 0-16,-8-3 0 16,3 0-1-16,-6 0 0 15,-2-3 0-15,-6 5 0 16,0-5-3-16,-1 0 4 16,-4 0-3-16,-7 0 3 15,-5 0 0-15,-7 0-5 16,-9 0-6-16,-3 0 2 15,0 0 9-15,0 0 3 16,0 0-2-16,0 0 6 16,0 0-7-16,0 0 0 0,5-5 0 15,1 2 0-15,0-3 1 16,3-2-4-16,-4 2 3 16,2-2 0-16,2 0 0 15,4-7-7-15,-2 1 4 16,-4-3-8-16,3-2 3 15,-1-1 7-15,-4 0-3 16,0 0 4-16,-5 0 5 16,0 6 1-16,0-1 11 15,0-1-5-15,0-1-5 16,0 0 3-16,0 0-6 16,0 1 2-16,0 2-6 0,0-1 2 15,0 10-2-15,0-1 1 16,0 6-1-16,2 0 0 15,-2 0-1-15,0 0-10 16,3 0-18-16,-1 2-13 16,-2 7-79-16,0 2-554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38:58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5238 8553 244 0,'0'0'125'0,"0"0"58"16,0 0 72-16,0 0-95 15,0 0-46-15,0 0-19 16,0 0-18-16,-15-14 8 15,15 12-12-15,0 2-12 16,0 0-14-16,0 0-14 16,0 0-2-16,0 0 2 15,0 0-9-15,0 0 0 16,0 0-2-16,0 0-10 16,0 0 1-16,0 0-13 15,0 0 0-15,0 0-2 0,0 0-2 16,15 0 4-16,4-4 0 15,7 2 2-15,3 2-2 16,4 0 0-16,5 0 0 16,5 0-2-16,0 0 4 15,-1 0-2-15,4 0 0 16,-1 0 0-16,1 0-1 16,8 2 1-16,-3-2 0 15,6 4 0-15,2-4 2 16,3 0-3-16,-7 0 1 15,5 0 0-15,-3 0 2 16,-3 0-1-16,-3-4-1 16,-1 4 1-16,-8 0-1 15,-1 0 3-15,-7 0 0 0,6 0-2 16,-14 0 6-16,3 4-2 16,-12-4-1-16,2 2 1 15,-8-2-3-15,-6 0 0 16,0 0-1-16,-5 0 2 15,0 0-1-15,0 0-2 16,0 0-9-16,5 0-20 16,-5 0-87-16,0 0-362 15</inkml:trace>
  <inkml:trace contextRef="#ctx0" brushRef="#br0" timeOffset="5369.09">14639 8664 1216 0,'0'0'72'15,"0"0"-53"-15,0 0 118 16,0 0-33-16,0 0-52 15,0 0-23-15,0 0 1 0,-6 0-10 16,6 0-15 0,0 0 0-16,16 0-5 0,5 0 0 15,18 0 9-15,-3 2-9 16,6 2 1-16,-3-4-1 16,8 0 3-16,-7 0-1 15,-6 0-2-15,-3 0-1 16,-10 0-3-16,-11 0-4 15,-1 0-11-15,-9 0-30 16,0 0-32-16,0 0-77 16,-16 5-491-16</inkml:trace>
  <inkml:trace contextRef="#ctx0" brushRef="#br0" timeOffset="5845.1">17653 8664 1205 0,'0'0'25'15,"0"0"115"-15,0 0 11 16,0 0-94-16,0 0-23 16,0 0-4-16,-7 0-17 15,12 0-3-15,11 0 0 16,8 0-1-16,7 0 6 16,0 0-14-16,9 0 0 0,-4 0-2 15,-5 0 1 1,-5 0-21-16,-7 0-53 0,-9-3-90 15,-10-2-291-15</inkml:trace>
  <inkml:trace contextRef="#ctx0" brushRef="#br0" timeOffset="8047.27">21443 8658 1361 0,'0'0'0'15,"0"0"0"-15,0 0 80 16,0 0-43-16,0 0-30 15,0 0 11-15,0 0-3 16,86 6 7-16,-55-4-14 16,-5-2-7-16,-2 0 5 15,-3 0-6-15,-1 0-10 16,-1 0-23-16,-3 0-46 16,3-5-97-16,-4-4-317 0</inkml:trace>
  <inkml:trace contextRef="#ctx0" brushRef="#br0" timeOffset="8519.25">23724 8658 1394 0,'0'0'25'0,"0"0"22"15,0 0-1-15,89 20-14 16,-58-15-12-16,0-2-20 16,4 0-1-16,-1 3-32 15,-1-4-67-15,-11 4-208 16</inkml:trace>
  <inkml:trace contextRef="#ctx0" brushRef="#br0" timeOffset="23215.55">4282 8697 704 0,'0'0'126'16,"0"0"-80"-16,0 0 127 15,0 0-43-15,0 0-44 16,0 0-19-16,0 0-4 16,0 0-13-16,-5 0-22 0,5 0 3 15,0 0 0 1,0 0-11-16,-3 0 4 0,3 0-10 16,-2 0 2-16,-1 0 1 15,-3 0-5-15,-6 0 5 16,-3 0-7-16,-9 0-8 15,-6 4 2-15,5 1-4 16,-6 0 2-16,5-1-2 16,-3 2 1-16,8-4 3 15,5-2-4-15,1 2 0 16,6 2 1-16,2-4 2 16,-1 0-3-16,3 0 0 0,-1 2 2 15,1 2-1-15,5-4-1 16,-5 4 0-16,0 2-1 15,5-2 1-15,-4 4-2 16,3 6 2-16,-3 3-3 16,4 9 3-16,0-2 0 15,0 5 0-15,0 1 1 16,0 2-1-16,0 2 0 16,0-1 1-16,0 4 2 15,0-3-3-15,0 3 0 16,0 3 2-16,0-6-2 15,0 2 0-15,0-3 0 16,0 2 6-16,0-4-5 0,0 0 5 16,-5 3-4-16,3-3-1 15,-3-1 7-15,2 2-7 16,-2-1 0-16,3-3-1 16,-3 0 2-16,1-5 0 15,3-3-2-15,-3 0 0 16,2-4 2-16,-1-2-2 15,-2-3 0-15,5 1 0 16,0 0 3-16,0 2-4 16,0-4 1-16,-5 8 0 15,5-4-1-15,0 0 1 16,-6-1 0-16,6 3-1 16,0-6 1-16,0 2 0 0,0-4 0 15,0-2 0-15,0-3-3 16,0-1 3-16,0 1 0 15,0 0-1-15,0-3 1 16,0 0 0-16,0 0 0 16,0 0 2-16,0 0-2 15,0 0 0-15,0 0 0 16,0 3-2-16,0 0 4 16,0-3-2-16,0 6 0 15,0-4 0-15,0 1-3 16,0-3 3-16,0 5 0 0,0-1-1 15,0 2 3 1,0-2-2-16,0 0 0 0,0 2 2 16,0-4-3-16,0-2 1 15,0 0 0 1,0 0-1-16,0 0 0 0,6 0 0 16,-6 3-1-16,5-3-1 15,3 3 2-15,-1 5 0 16,7-5 1-16,3 2 0 15,2 1 2-15,5-3-2 16,2 0 0-16,0-3 0 16,5 0-1-16,0 3 2 15,3-3-1-15,3 0 0 16,-8 2 1-16,5 1-2 16,-8 0 1-16,-5 0 0 0,-7 0-1 15,-7-3-1-15,-4 0-21 16,-3 8-30-16,0 4-85 15,-29 13-199-15</inkml:trace>
  <inkml:trace contextRef="#ctx0" brushRef="#br0" timeOffset="25460.38">4747 9730 1370 0,'0'0'61'0,"0"0"-57"16,0 0 58-16,0 0-34 0,0 0-17 15,0 0 2-15,81 3-13 16,-56-3-45-16,-20 12-202 15</inkml:trace>
  <inkml:trace contextRef="#ctx0" brushRef="#br0" timeOffset="34375.71">12485 11401 830 0,'0'0'62'15,"0"0"-46"-15,0 0 21 0,0 0 108 16,0 0-6-16,0 0-60 16,0 0-21-16,0 0-18 15,0 17-20-15,0-5-1 16,0-2-2-16,0 2-8 15,0 0 9-15,0-2-5 16,0 2-3-16,0-6 0 16,0-1-7-16,0 1 0 15,0 0-3-15,0-1 3 16,0-2-3-16,6 3 0 16,0-4 0-16,3 2-3 0,1 0 4 15,-4 0-1 1,9 2 0-16,-1-4 2 0,1 1-4 15,3-3 2-15,6 3 0 16,5-3 2-16,-1 0-2 16,4 0 0-16,-1 0 0 15,5-3 3-15,1-2-5 16,2-5 2-16,-3 2 0 16,-1 2 5-16,6 1-5 15,-6 0 3-15,1 1 1 16,-2 2-1-16,2 2 5 15,1 0-5-15,1 0-2 16,-2 0 7-16,3 0-6 16,-1 0 2-16,2 0-4 0,-1 0 2 15,3 0-2 1,-3 0 0-16,-2 0 0 0,2 0 0 16,-4 0 0-16,-4 0 0 15,3 0 0-15,-1 0 3 16,-4 0-4-16,6 0 1 15,-4 0 0-15,0 0 0 16,0 0 0-16,-2 0 0 16,5 0 0-16,-3 2 1 15,4-2-1-15,-2 4 0 16,-1-2 0-16,-1 4-1 16,0-6 2-16,-1 2-1 0,2-2 0 15,1 0 2-15,0 0-1 16,1 0-1-16,1 0 0 15,-4 0-1-15,3 0 1 16,-3 0 0-16,0 0 0 16,-5 0 0-16,-2 0 1 15,0 0-1-15,-1 0 0 16,1 0-1-16,-4 0 1 16,6 0 0-16,0 0 0 15,-2 0 3-15,2 0-2 16,0-2-1-16,-2 2 0 15,-3-3-1-15,-1 3 2 16,1 0-1-16,-2 0 0 0,0 0 2 16,3 0-3-16,-1 0 1 15,1 0 0-15,1 0-2 16,1 0 0-16,-3 0 2 16,4 0 0-16,0 0 0 15,-5 0-1-15,4 0 1 16,-3 0-1-16,0 0 0 15,3 0 1-15,-2 0 0 16,7 0 0-16,-3 0-6 16,0 0 6-16,0 0-4 15,-2 0 3-15,0 0-1 16,-1 0 3-16,1 0-1 16,-4 0 0-16,4 0 2 0,-3 0 2 15,5 0-4-15,-5 0 1 16,3 3 4-16,-4-3-5 15,1 0 4-15,0 0 0 16,3 0-4-16,0 2 11 16,-3 2-3-16,1-2 3 15,-3 2-6-15,2 0-3 16,-2-4-2-16,-2 4 0 16,-3-2 0-16,1-2-1 15,-1 0 2-15,-4 0-1 16,-3 0 1-16,-2 0 0 15,-1 0-1-15,-2-2 0 16,1-4 2-16,-3-2-1 16,2-6-1-16,-2-3 0 0,3 3 0 15,-1-6 0 1,-2 6 0-16,0-4 0 0,0 4 2 16,0 3-3-16,0 0 1 15,0 8 0-15,0 1-1 16,0 2 0-16,0 0-1 15,0 0-3-15,0 0-12 16,0 0-10-16,0 0-39 16,0 2-128-16,0 12-558 15</inkml:trace>
  <inkml:trace contextRef="#ctx0" brushRef="#br0" timeOffset="36477.74">7860 10750 257 0,'0'0'0'16,"0"0"-172"-16</inkml:trace>
  <inkml:trace contextRef="#ctx0" brushRef="#br0" timeOffset="38066.6">7810 10780 1058 0,'0'0'18'15,"0"0"-13"-15,0 0 79 16,0 0 24-16,0 0-65 16,0 0-39-16,0-2-2 15,5-10 9-15,6-2 7 16,4 2 5-16,1-4-8 15,-2-1-5-15,3 0 1 16,2-6-10-16,10-2 1 0,-3 0-1 16,5 0-1-16,3-1 0 15,-3 0 1-15,4 7 2 16,-4 1 9-16,5 2-6 16,0-2 10-16,2 2 1 15,5 2-15-15,5-3 0 16,-1 3-2-16,5 0 2 15,-3-4-1-15,-4 8 0 16,2 1-1-16,-8 3 1 16,6 1 2-16,-14 2-1 15,9 0 0-15,-9 3-2 16,3 0 11-16,-3 0-10 16,0 0 4-16,0 0 2 15,-1 3-5-15,1 3 3 0,-6 2 1 16,0 1-6-16,4-1 9 15,-7 4-6-15,2-4-1 16,0-2 1-16,-1 4-3 16,1-1 4-16,2 8 0 15,0-6-3-15,-2 7 9 16,10 0-5-16,-8 0 3 16,0 2 0-16,5 2-4 15,-5 1 4-15,-2-1-8 16,-5 1 1-16,-4 3 3 15,1-6-4-15,-6-1 4 0,6-5-4 16,-6 0 1 0,0-2 0-16,-1-4-1 0,-4-2-6 15,-3-4 2-15,1-2-21 16,-3 0-11-16,0 0-19 16,0 0-46-16,0-8-30 15,0-4-44-15,-5-1-115 16</inkml:trace>
  <inkml:trace contextRef="#ctx0" brushRef="#br0" timeOffset="38457.6">9256 10673 171 0,'0'0'783'16,"0"0"-779"-16,0 0 82 15,0 0 72-15,0 0-75 16,75 85-47-16,-49-71-4 16,-5 0-2-16,5 0-10 15,-6-5-8-15,4-7 2 16,-5 1-10-16,-3-3 5 15,-1 0-8-15,-4 0 2 16,-1-11-2-16,6-12 1 0,-6 1-1 16,-5-4 6-16,0-2-7 15,-5 3 8-15,0 3 3 16,0 2-10-16,-1 2-1 16,-8 7-1-16,2 0-13 15,-2-4-14-15,-1 1-70 16,5 4-166-16,-5-2-632 15</inkml:trace>
  <inkml:trace contextRef="#ctx0" brushRef="#br0" timeOffset="39441.62">7836 10540 660 0,'0'0'206'0,"0"0"-166"15,0 0 138-15,0 0-14 16,0 0-71-16,0 0-49 16,0 0-4-16,0 0 2 15,0 0-16-15,0 3 0 16,-10 12 0-16,-1 5-16 16,1 2 9-16,-5 6 0 15,-1 3-8-15,2 0 5 0,-1-3-4 16,10-2-6-16,-1-6 2 15,6-4-6-15,0 4 1 16,11-9-3-16,4-3 2 16,11 2-3-16,-2-8 1 15,2 0-5-15,5-2 5 16,-2 0-13-16,-8-2-2 16,5-6-4-16,-7-4-23 15,-4 6-96-15,-15 4-390 16</inkml:trace>
  <inkml:trace contextRef="#ctx0" brushRef="#br0" timeOffset="50201.61">5223 12197 609 0,'0'0'37'15,"0"0"92"-15,0 0-76 16,0 0 88-16,0 0-47 16,0 0-5-16,0 0-18 15,0 0-26-15,-10 0 10 16,10 0-9-16,0 0-17 15,0 0 9-15,0 0-6 16,0 0-3-16,0 0 5 16,0 0-18-16,0 0-7 15,0 6-9-15,-6 5 0 16,6 3 22-16,0 3-16 16,0 3-3-16,-5 0 1 0,5-1-3 15,0 3 2-15,0 2 2 16,0-8-3-16,0 1-1 15,0-3-1-15,0-6 0 16,0-2-2-16,0-2 2 16,0-2 0-16,0 2-1 15,0-2-3-15,0-2 3 16,0 0-2-16,0 2 2 16,5 2-1-16,-5-2 3 15,6 2-1-15,-1-2 0 16,0 1 0-16,5 0-1 15,1-1-1-15,2-2 2 16,-1 0-2-16,7 3 3 16,2 0-1-16,-2-3 1 0,7 0 1 15,0 3-1-15,0 0-1 16,3 0 0-16,5-1-1 16,2 1 1-16,-1 0 0 15,1 0 0-15,4-3 3 16,-4 0-5-16,0 0 2 15,4 0 0-15,-4 0-3 16,10 0 3-16,-3 0 0 16,-1-6-1-16,8 3 2 15,-4 3 0-15,-1 0-1 16,2 0 0-16,-3 0-1 16,8 0 2-16,3 0-1 15,0 0 0-15,7 0 1 0,2-5-1 16,1-4 0-16,6 1 0 15,5-1-1-15,1 1 2 16,4 2-1-16,4 4 0 16,-8-2 1-16,2 4-2 15,-1 0 1-15,3 0 0 16,0 0-2-16,0 0 3 16,-2 0-1-16,-1 0 0 15,1 0 0-15,-2 0 1 16,3 0-1-16,1 0 0 15,0 4 0-15,5 2 1 16,0-4-1-16,-5 6 0 16,-2 1 0-16,2-4-1 15,-3 7 1-15,2-4 0 0,1 1-2 16,-5-1 2-16,3-2 0 16,-1 2 0-16,1-2 3 15,-1 2-3-15,3-2 0 16,0 2 0-16,3-2-1 15,-1 0 1-15,1-1 0 16,-8 1 0-16,0 2 1 16,1-2-3-16,-3 0 2 15,2 2 0-15,0-8-1 0,0 6 1 16,-4-6 0 0,7 0 0-16,-1 0 2 0,1 0-2 15,-1 0 0-15,3 0 0 16,-2 0-1-16,2 0 3 15,5 0-2-15,-10 0 0 16,-1 0 0-16,1-3-3 16,-5 0 3-16,5 3 0 15,-4 0-2-15,-3 0 4 16,-4-2-3-16,1 2 1 16,-4-4 0-16,-2 2-1 15,6 2 1-15,-6-3 0 16,-5 0-1-16,2 3 1 15,-2 0 0-15,5-3-1 16,-3 0 1-16,-2 1-1 16,2-1-7-16,-3-3-2 0,-3 3 9 15,4-2-5-15,0 2 5 16,1-2 1-16,0 1-2 16,0-2 2-16,-1 2 0 15,0-2 0-15,-4 0-1 16,6 0 1-16,-2 0 0 15,1-2 0-15,0 2 2 16,3 1-4-16,-4 2 2 16,2-3 0-16,3 4-1 15,6-4 1-15,1-3 0 16,3 7 1-16,-1-6-1 0,-3 4-1 16,-4-4 0-16,3 6 0 15,-3-4 0-15,-1 2 1 16,-6 2 0-16,-5-2 1 15,-4 2-1-15,-1 0 2 16,-5 2-5-16,-9 0 7 16,3 0-8-16,-6 0 6 15,-9 0-2-15,0 0 0 16,-9 0 1-16,-8 0-4 16,1 0 2-16,-3 0 1 15,0 0 5-15,0 0-4 16,0 0 7-16,0 0-2 15,0 0-2-15,0-4 2 16,0 2-6-16,0-4 0 16,-3 3-3-16,1-5 3 0,-2 2-4 15,3-2 2-15,-3-4-4 16,-1 4 6-16,0-4-8 16,0 2 8-16,0-2-2 15,1-2 2-15,2-3 0 16,-1 0-1-16,1-2 3 15,-3-5-4-15,2 8 2 16,-3-4 0-16,5 6 4 16,-3-1 0-16,3 7 4 15,-3 2-1-15,4 6 0 16,-2 0 3-16,2 0-10 16,0 0 1-16,0 0-2 0,0 0-11 15,0 4-33-15,0 10-103 16,-5 0-419-16</inkml:trace>
  <inkml:trace contextRef="#ctx0" brushRef="#br0" timeOffset="57125.59">14937 12144 906 0,'0'0'48'15,"0"0"-33"-15,0 0-15 16,0 0 58-16,0 0 26 16,0 0-21-16,0 0-41 0,1 0-7 15,-1 0 29 1,0 0-13-16,0 10 17 0,0 8-10 16,0-1-23-16,0 3 15 15,0-1-23-15,0 0-7 16,0-1 6-16,0-1-1 15,0-3-1-15,4-3-1 16,-2 0 3-16,1-5 0 16,-1 2-4-16,1-4 0 15,-1 1 5-15,3-2-2 16,0 3-4-16,0-1 3 16,4-2 1-16,1 3 4 0,1-1-5 15,4-2-1-15,1 3 15 16,3-3-17-16,5-1 11 15,-2 1 3-15,7-3-15 16,1 0 13-16,1 0-13 16,0 3 1-16,8-3 2 15,-2 0 0-15,4 0-3 16,-2 0 0-16,11 0 7 16,2 0-4-16,-2 0-3 15,5 2 3-15,-5-2 6 16,-3 0-6-16,-1 0-3 15,-1 4 0-15,0-4 5 16,1 0 4-16,4 0-9 16,0 2 0-16,0 2 4 15,2 0 0-15,-1 0-4 0,-1 2 0 16,0-4 4 0,2 4-8-16,-4-4 4 0,1 4 0 15,0-2-3-15,-4-4 4 16,2 0-1-16,-2 0 0 15,1 0-5-15,7 0-2 16,-3 0 3-16,2 0 4 16,-5 0-1-16,-8 0 5 15,1 0-4-15,-9 5 0 16,8 0 6-16,-6 1-3 16,5 0-2-16,3-3 4 15,6 2-2-15,3-2-1 0,5 3-2 16,2-4 0-1,-2 2 3-15,-5-2-1 0,2 4-2 16,-8 0 0-16,1-4 2 16,-3 4 1-16,-3-6-3 15,3 2 0-15,2-2 3 16,-2 0-5-16,2 0 2 16,-2 0 0-16,1 0-2 15,0 0 4-15,5 0-2 16,-1 0 0-16,-1 0 4 15,2 0-4-15,-1 0 0 16,-6 0 0-16,1 0-6 16,-3 0 6-16,-3 0 0 15,4 6 0-15,0-2 1 16,4-4-7-16,3 0 1 0,3 0-3 16,-4 0 6-16,4 0-1 15,2 0 3-15,-2 0-3 16,0 0 9-16,-9 0-7 15,4 0 1-15,-5 0 0 16,-1 0-1-16,-1 0 4 16,5 2-3-16,-5 0 0 15,5 2 4-15,-1-4-10 16,-3 0 6-16,-3 0 0 16,6 0-5-16,-3 0 8 15,3 0-3-15,2 0 0 16,1 0 3-16,-3 0-5 0,4 2 2 15,-3 2 0-15,-7-2-4 16,-1 1 6-16,-4 0-2 16,-4-3 0-16,1 2 3 15,-6-2-5-15,-1 0 2 16,-7 0-10-16,0 0 10 16,-8 0-9-16,8 0 9 15,-3 0 0-15,1 0 2 16,-2 0-10-16,4 0 8 15,-4-2-6-15,4-6 0 16,-4-4 9-16,-3-2-3 0,2-3 0 16,-2 3 4-1,1-6 4-15,-3 4-8 0,-5-4 2 16,6-4 8 0,-1 5-8-16,-2-3 0 0,-1 2-2 15,1 2 3-15,2 10-1 16,-5 2-2-16,0 4 0 15,0 2-4-15,0 0 4 16,0 0-17-16,0 8-44 16,-5 12-173-16,-17 0-1049 15</inkml:trace>
  <inkml:trace contextRef="#ctx0" brushRef="#br0" timeOffset="65432">12849 16501 108 0,'0'0'121'15,"0"0"-118"-15,0 0-3 16,0 0 147-16,0 0 22 15,0 0-29-15,0 0-8 16,0 0-6-16,-45-14-58 16,45 14-21-16,0 0 23 0,0 0-25 15,-3 0-13 1,3 0 4-16,0 0 9 16,-2 0 34-16,2 0-25 0,0 0-19 15,0 0 2-15,0 0-10 16,0 0-4-16,0 0-15 15,0 0-5-15,0 0-6 16,10 0 2-16,11 6 1 16,15-1 5-16,4 1-3 15,6-4 0-15,2-2 5 16,4 0-6-16,0 0 9 16,1 0-10-16,-6 0 1 15,-1-2 1-15,-1-4-2 16,-4 3 0-16,-6-2 0 15,-9-1 2-15,-7 3-5 0,-9 3 3 16,-5-2-3-16,-3 2 1 16,-2 0-6-16,0 0-2 15,0 0-18-15,0-4-22 16,0 4-7-16,0-2-49 16,0 2-69-16,0 0-115 15,0 2-554-15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41:10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3344 7699 1051 0,'0'0'25'15,"0"0"-14"-15,0 0 142 16,0 0-42-16,0 0-54 16,0 0-13-16,0 0-2 15,5-9-2-15,-5 9 1 16,0 0-12-16,0 0 5 16,0 0-1-16,0 0-18 0,0 0 6 15,0 0-14 1,0 0-4-16,0 0 3 0,0 0-4 15,0 0-2-15,0 0 0 16,-7 0 3-16,-3-3-2 16,-9 1-1-16,-2-2 0 15,0 4-3-15,6-2 3 16,-9 2 0-16,3-4 0 16,-3 4 2-16,3 0-2 15,0 0 0-15,1 0 0 16,1 0-1-16,3 0 1 15,4 0 0-15,-1 0 0 16,2 0 2-16,6 0-6 16,-4 4 4-16,2 2 0 15,-3 2-3-15,0 6-1 0,-4 3 4 16,4 3 0 0,-6 6 2-16,8 1-3 0,1 5 1 15,-2 2 0-15,4-1-3 16,0 7 5-16,3-1-2 15,-1 3 0-15,1 4 2 16,-3-1-2-16,5 5 0 16,-4 1 0-16,4 6 1 15,0-3 0-15,0-1-1 16,0-8 1-16,0-3 2 16,0-2 1-16,0-9-4 15,0-3 0-15,4-2 0 0,-4-1 2 16,1-5-2-16,-1 2 0 15,0 1 2-15,0-1-2 16,0-2 0-16,0-6 0 16,0 0 0-16,0-5 1 15,0-6-1-15,0-3 0 16,0 0 2-16,0 0-7 16,0 0 4-16,4 0-6 15,11 0 6-15,11 0-1 16,3 0 2-16,4 0 0 15,2 0 4-15,-4-3-7 16,-2 0 3-16,-5 1-1 16,-3-4-2-16,-6 2-1 15,-4 4 3-15,-6-2-17 16,0 2-14-16,0 0-8 0,-5 0-43 16,0 12-84-16,-5 2 58 15,-5 2-371-15</inkml:trace>
  <inkml:trace contextRef="#ctx0" brushRef="#br0" timeOffset="29381.63">5414 10018 739 0,'0'0'29'16,"0"0"-9"-16,0 0 7 0,0 0 46 15,0 0-18-15,0 0-37 16,0 0-4-16,0 0 45 16,-19 3-17-16,17-3 5 15,2 0 30-15,-3 0-24 16,3 0 2-16,-2 3-15 15,2-3-22-15,0 0 12 16,0 0-20-16,0 0-7 16,0 0 6-16,0 0-6 15,0 0-3-15,7 0 16 16,4 2-13-16,4 4 17 16,-1-2-13-16,1-4-3 15,1 2 9-15,-1 0-13 0,4 2 9 16,2-4-9-16,0 0 8 15,-1 0 2-15,1 0-6 16,-2 0 0-16,2 0 9 16,-2 2-11-16,1 2 5 15,-4 2-2-15,10-4-2 16,-2 0 7-16,1 2-10 16,5-4 0-16,-3 0-1 15,-3 2 4-15,7-2-3 16,-6 0 0-16,-5 3 5 15,1 0-1-15,-2 0-4 16,2 2 0-16,-1-2 1 16,-1 0 2-16,4-3-3 0,1 3 0 15,5 0 2-15,-7-3-6 16,2 0 4-16,1 0 0 16,-3 0-2-16,-3 0 3 15,2 0-1-15,-2 0 0 16,1 0 4-16,-3 0-4 15,2 0 0-15,0 0 0 16,2 0-4-16,0 0 4 16,-1 0 0-16,4 0 0 15,-6 0 4-15,1 0-4 16,1 0 0-16,-1 0 0 16,2 0-3-16,0 0 4 0,3-3-1 15,-2 0 0-15,2 0 2 16,6 0-5-16,-5 3 3 15,1 0 0-15,-2 0-1 16,-1 0 3-16,-3 0-2 16,-1 0 0-16,5 0 3 15,-1 0-4-15,-4 0 1 16,1 0 0-16,5 0-3 16,-5 0 0-16,1 0 3 15,0-2 0-15,-1-1 3 16,-1 3-3-16,-3 0 0 15,4 0 0-15,1 0-3 16,0 0 6-16,3 0-3 0,2 0 0 16,-2 0 3-16,-4-3-5 15,10 0 2-15,-8 0-1 16,2 1-3-16,0-2 4 16,-1 4 0-16,-4-2 0 15,1 2 4-15,-1 0-4 16,-3 0 0-16,1 0 0 15,-3 0-3-15,1 0 6 16,1 0-3-16,-1 0 0 16,-1-2 3-16,-4 2-7 15,1 0 4-15,-1-4 0 16,-1 4-5-16,1 0-5 0,-3 0-9 16,2 0-11-1,-3 0-26-15,3 0-21 0,-4 0-88 16,-5-2-199-16</inkml:trace>
  <inkml:trace contextRef="#ctx0" brushRef="#br0" timeOffset="40613.65">8806 9957 685 0,'0'0'386'16,"0"0"-370"-16,0 0 145 15,0 0-35-15,0 0-91 16,0 0-11-16,0 0-3 16,0-4 5-16,0 4 4 15,0 0-6-15,0 0 3 16,0 0-3-16,0 0-16 15,0 8 9-15,-4 7-13 16,-1 2 1-16,-2 2-1 0,-1 1 0 16,-4 0-4-16,-2-3 0 15,4 3 3-15,-6-6 3 16,2 0-6-16,2-2 0 16,-1-4 1-16,-3 0 2 15,1 1-3-15,-4-4 0 16,-2 1 4-16,-5 0-2 15,2-1-2-15,-7 4 0 16,0-1-2-16,0 1 4 16,-4-1-2-16,1-2 0 15,3 2 2-15,0-2-2 16,0-4 0-16,2 4 0 16,-1-6 10-16,3 4-7 15,-6-4 3-15,6 0-4 16,-8 0 1-16,4 0 0 0,-3 0-3 15,-6 0 0-15,4 0 7 16,-4 2-7-16,-1 4 4 16,10 0 0-16,-5-4-4 15,3 4 14-15,0-3-14 16,-6-3 1-16,8 0 1 16,-4 0 2-16,-1 0-4 15,2 0 0-15,-1 0 1 16,8 0 0-16,-3 0-1 15,1 2 0-15,3 1 2 0,-3-3 1 16,1 0 0 0,-1 3-3-16,0-3 4 0,-2 0-2 15,0 3-2 1,1-3 0-16,-1 5-1 0,2-1 4 16,2-2-3-16,2 1 0 15,0 0 1-15,4-1-2 16,2-2 1-16,3 0 0 15,1 0 0-15,1 0 3 16,-1 0-3-16,3 0 1 16,-2 0 3-16,-2 0-1 15,3 0-3-15,-3 0 0 16,4 0 0-16,-7 0 1 16,4 0-1-16,1 0 0 15,-2 0 1-15,1 0-1 0,-6 0 0 16,6 6 0-1,-1-2 2-15,1-2 2 0,1-2-4 16,-2 2 0-16,6 2 2 16,1 2-2-16,2-4 0 15,-3 1 0-15,0 2-2 16,1-1 3-16,2 1-1 16,-6 4 0-16,2-1 0 15,-3 1-2-15,2-1 4 16,-1 4-2-16,1-4 0 15,-2-2 2-15,3 2-2 16,-2 3 0-16,6-5 2 0,-7 2-2 16,7 1 0-1,-3-1 0-15,1 1 0 0,-1-1 2 16,-1 0-2-16,3 0 0 16,1-2 0-16,-2 0-2 15,8-6 2-15,1 4 0 16,-4-2 0-16,4 0-4 15,0-2 4-15,0 0-4 16,0 0-7-16,0 0 10 16,0 0-11-16,0 0 1 15,0 0 1-15,0 0-11 16,0 0 5-16,0 0-1 16,0-8-3-16,0 0 20 15,5-4-7-15,0 4 3 16,-1-4 3-16,1 4-2 0,-3-3 3 15,1 0 1-15,-3 2 1 16,5 3 0-16,-5 4 0 16,0-1 0-16,0 3 6 15,0 0-7-15,0-3 9 16,0 3-10-16,0 0 3 16,0 0 1-16,0 0-2 15,0 0-2-15,0 0 2 16,0 0 1-16,0 0 0 15,0 0 1-15,0 0 1 0,0 0 11 16,0 0-13 0,0 0 1-16,0 0-4 0,0 0 3 15,0 0-4-15,0 0 1 16,0 3 0-16,0 6 3 16,-5-4-2-16,0 9 2 15,-4 0 6-15,3 0-7 16,0 0 7-16,-2 4-6 15,6-4-3-15,-3 0 4 16,1 0-2-16,4 0-2 16,0-5 0-16,0-1 3 15,0 0-4-15,0-4 1 16,0-2-2-16,0 0-3 16,11 4 3-16,3-6 0 15,3 4 2-15,2-4-4 16,7 0 0-16,-2 0 3 0,-4 0 1 15,-4 0-1-15,-1 0 1 16,-4 0 0-16,-8 0 0 16,2 0 3-16,1 0-5 15,-5 0 2-15,3 0-3 16,-3 0 2-16,5-4-25 16,-3 2-20-16,2-2-61 15,-5 4-312-15</inkml:trace>
  <inkml:trace contextRef="#ctx0" brushRef="#br0" timeOffset="53144.1">4444 11469 1058 0,'0'0'42'0,"0"0"47"0,0 0 70 16,0 0-90-16,0 0-36 15,0 0 10-15,0 0-4 16,0 0-14-16,0 0 10 16,0 0-4-16,0 0 5 15,0 0-14-15,0 0-13 16,0 0 2-16,5 0-10 16,-5 0 0-16,6 0-1 15,4 0-1-15,4 0 1 16,1 0 0-16,6 0 0 0,0 0-3 15,-1 0 3 1,4 0 0-16,-8 0 0 0,8 0-2 16,-8 0 1-16,-6 0-3 15,2 0 2-15,-3 0-3 16,-4 0 4-16,0 0-1 16,-5 0 1-16,0 0-15 15,0 0-3-15,0-3-35 16,0-5-151-16,-16-4-1039 15</inkml:trace>
  <inkml:trace contextRef="#ctx0" brushRef="#br0" timeOffset="62187.85">5859 12798 324 0,'0'0'153'15,"0"0"-28"-15,0 0 43 16,0 0-66-16,0 0-29 16,0 0-42-16,0 0 11 15,1-3-4-15,-1 3-10 16,0 0 20-16,0 0-10 16,0 0-3-16,0 0-5 15,0 0-13-15,0 0 1 16,0-2-6-16,0 2-11 15,0 0 7-15,0 0-7 0,0 0 3 16,0 0 13-16,0 2-14 16,0 7 4-16,0 5 10 15,-1 2-11-15,1 2 6 16,0 2-6-16,0-4-5 16,0 4 5-16,0-3-5 15,0-3 2-15,0 0 1 16,0-2-4-16,0-4 10 15,0-2-10-15,0-3 0 16,1-1-2-16,8 1 5 16,-2 0-3-16,3 0 0 15,4-3 3-15,-4 3 1 0,6-3-3 16,-2 0 3-16,1 0 10 16,6 0-10-16,-6 0 7 15,11 0 0-15,-2 0-9 16,2 0 11-16,0 0-7 15,0 0-3-15,3 0 4 16,-3-3-6-16,-2 3 9 16,2 0-1-16,3 0-8 15,-7 0 6-15,8 0-6 16,-4 0 0-16,3 0 4 16,-3 0-4-16,5 0 3 15,-7 0 0-15,5 0-2 16,-3 0 6-16,-5 0-8 15,4 0 2-15,0 0 3 16,-5 0-5-16,10 0 3 0,-5 0-3 16,1 0 3-16,3 0-2 15,-1 0-1-15,1 0 0 16,6 0 2-16,-4 0-2 16,-2-3 0-16,-1 3 0 15,-4 0 3-15,2 0-3 16,-2 0 0-16,-4 0 0 15,6 0 1-15,-5 0 1 16,3 0-2-16,2 0 0 16,0 0 2-16,3 0 2 15,-3 0-4-15,-2 0 0 16,-3 0 1-16,-1 0 3 0,-1 0-4 16,4 0 0-16,-4 0 3 15,1 0-3-15,1 0 0 16,3 0 0-16,-3 0-1 15,-1 0 3-15,4 0-2 16,-3 0 0-16,-5-3 2 16,8 3-2-16,-7 0 0 15,4 0 0-15,-2 0-2 16,5 0 3-16,-4 0-1 16,1 0 0-16,0 0 1 15,5 0-1-15,-6 0 0 16,4 0 0-16,0 0-2 15,-3 0 2-15,0 0 0 0,-1 3 0 16,-4 0 2 0,3 0-3-16,-4 5 1 0,1-5 0 15,8 2-2-15,-3 1 3 16,-1 0-1-16,-4-4 0 16,10 2 3-16,-7-2-6 15,-4 2 3-15,6-2 0 16,-2-2-1-16,-2 0 1 15,-1 0 0-15,2 0 0 16,3 0-1-16,-7 0-4 16,-2 0 5-16,-3 0-2 15,-4 0 0-15,5 0 0 0,-5 0 2 16,0 0 0-16,6 0-5 16,-3 0 4-16,-1 0-2 15,2 0-2-15,-2 0 2 16,1 0-6-16,-2 0 9 15,4-2-1-15,-10-2-1 16,5 4-3-16,0-2 4 16,0 2-3-16,-1-4 3 15,1 4-8-15,0-4 7 16,2 0 1-16,-2-2 2 16,4-2 0-16,-2 2-1 15,-2-2 0-15,0 2-1 16,-1-2 4-16,-4 3-3 15,5-1 11-15,-5 0-4 0,0 0 18 16,0-2-7-16,0-4-12 16,0-2 0-16,0 0-4 15,0 0-1-15,0-3-1 16,0 3 1-16,0 2-1 16,0 8 0-16,0-2 0 15,0 6-1-15,0-4-7 16,0 4-2-16,0 0-2 15,0 0-7-15,0 0 0 16,0 0-26-16,0 6-68 16,-5 12-97-16,-4 2-187 0</inkml:trace>
  <inkml:trace contextRef="#ctx0" brushRef="#br0" timeOffset="76174.24">6689 13707 1011 0,'0'0'332'0,"0"0"-329"16,0 0 47-16,0 0 55 0,0 0-72 15,0 0-30 1,0 0 9-16,0 0-12 0,0 0 0 15,0 0 0-15,0 5-31 16,8-1-80-16,3-4-327 16</inkml:trace>
  <inkml:trace contextRef="#ctx0" brushRef="#br0" timeOffset="76696.25">10020 13687 1235 0,'0'0'0'0,"0"0"-341"15,0 0 89-15</inkml:trace>
  <inkml:trace contextRef="#ctx0" brushRef="#br0" timeOffset="78421.64">4682 14475 614 0,'0'0'402'16,"0"0"-398"-16,0 0 66 15,0 0 84-15,0 0-57 16,0 0-46-16,-5 2 14 15,5-2-15-15,0 0-19 16,0 0 4-16,0 0-19 16,0 0-8-16,0 0-5 15,5 3 0-15,19 0 3 16,2-3-1-16,5 0-3 16,5 0-2-16,-7 0 0 15,2 0 0-15,-5 0 1 16,-2 0 1-16,-5 0-3 0,-3 3 1 15,-9 0-23 1,-2 3-18-16,-5 4-72 0,0 4-200 16</inkml:trace>
  <inkml:trace contextRef="#ctx0" brushRef="#br0" timeOffset="94567.3">4636 15623 701 0,'0'0'260'15,"0"0"-260"-15,0 0 162 16,0 0-31-16,0 0-89 0,0 0-9 16,0 0 20-16,0 0-6 15,1 0-11-15,-1 0-1 16,0 0 2-16,0 0-2 16,0 0-2-16,0 0 4 15,0 0-18-15,0 0-10 16,4 0-2-16,-4 0-7 15,1 0 0-15,-1 0 0 16,9 0-1-16,7 0 0 16,-1 0 2-16,11 0 0 0,-2 0-1 15,2 0 0-15,0 0 0 16,0 3 0-16,-2-3 1 16,-4 0-2-16,-4 0 1 15,-1 0 0-15,-6 0-2 16,1 0 0-16,-10 0 0 15,5 0-5-15,-5 0-8 16,0 0 0-16,0 0-34 16,0 0-117-16,-15-14-1160 15</inkml:trace>
  <inkml:trace contextRef="#ctx0" brushRef="#br0" timeOffset="105909.26">9287 9957 1028 0,'0'0'57'0,"0"0"-32"16,0 0 54-16,0 0 16 0,0 0-44 16,0 0 5-16,0 0-7 15,-11 4-18-15,11-4-12 16,0 0-7-16,0 4-3 15,0-2-1-15,0 4 5 16,0 6 11-16,0 4 4 16,0 1-10-16,0 5-5 15,0-2-10-15,2 0 4 16,7 3-7-16,1-7 1 16,4 2-3-16,6-1 2 15,-2-3 0-15,11 0-1 16,2 0 2-16,-2 0-2 15,12-2 1-15,-1-2 0 16,5 2 1-16,-4 0 1 16,9-1-2-16,0-3 0 0,-3 4 0 15,3-4 2-15,0 6-2 16,-4-2 0-16,4 4 3 16,0 1-2-16,2 3 1 15,4 0 5-15,-2 0-3 16,-2 2 2-16,3 1-3 15,0 1-2-15,5 2 2 16,-3 5-1-16,8 1-2 16,-3 1 6-16,4 1 0 15,-8 6 4-15,4-1-8 16,4-5 2-16,-1 3 0 16,3-3-3-16,-3 0-1 0,4-1 1 15,-7 1 1-15,3 3 1 16,-3-3-1-16,2 2-1 15,-2 1 6-15,2-1-6 16,-7 2 2-16,5 1 1 16,3-2-3-16,4 3 6 15,-2-4-5-15,-1 1 0 16,-6-1-1-16,6 1-1 16,-4-3 0-16,1 2 3 15,-1-1-3-15,-1 1 4 16,4-2-3-16,-8 5 0 15,-2 1 4-15,-5 5-5 16,7 3 3-16,-7 1 0 16,-5-2-2-16,4 1 5 15,-4 0-5-15,-7-3-1 0,2 0 7 16,-4 1-5-16,2-1 1 16,-5 0 1-16,1 0-3 15,-3 0 2-15,-2 0-2 16,2 3 0-16,-5 1 2 15,-2-5-2-15,0 7-1 16,-3-3 2-16,-5 3-1 16,-1-6 1-16,1 1-2 15,-6 1 0-15,4 1-1 16,-7 3 3-16,1 3-2 16,-1-1 3-16,2 4 0 15,-8-3 3-15,3-4-6 0,1 7 1 16,-5 0 2-16,0 2-2 15,0 0-1-15,0-1 2 16,-9 2-2-16,3-3 3 16,-5-4-3-16,-3 1 0 15,4-3 1-15,0 0 1 16,-6-1-2-16,2-1 1 16,2-2 0-16,-3 1-1 15,-4 0 0-15,-2 3 0 16,1 0-1-16,-4-1 3 15,-2 1-2-15,5-3 0 16,-5-3 2-16,-3 3-4 16,0-5 2-16,-2-1 0 0,1 1-1 15,-1-7 5-15,-5 1-5 16,2-1 1-16,-2 1 0 16,-6-1 0-16,-3 4 0 15,4-3 0-15,-7 0 1 16,5-3 0-16,-5 0 0 15,-4-1-1-15,7-5 0 16,-1 0 2-16,1-4-2 16,0-2 0-16,-2-5-2 15,8-3 2-15,-3 0 0 16,6-2-1-16,-3 2 2 16,3-3-3-16,-4 3 2 0,-1-2 0 15,-4 4 0-15,3-2-5 16,-2-2 3-16,2-1-1 15,3 0-2-15,2-5 3 16,3 3-5-16,3-5 7 16,-3 2-3-16,4 2 3 15,3-2 0-15,-6 0-2 16,5 2 2-16,-6 1 0 16,3 0 0-16,-9-1 0 15,4 3-3-15,-3 1 3 16,-3-2 0-16,3 2 0 15,-1 0 1-15,4-1 0 16,7 0-1-16,1-2 0 16,-1 5-2-16,8-6 2 15,0 0 0-15,2 2 0 0,0-2 3 16,2 0-4-16,3-2 1 16,-1 0 0-16,-1-1-1 15,1 1 3-15,-1-1-2 16,-3 1 0-16,-1 3 2 15,-4-4-3-15,-2 4 1 16,-5-1 0-16,0 6 0 16,0-2 2-16,-4-2-2 15,6 2 0-15,3-1 1 16,2-5-1-16,3 0 0 16,6-1 0-16,5-2-1 15,4-3 3-15,1 0-2 0,0 0 0 16,5 0 1-16,0 0-2 15,0 0 0-15,0 0-4 16,0 0 4-16,0 0-5 16,0 0 3-16,0 0-5 15,0-6-15-15,0-8 1 16,5-3 10-16,14-5 2 16,-2 2 7-16,4 0-1 15,3-2 4-15,-3-1 0 16,3 3 1-16,-3 0-1 15,-2 4 0-15,-7 5 0 16,-2-1 2-16,-5 0-1 0,0 10 1 16,-1 0 1-16,-4 2 0 15,0 0 7-15,0 0-6 16,0 0-2-16,0 0 7 16,0 0-7-16,0 0 6 15,0 0-1-15,0 0-3 16,0 4 6-16,-5 6-6 15,-6 4-3-15,-4 2 4 16,-9 4-4-16,3 3 0 16,-5-1 3-16,-3 1-4 15,8-3 6-15,-3 2-5 16,3 0 3-16,1 1-2 16,6-3 2-16,2-4-5 0,3-4 1 15,8-4 0-15,-3-2-2 16,4-3 1-16,0-3-1 15,0 3 0-15,0 0-4 16,0 2 4-16,11 1 2 16,4 0-3-16,-1-3 1 15,6-1 2-15,6-2 0 16,0 3 0-16,3-3 2 16,1 0-2-16,-4 0 0 15,-1 0-2-15,1 0 1 16,-5 0-33-16,-2 0-18 15,-4 0-50-15,-6 0-154 16,-7 0-761-16</inkml:trace>
  <inkml:trace contextRef="#ctx0" brushRef="#br0" timeOffset="152116.07">20013 7924 757 0,'0'0'46'15,"0"0"33"-15,0 0 103 16,0 0-59-16,0 0-47 16,0 0-17-16,0 0-9 15,0 0 2-15,5-28 5 16,-5 28-12-16,0 0-3 16,0 0-15-16,0 0 4 15,0 0 2-15,0 0-23 0,4 0-2 16,-2 11-4-1,6 12-4-15,-1 5 17 0,2 9-6 16,-2-3-4-16,-2 2-2 16,-2-5-4-16,6-5 0 15,-4-6-1-15,0-6-5 16,0-6-8-16,-3-2-29 16,7-6-54-16,1 0-141 15,0-3-625-15</inkml:trace>
  <inkml:trace contextRef="#ctx0" brushRef="#br0" timeOffset="152424.1">20418 8257 715 0,'0'0'395'0,"0"0"-322"16,0 0 97-16,0 0-52 16,0 0-58-16,-17 82-27 0,6-60-5 15,1-2-16 1,1-6-11-16,4-2-2 0,2-4-24 15,3-2-46-15,0-3-54 16,0-3-136-16,0 0-619 16</inkml:trace>
  <inkml:trace contextRef="#ctx0" brushRef="#br0" timeOffset="154882.13">25953 11974 354 0,'0'0'186'0,"0"0"-80"0,0 0 44 16,0 0-30-1,0 0-25-15,0 0-24 16,0 0 5-16,0 0 0 0,0 0 3 16,0 0-9-16,0 0-18 15,0 0-6-15,0 0-16 16,0 0-6-16,0 0 0 15,0 0-8-15,0 0-4 16,0 0 1-16,0 0-9 16,0 0 4-16,0 0-4 15,0 0-2-15,0 0-4 16,0-2 3-16,0-4-1 16,0-3 3-16,0-2-2 0,0 0 1 15,0-1-2 1,0-2 0-16,0 0-2 0,0-6 2 15,0 0 0-15,0-2 0 16,0-3 2-16,0 2-2 16,0 0 0-16,0 1 0 15,0-1 5-15,-7 3-2 16,-2 1 0-16,-1-4 5 16,-6 4-1-16,8-1-1 15,-4 0-4-15,1 0 3 16,-4 1 0-16,1-5-5 15,2 5 0-15,-2-1 0 16,0-2 3-16,2 2 2 16,-3 0 1-16,-4-2 0 15,0 2-1-15,-2 3-3 0,1-1 10 16,-1 2-7-16,-3 2-4 16,3-3 5-16,-1 3-6 15,-2-2 2-15,-2-2 9 16,2 6-10-16,-2-4 3 15,0 2 3-15,2-1-4 16,-2 1 3-16,-3-2-4 16,1 2 0-16,-4-3 0 15,4-1-2-15,-5 2 19 16,2-4-13-16,-2 0-4 16,-1 1-2-16,0 1 0 15,-1-4 1-15,2 5 2 16,-6-3-2-16,-1-2 3 0,-5 0 3 15,-1 2-4-15,-6 0 2 16,-1 0-4-16,5 3 3 16,-8-3 3-16,6 0-7 15,4 3 4-15,1 1 2 16,-3-4-1-16,1 0 4 16,-3 3-4-16,-1 3-5 15,-4 0 7-15,-2 0-6 16,3 0 0-16,6-4-1 15,3 8 0-15,1-8 0 16,2 1 0-16,-3 1 0 16,4-2 4-16,-4-1-2 15,-1 2-2-15,-2 0 0 0,1 1 2 16,-3 0-2-16,-2 2 0 16,-3 0 0-16,4 4 0 15,-8-5 1-15,4 4-1 16,3 2 0-16,1-1 2 15,2 0-2-15,3 0 0 16,1-2 1-16,-1 1-1 16,-1 0 2-16,-1 0-2 15,5-1 0-15,0-2 1 16,1 2-2-16,6 2 1 16,-3-5 0-16,4-1-1 15,-1 2 1-15,0-4 0 16,0 2 1-16,1-4 1 0,1 0-4 15,-2 1 2 1,10 1 0-16,0 2-2 0,2 1 3 16,3 1-1-16,2 0 0 15,7 0-2-15,3 2 1 16,3-2-3-16,2 6 2 16,-1-4-1-16,5 7 1 15,0-1 2-15,-4 4-1 16,4-1 2-16,0 3-4 15,0 0 3-15,0 0-1 16,0 0-1-16,0 0-2 16,0 0 1-16,0 0-1 0,0 0-3 15,0 0 7-15,0 0-3 16,0 0-2-16,0 0 5 16,0 0-16-16,0 0-21 15,0 0-27-15,0 0-79 16,0-3-437-16</inkml:trace>
  <inkml:trace contextRef="#ctx0" brushRef="#br0" timeOffset="155994.12">20776 7752 884 0,'0'0'444'0,"0"0"-429"15,0 0 53-15,0 0 37 16,0 0-59-16,0 0-28 16,-5 0-13-16,19 0-3 15,1 2-2-15,8 2 0 16,1-2 0-16,0 4 3 16,-2 2-6-16,-3-2-1 15,-5 3 4-15,-7 2-1 16,-2 0 2-16,-5 3 6 0,0-2 11 15,0 2 6-15,0-2 11 16,-5-4-15-16,5-6-11 16,0 2-4-16,0-2-5 15,0 1-3-15,0 2-7 16,10 4-14-16,9 2 5 16,2 0-10-16,0 1-4 15,-2 0 15-15,-4-2 5 16,-5 2 11-16,-3-4 1 15,-3 1 2-15,-4-1 18 16,0 0 13-16,-5 1 5 0,-6-4-3 16,-4 1-13-16,-1 0-5 15,-3 0-11-15,0-4-5 16,4 2-3-16,5-4-26 16,-1 0-56-16,1 0-117 15,3 0-427-15</inkml:trace>
  <inkml:trace contextRef="#ctx0" brushRef="#br0" timeOffset="157547.13">22728 7740 728 0,'0'0'217'16,"0"0"-202"-16,0 0 81 15,0 0 74-15,0 0-80 0,0 0-31 16,76-45-12-16,-62 45-20 15,1-5-10-15,-1 5 10 16,1 0-6-16,-4 0-1 16,4 5 1-16,1 4-14 15,4 2 2-15,6-5-9 16,0 0 3-16,2-3-6 16,-3-3-1-16,-2 0-6 15,-1 0 9-15,-10 0-5 16,-3 0 4-16,-7 0 0 15,-2 0 4-15,0 0 8 16,0 0 1-16,0 0 15 16,0 8 17-16,-6 8-18 0,-6 16-14 15,-5 7 3-15,5 7-1 16,-2 1 0-16,4-1-13 16,5-4 0-16,0-5-3 15,3-4-1-15,2-9-10 16,0-8-24-16,0-2-28 15,0-8-37-15,0-3-73 16,-4-3-148-16,-2 0-295 16</inkml:trace>
  <inkml:trace contextRef="#ctx0" brushRef="#br0" timeOffset="157717.13">22862 7983 931 0,'0'0'172'0,"0"0"-49"0,0 0 18 15,0 0-48-15,0 0-67 16,0 0 4-16,78-5-20 16,-37 5-8-16,7 0-2 15,-1 0-37-15,3 0-56 16,-9 8-155-16,-5 3-302 16</inkml:trace>
  <inkml:trace contextRef="#ctx0" brushRef="#br0" timeOffset="157912.13">23400 8226 1300 0,'0'0'3'0,"0"0"42"16,0 0 64-16,-11 85-59 15,1-60-26-15,0 0-18 16,-1-1-6-16,8-8-4 15,3-4-45-15,0-10-79 16,0-2-308-16</inkml:trace>
  <inkml:trace contextRef="#ctx0" brushRef="#br0" timeOffset="158455.14">23734 8043 1180 0,'0'0'85'16,"0"0"14"-16,0 0 46 15,0 0-79-15,0 0-23 16,0 0 5-16,-47-18-26 16,34 42 1-16,2 1-13 15,4 3 2-15,4 3 1 16,3-6-13-16,0-5-2 15,10-5 0-15,9-7-22 16,5-8-6-16,2 0-15 16,-3-23-6-16,1-8 14 0,-9-6-10 15,-6-8 14-15,-9-5 33 16,0-1 6-16,0-3 18 16,-9-3 11-16,-3 4-2 15,-3-1-2-15,3 3-11 16,5 15-3-16,3 8 13 15,4 11-18-15,0 5-5 16,9 6 2-16,12 4-9 16,4 2 3-16,10 0-3 15,5 0-4-15,-4 12 0 16,0 4-6-16,-2 4 4 16,-8-1 3-16,-10 1 3 15,-8 0 1-15,-6 0 2 16,-2-1 6-16,-2 5 12 0,-17 4-2 15,-7-3 0-15,2 1-4 16,-1-4-15-16,7-5-4 16,6 0-38-16,5-3-77 15,4 0-307-15</inkml:trace>
  <inkml:trace contextRef="#ctx0" brushRef="#br0" timeOffset="165216.12">21650 7710 299 0,'0'0'561'15,"0"0"-507"-15,0 0 81 16,0 0 42-16,0 0-43 16,0 0-77-16,0 0-17 15,-4-3 1-15,4 3-8 16,0 0-16-16,0 0-16 15,0 0 0-15,0 0-2 16,0 0-2-16,4 0-1 16,3 0 0-16,3 3-7 0,0 2 3 15,-1 4 5-15,-4-1 2 16,0 0-1-16,-5-2 2 16,4 0 0-16,-4-4-1 15,0 4 1-15,5-6 0 16,0 6-19-16,5-6-24 15,2 6-4-15,7-4 0 16,0 4-2-16,-7 0 27 16,2 0 14-16,-9 2 8 15,-3 6 34-15,-2 1 25 16,0 1-8-16,0 2-6 0,-7-2-9 16,2-2-8-16,1-3-19 15,4 1-5-15,0-4-4 16,0 0 0-16,0-2-2 15,0 0-5-15,0 0-12 16,0-4-12-16,0 7-8 16,0 0 9-16,-5-4-13 15,5 1-33-15,-1-1-12 16,1-2-74-16,0-3-254 16</inkml:trace>
  <inkml:trace contextRef="#ctx0" brushRef="#br0" timeOffset="165561.12">21937 8158 1149 0,'0'0'80'0,"0"0"-56"0,0 0 91 16,0 0-51-16,-53 91-31 15,48-74-30-15,3-3-3 16,2 0-13-16,0-12-59 16,0-2-141-16,16-2-548 15</inkml:trace>
  <inkml:trace contextRef="#ctx0" brushRef="#br0" timeOffset="165943.12">22110 7732 349 0,'0'0'712'0,"0"0"-710"16,0 0 75-16,0 0 63 15,0 0-57-15,0 0-37 16,62 18-21-16,-52-14-24 15,4 2 0-15,-4-6 0 16,-3 4-1-16,-4-4-14 16,-3 0 13-16,0 2 1 15,0-2 0-15,0 6 34 16,0 2 23-16,0 6-24 16,0 12-12-16,-5 7 5 15,0 1 7-15,-4 9-22 0,4-1-4 16,4-5-5-16,-3-6-2 15,4-3 0-15,0-8-17 16,0-8-32-16,0-4-34 16,4-8-58-16,-3 0-167 15,-1-6-314-15</inkml:trace>
  <inkml:trace contextRef="#ctx0" brushRef="#br0" timeOffset="166101.12">22104 7910 1204 0,'0'0'54'16,"0"0"6"-16,0 0 69 0,97 0-72 15,-56 0-42-15,1 0-15 16,-3 0-14-16,-3 0-85 16,-8 0-334-16</inkml:trace>
  <inkml:trace contextRef="#ctx0" brushRef="#br0" timeOffset="167908.14">19774 7653 834 0,'0'0'259'16,"0"0"-255"-16,0 0 67 15,0 0 78-15,0 0-52 16,0 0-43-16,-4-2-23 15,4 2 13-15,0-4-7 16,0 4-10-16,0 0 0 16,0 0-19-16,0 0-3 0,-1 0 1 15,1 0-6-15,0 0 4 16,0 0-4-16,0 0 0 16,-4 0 0-16,4 0 1 15,0 0-1-15,0 0 0 16,0 0 1-16,0 0-3 15,0 0 0-15,0 0-2 16,0 0 3-16,0 0-3 16,0 0 4-16,0 0-1 15,0 0 2-15,0 0-3 16,0 0 2-16,0 0 0 16,0 0 0-16,0 0 2 0,0 0 0 15,0 0 3-15,-5 9-3 16,-4 6 3-16,-1 4-4 15,-6 4-1-15,4 2 6 16,-3 11-4-16,-4 7 4 16,9 13 4-16,1 7-3 15,7 4 9-15,2 6-8 16,0 1-5-16,2-3 1 16,12-4-2-16,1-2-2 15,1-11 0-15,3-7-4 16,1-13-9-16,5-11-24 15,2-14-33-15,13-9-65 16,1-12-310-16</inkml:trace>
  <inkml:trace contextRef="#ctx0" brushRef="#br0" timeOffset="168455.09">21007 7408 653 0,'0'0'233'15,"0"0"-98"-15,0 0 57 0,78 85-73 16,-54-49-56 0,-2 9-22-16,6 6-19 0,-6-1-2 15,2 10 15-15,-3 2-8 16,0 0-1-16,-11 3-1 16,-1-6-7-16,-4 1 3 15,-5-7-8-15,0-5-2 16,0-9-1-16,0-5-9 15,-5-5-1-15,-1-9 0 16,3-6-5-16,1-8-11 16,2-6-31-16,-5 0-71 15,-5-12-143-15,-4-13-733 0</inkml:trace>
  <inkml:trace contextRef="#ctx0" brushRef="#br0" timeOffset="168830.1">21564 7503 1027 0,'0'0'42'16,"0"0"42"-16,0 0 111 0,0 0-75 15,0 0-69-15,0 0-15 16,-26 43 1-16,12-9 11 16,4 14-15-16,-4 11-16 15,2 14 7-15,-2 4-10 16,-2-1 7-16,6-6-4 15,5-2-12-15,5-9 0 16,0-2-5-16,10-7-5 16,20-1-3-16,7-9-29 15,12-7-26-15,2-7-65 16,6-12-225-16</inkml:trace>
  <inkml:trace contextRef="#ctx0" brushRef="#br0" timeOffset="169395.1">22494 7331 1011 0,'0'0'105'16,"0"0"-5"-16,0 0 43 16,5 73-72-16,12-38-49 0,2 5-3 15,5 2 1 1,-3 9-7-16,-4 2 5 0,0 3-3 15,-5 3 0-15,-1-2 7 16,-6 3-2-16,-5-1-5 16,0-3 4-16,-7 1-9 15,-14-1 8-15,-3-2-8 16,0-10-3-16,2-6 0 16,3-10-6-16,5-9-2 15,7-11-4-15,7-4-28 16,0-4-43-16,0-14-183 15,5-15-532-15</inkml:trace>
  <inkml:trace contextRef="#ctx0" brushRef="#br0" timeOffset="169814.1">22923 7345 1056 0,'0'0'84'0,"0"0"62"15,0 0-19-15,0 0-66 16,0 0-33-16,0 0-2 16,-49 83 20-16,37-41-11 15,2 9-6-15,-9 8 3 16,9 6-10-16,-11 8 6 16,2 3-1-16,-2 3-9 15,2 4 8-15,13-2-11 16,6-2-9-16,0-6 0 15,17-5-6-15,17-9 0 16,8-8-12-16,8-11-33 16,8-15-9-16,4-13-67 0,4-12-202 15</inkml:trace>
  <inkml:trace contextRef="#ctx0" brushRef="#br0" timeOffset="170421.15">24289 7224 924 0,'0'0'45'0,"0"0"127"15,0 0 1-15,41 116-70 16,-20-56-55-16,3 7-12 16,0 9 0-16,-2 3-23 15,-6 0 9-15,-6-2-2 16,-1-6-12-16,-9-4 6 0,0-5-7 16,-5 0 1-16,-16-6 8 15,-8-2-14-15,-8-3 4 16,-7-6-6-16,-3 1-7 15,1-2-12-15,-4-5-56 16,1-1-134-16,8-11-532 16</inkml:trace>
  <inkml:trace contextRef="#ctx0" brushRef="#br0" timeOffset="-144865.7">26800 4236 1061 0,'0'0'314'0,"0"0"-308"0,0 0 61 16,0 0 31-16,0 0-38 15,0 0-30-15,0 0-7 16,0 0-7-16,5 0 0 16,-5 0 4-16,0 0-6 15,0 0-4-15,0 0 6 16,0 0-7-16,0 0 4 16,0 0-6-16,0 0-3 15,0 10 3-15,0 8-3 16,0 4 7-16,0 1-7 0,0 3-3 15,0 2 7-15,0 3-7 16,-5 5-1-16,0 4 2 16,0-1-2-16,0 1 0 15,1-3 0-15,4-7-2 16,0-1 2-16,0-7-8 16,0-2-31-16,0-2-29 15,5-8-35-15,4-1-99 16,-4-9-302-16</inkml:trace>
  <inkml:trace contextRef="#ctx0" brushRef="#br0" timeOffset="-144369.7">27448 4620 1376 0,'0'0'47'16,"0"0"-25"-16,0 0 57 16,0 0-21-16,-10 85-29 15,-4-63-16-15,2 3-9 16,1-3-4-16,-2 2 0 0,2-11 0 16,6-1-18-16,5-4-76 15,0-8-160-15,0 0-923 16</inkml:trace>
  <inkml:trace contextRef="#ctx0" brushRef="#br0" timeOffset="-143897.7">27777 4281 929 0,'0'0'125'0,"0"0"-121"0,0 0-4 15,0 0 48-15,96-17-13 16,-61 17-23-16,-4 0-7 16,-5 6 2-16,-7 2 46 15,-11-2 36-15,-3-1-9 16,-5 1-11-16,0 5-3 15,0 0-9-15,0 1-10 16,0 0-18-16,-3-4-19 16,3 3-8-16,0 0-2 15,0 3-4-15,10 0-4 16,14 1-13-16,-1-1-9 16,6 0-1-16,-5 2 4 0,-7-1 18 15,-6-1 3 1,-6 0 6-16,-5 2 9 0,0-1 14 15,0-1 14-15,0 0 1 16,-10 3-10-16,-2-2 3 16,1-1-15-16,1 0-13 15,5 0-3-15,1 0-28 16,4-6-53-16,4 3-169 16,16-11-785-16</inkml:trace>
  <inkml:trace contextRef="#ctx0" brushRef="#br0" timeOffset="-143715.7">28333 4837 1500 0,'0'0'5'16,"0"0"-5"-16,0 0 53 15,-44 81-7-15,33-63-46 16,6-2 0-16,3 2-44 15,2-10-104-15,0-8-293 16</inkml:trace>
  <inkml:trace contextRef="#ctx0" brushRef="#br0" timeOffset="-143296.67">28917 4323 222 0,'0'0'982'16,"0"0"-979"-16,0 0-3 15,92-20 30-15,-67 20 30 16,-2 0-1-16,-1 0-24 0,-6 0 0 15,-9 0 15 1,1 0-10-16,-1 6-10 0,-3 2 4 16,-3-2-3-16,-1 6 1 15,0 2 0-15,-1 5-8 16,-15 1 4-16,-3 6-8 16,-2-4-5-16,6 0 1 15,5-2-12-15,1-3-4 16,7 1-1-16,2-2-6 15,0-2 1-15,11-2-11 16,6-1-13-16,7-5 5 16,5-6-14-16,2 0-31 15,5 0-115-15,1 0-288 16</inkml:trace>
  <inkml:trace contextRef="#ctx0" brushRef="#br0" timeOffset="-142695.67">29920 4464 1308 0,'0'0'18'0,"0"0"35"0,0 0 127 16,0 0-118-16,0 0-23 16,-86-11-3-16,70 22 0 15,6 3-14-15,5 3-14 16,1 1-5-16,4 1-3 16,0-2-2-16,19 0-7 15,5-9-24-15,2-2 0 16,2-6-6-16,-1 0-15 15,-6-14 2-15,-4-6 17 16,-3-11 0-16,-7-6 35 16,-2-5 5-16,-5-3 19 15,0-1 8-15,0 2 6 16,0 4 4-16,0 3-6 16,0 6-12-16,0 9-6 0,3 8-3 15,11 2-11-15,9 1-4 16,6 8-3-16,11 0-12 15,1 3-17-15,0 0-8 16,1 0 9-16,-5 9 7 16,-9-1 5-16,-6 0 17 15,-10 2 1-15,-6-8 1 16,-6 4 21-16,0 0 23 16,0 4 6-16,-12 5 3 15,-13 7-8-15,-9 0-8 16,-2 4-16-16,5-3-17 15,5 3-4-15,7-4-18 0,9 0-55 16,5-5-115-16,1-5-564 16</inkml:trace>
  <inkml:trace contextRef="#ctx0" brushRef="#br0" timeOffset="-142336.68">29363 4780 1480 0,'0'0'98'0,"0"0"-66"15,0 0 57-15,0 0-22 16,-46 73-53-16,41-53-14 15,-4 0-17-15,-1-3-48 0,1-3-141 16</inkml:trace>
  <inkml:trace contextRef="#ctx0" brushRef="#br0" timeOffset="-139166.64">26573 3920 796 0,'0'0'234'16,"0"0"-180"-16,0 0 75 15,0 0-13-15,0 0-10 16,0 0-46-16,0-12-12 15,0 6-21-15,-9 4 14 16,2-4-10-16,-3 6-15 16,-4-2 11-16,-5 2-20 0,-1 0-5 15,-6 0 0 1,2 8-2-16,-4 6 0 0,4 6 0 16,5 2-2-16,2 7 0 15,3 4 1 1,4 4 1-16,3 2-3 0,3 6 3 15,4 3 0-15,0 3-2 16,0 3 2-16,0-1 1 16,4 4-1-16,-4-1 0 15,0 1-1-15,0-6 2 16,0-1-1-16,0-5 0 16,0-1 2-16,-4-5-2 15,3-3 0-15,-5 1 0 16,6-6-1-16,0-6 1 15,0 1 0-15,0-7 0 0,6-5-1 16,4-2 0 0,2-4-5-16,2-2-7 0,-4-4 8 15,0 2-3 1,-1-4 8-16,-4 2-1 0,-3-2 3 16,-2 0 0-16,0 0 2 15,0 0 4-15,0 4 2 16,0-4-9-16,0 0 0 15,9 5-1-15,3 4-9 16,12-4 9-16,10 1-29 16,13-6-38-16,13 0-57 15,11-6-93-15,6-11-637 16</inkml:trace>
  <inkml:trace contextRef="#ctx0" brushRef="#br0" timeOffset="-138080.64">30586 3821 1424 0,'0'0'0'0,"0"0"-19"0,0 0 19 15,0 0 25-15,0 0 1 16,102 28-12-16,-62-22 0 16,-1 5-9-16,-8-3 2 15,0-2 2-15,-5 0-6 16,-5 0 4-16,-2-2-7 15,-9 2 0-15,-1-2-2 16,-7-2 3-16,-2 2-1 16,0-2 4-16,0-2-1 15,0 0 22-15,0 0 8 16,-2 0 2-16,-7 0-5 0,1 2-12 16,1 2 4-16,2 4-5 15,-4 6-15-15,2 9 0 16,4 5-2-16,-3 11 0 15,6 3-2-15,0 7 2 16,0 5 0-16,9 1 0 16,3 5 2-16,2 3-4 15,1-2 2-15,1 1 0 16,-2-5-2-16,-2 0 3 16,-2-10-1-16,-1-5 0 15,-2-2 2-15,-2-9-3 16,-5-5 1-16,3-6 0 15,-3-7 0-15,0-7 2 16,0 2-2-16,0-5 2 0,-3 3 6 16,-4-3 16-16,-7-1-2 15,-1 2-4-15,-8-2 5 16,-1 1-16-16,-2-3 3 16,0 0 1-16,-1 0-10 15,4 0-2-15,-2-9-2 16,-5-2-37-16,4 3-34 15,1-4-138-15</inkml:trace>
  <inkml:trace contextRef="#ctx0" brushRef="#br0" timeOffset="-136878.62">26463 5573 1090 0,'0'0'115'0,"0"0"-85"16,0 0 121-16,0 0-40 16,0 0-27-16,0 0-21 0,15-12-23 15,-15 10-12 1,-2-4 4-16,-13-2-18 0,-9 2-8 16,-2 1-2-16,-9 5-4 15,4 0 0-15,-3 0 1 16,5 0 1-16,6 0 1 15,4 11-3-15,4-3 0 16,5 4-1-16,-1 4-2 16,3 7 3-16,6 11 0 15,2 8-4-15,0 7 2 16,0 1-1-16,2 1 2 16,11 6-1-16,1 2-3 15,-4 1 5-15,1 1 0 16,-6 1 1-16,2 1-2 15,-4-4 1-15,-3 0 0 0,0-3-2 16,0-2 4-16,0-3-2 16,-8-6 0-16,3-5 1 15,3-9-2-15,-2-3 1 16,3-8 0-16,-3-4-2 16,4-1 3-16,-2-4-1 15,2-2 0-15,0-1-3 16,2-2-2-16,22-4-16 15,7-2 6-15,9 0 6 16,3-14-10-16,2 0 2 16,-6 3 7-16,-8-1 2 15,-10 7 7-15,-5 2-1 0,-10 3-3 16,-4 0-1-16,-2 0-36 16,0 0-20-16,0 0-95 15,0 0-185-15</inkml:trace>
  <inkml:trace contextRef="#ctx0" brushRef="#br0" timeOffset="-136585.62">26802 5911 1298 0,'0'0'94'16,"0"0"-84"-16,0 0 45 16,14 80 31-16,-9-29-30 15,2 0-34-15,1 2-16 16,1-5-4-16,-2-8-4 15,2-3-56-15,-3-12-120 16,5-8-282-16</inkml:trace>
  <inkml:trace contextRef="#ctx0" brushRef="#br0" timeOffset="-136390.62">27257 6482 1290 0,'0'0'155'0,"-12"76"-154"15,-4-33 14-15,-6-4 6 16,6-5-21-16,9-4-4 16,2-6-78-16,5-10-270 15</inkml:trace>
  <inkml:trace contextRef="#ctx0" brushRef="#br0" timeOffset="-135856.61">27756 6141 1578 0,'0'0'3'15,"0"0"-3"-15,0 0 35 16,0 0-10-16,0 0-20 16,0 0 0-16,61-34 1 15,-41 34 3-15,-1 0 11 16,-3 2-14-16,-6 10-2 16,-3 2-2-16,-2 3-1 15,-5 3 3-15,0 2-2 16,0 4 1-16,-12 1 2 0,-7-3-5 15,-2 1 10-15,-3-3 0 16,7-4 3-16,3-2 5 16,7-4-12-16,4-1-4 15,3 0-2-15,0 0-6 16,9-2 4-16,13 2-7 16,2-3-5-16,7-4 3 15,0-4-34-15,2 0-27 16,-7 0-82-16,1-6-441 15</inkml:trace>
  <inkml:trace contextRef="#ctx0" brushRef="#br0" timeOffset="-135642.61">28328 6589 1351 0,'0'0'2'0,"0"0"16"16,-41 91 26-16,30-69-44 16,8-2-5-16,3-8-176 15</inkml:trace>
  <inkml:trace contextRef="#ctx0" brushRef="#br0" timeOffset="-135154.6">28993 6020 902 0,'0'0'519'0,"0"0"-519"15,0 0-49-15,0 0 49 0,0 0 6 16,0 0-6-16,102 0-20 16,-70 8-14-16,-2 0-13 15,-6 1 7-15,-14-4 3 16,-3 1 33-16,-7-3 4 15,0 5 101-15,0 4 8 16,-15 2-41-16,3 2-5 16,-2-2-10-16,7 1-29 15,3-4-24-15,4 0 0 16,4-3-3-16,13 4-32 16,14 0-37-16,2-4-33 15,-2 3-3-15,-11 0 46 16,-1 4 53-16,-12 1 9 0,-2 2 90 15,-5-2 17-15,0 4-19 16,0 3-13-16,-5-1-23 16,-5-2-21-16,1-3-24 15,2-3-7-15,4 0-8 16,3-8-101-16,3-6-372 16</inkml:trace>
  <inkml:trace contextRef="#ctx0" brushRef="#br0" timeOffset="-134939.6">29844 6584 1506 0,'0'0'0'15,"0"0"-13"-15,-57 102 9 16,47-74 4-16,10-3-76 16,0-5-276-16</inkml:trace>
  <inkml:trace contextRef="#ctx0" brushRef="#br0" timeOffset="-134292.6">30307 6336 1027 0,'0'0'365'16,"0"0"-328"-16,0 0 99 16,0 0-17-16,0 0-42 15,0 0-29-15,-27-63-22 16,10 63-18-16,-4 12-4 0,-3 10 2 16,5 9-3-16,7 6-1 15,8 2 2-15,4-2-3 16,0-6-2-16,14-5-2 15,3-10-24-15,8-10 1 16,-1-6-17-16,1-2 0 16,0-24 29-16,-8-8-3 15,-3-9 3-15,-9-2 14 16,-5-3 0-16,0-5 13 16,-4-4 5-16,-8-5 4 15,-8 1 6-15,2 1-13 16,8 7 0-16,8 10 14 15,2 9-21-15,2 9-8 16,17 5 0-16,10 3-8 0,4 6 6 16,7 5-20-16,4 6 5 15,6 0 1-15,-3 2-10 16,-8 16 10-16,-4-1 0 16,-14 0 10-16,-11-4 4 15,-8 5 4-15,-2 2 7 16,-18 2 22-16,-16 7-2 15,-11-1 7-15,0 0-8 16,4-3-7-16,10 1-5 16,10-1-16-16,11 0-13 0,10-2-56 15,0-1-75 1,26-8-372-16</inkml:trace>
  <inkml:trace contextRef="#ctx0" brushRef="#br0" timeOffset="-133578.6">31088 5604 1473 0,'0'0'7'15,"0"0"15"-15,0 0 60 16,0 0-43-16,0 0-39 15,0 0-14-15,64-8 14 16,-28 11 0-16,3 8 0 16,-6 0 0-16,1 0-3 15,-8 1-4-15,-7 0-7 0,-7-8 2 16,-8 2 11-16,-4-6 1 16,0 0 5-16,0 6 14 15,-11 0 4-15,-4 8 8 16,-4 3-6-16,3 11-2 15,3 6 4-15,6 11-18 16,-2 6 0-16,7 9 4 16,2 4-9-16,0 10 3 15,2 7-6-15,14 1 1 16,-1 0 0-16,2-3-1 16,-6-3-1-16,-4 1 0 15,-2-10-3-15,-2-8 2 16,-1-7-2-16,1-8-8 0,-3-13 8 15,0-5-5-15,0-12 5 16,0-9 1-16,0-2 2 16,0-3 0-16,-3 0 3 15,-14-5 4-15,-7-12 0 16,-11-1-2-16,-3 8 12 16,-6-2 2-16,-10 4 2 15,1 5 4-15,-2 3-18 16,5 0-6-16,8 0-2 15,13 5-42-15,14 7-66 16,6-4-253-16</inkml:trace>
  <inkml:trace contextRef="#ctx0" brushRef="#br0" timeOffset="-129055.23">26457 7887 1229 0,'0'0'121'0,"0"0"-120"15,0 0 113-15,0 0-25 16,0 0-29-16,0 0-15 16,0 0 1-16,0-38-9 15,0 38-8-15,0 0 1 16,0 0-13-16,0 0-16 16,0 8-1-16,0 17-5 15,0 15 5-15,0 4 9 16,-5 5-7-16,0-4 0 15,0-9-2-15,1-2-4 0,4-8-7 16,0-4-44-16,9-5-20 16,5-11-81-16,1-6-241 15</inkml:trace>
  <inkml:trace contextRef="#ctx0" brushRef="#br0" timeOffset="-128490.53">26916 8263 377 0,'0'0'1126'16,"0"0"-1116"-16,0 0 30 15,0 0-7-15,0 0-15 16,0 0-16-16,-69 84-2 0,58-64 0 16,3-2-9-16,8-8-56 15,0-4-103-15,8-6-349 16</inkml:trace>
  <inkml:trace contextRef="#ctx0" brushRef="#br0" timeOffset="-128243.53">27310 7966 1327 0,'0'0'137'0,"0"0"-133"16,0 0 27-16,0 102 33 15,0-60-37 1,0 1-9-16,0 1-9 0,0-1-7 16,0-7-4-16,2-4-18 15,8-12-135-15,6-17-290 16</inkml:trace>
  <inkml:trace contextRef="#ctx0" brushRef="#br0" timeOffset="-127946.53">27469 7786 312 0,'0'0'889'0,"0"0"-883"16,0 0 123-16,0 0-63 15,105 81-23-15,-79-35-16 16,3 5-20-16,-12 2 4 16,-3 6 0-16,-9-5 6 15,-5 3 13-15,-5-1-11 16,-19 1 1-16,-11-4-3 15,-1-5-11-15,-5-9-2 0,-1-7-4 16,8-10-45-16,-2-10-172 16</inkml:trace>
  <inkml:trace contextRef="#ctx0" brushRef="#br0" timeOffset="-127452.52">26215 7843 1230 0,'0'0'133'0,"0"0"-109"16,0 0 52-16,0 0-17 16,0 0-26-16,0 0-10 15,-9 93 13-15,-3-43 1 16,-2 13 6-16,-1 4 1 16,-1 10-17-16,7 2-10 15,9-4-5-15,0-7-12 16,30-11-3-16,15-9-30 15,22-11-48-15,19-18-95 16,14-16-413-16</inkml:trace>
  <inkml:trace contextRef="#ctx0" brushRef="#br0" timeOffset="-126478.52">28640 7924 1489 0,'0'0'38'16,"0"0"-38"-16,0 0 0 16,-71 91 21-16,51-52 6 15,4 7-8-15,8-2 2 16,2 1-15-16,6 3 1 16,2-5-7-16,17-7 1 15,5-1-2-15,7-11-15 0,9-9-47 16,6-6-58-16,1-9-155 15</inkml:trace>
  <inkml:trace contextRef="#ctx0" brushRef="#br0" timeOffset="-125996.52">29191 7918 1433 0,'0'0'27'0,"0"0"-26"0,0 0 50 15,0 0 4 1,0 0-27-16,0 0-21 0,31-5 0 16,-17 5 1-16,-4 0-4 15,2 9-4-15,-1-1 6 16,-3 6-4-16,-3 0 1 15,-5 3 3-15,0 0-3 16,0-3 7-16,0 1-5 16,0-1-2-16,0-4-3 15,7 2-5-15,2-1-26 16,6 1-26-16,4-2-9 16,7 2 34-16,0 2 4 15,-7-2 13-15,-3 2 12 16,-6-3 3-16,-5 3 5 0,-5 0 30 15,0 2 10-15,0 2 14 16,-14-1-3-16,-3 3-13 16,-4 0 1-16,-1-4-14 15,1-2-10-15,6 0-16 16,4-2-4-16,6-4-10 16,5 3-44-16,0-5-48 15,14-6-212-15</inkml:trace>
  <inkml:trace contextRef="#ctx0" brushRef="#br0" timeOffset="-125803.52">29627 8483 1417 0,'0'0'9'0,"0"0"4"15,0 0 65-15,-62 84-37 16,46-64-30-16,8-5-11 16,8-1-9-16,0-8-129 15,0-6-357-15</inkml:trace>
  <inkml:trace contextRef="#ctx0" brushRef="#br0" timeOffset="-125406.52">30035 8023 1311 0,'0'0'6'15,"0"0"-6"-15,0 0 49 16,88-12-2-16,-64 12 14 16,-3 6-33-16,-2 6 1 0,-9 4-8 15,-8 2 12 1,-2-1-2-16,0 5-2 0,-16 0 5 16,-6 1-7-16,-6 3-5 15,6-4-1-15,3-4-16 16,12 1 4-16,4-5-9 15,3 3-4-15,3-4 3 16,20 3-7-16,8-8 2 16,8-6-7-16,6-2-11 15,-4 0-22-15,2-8-53 16,-12-6-122-16,-8-3-601 16</inkml:trace>
  <inkml:trace contextRef="#ctx0" brushRef="#br0" timeOffset="-125102.52">30430 7849 1317 0,'0'0'68'0,"0"0"-57"16,0 0 18-16,0 0 27 15,110 55-17-15,-79-17-8 16,5 1-17-16,-10 3-4 16,-2 3-7-16,-7 1 1 15,-5-4-4-15,-10 3 2 0,-2-3 1 16,0 1-3-16,-15-1 9 16,-9-9 9-16,-4 1-16 15,-1-5-2-15,-8-4-24 16,-2-2-151-16,3-7-509 15</inkml:trace>
  <inkml:trace contextRef="#ctx0" brushRef="#br0" timeOffset="-123411.73">26340 9140 1168 0,'0'0'8'0,"0"0"111"16,0 0-8-16,0 0-55 15,0 0-36-15,0 0-13 16,83-39 1-16,-43 37-1 15,-1 2-7-15,-8 0-2 16,-7 2 1-16,-12 15-7 16,-8 3 5-16,-4 6 3 15,-5 2 4-15,-21 5 12 16,-9 1 17-16,-4-3-6 16,3 0 7-16,5-2-12 15,6-10-1-15,12-2-13 16,8-3-6-16,5-3-2 0,3 1-4 15,18 0 2-15,10-4 2 16,8-6-17-16,8-2-10 16,1 0-47-16,-7-2-97 15,-1-6-295-15</inkml:trace>
  <inkml:trace contextRef="#ctx0" brushRef="#br0" timeOffset="-123198.73">26931 9488 1418 0,'0'0'2'0,"0"0"-1"15,0 0 46-15,-69 99-3 16,40-71-33-16,8-3-6 15,14-5-5-15,7-4-16 16,6-10-102-16,23-6-322 16</inkml:trace>
  <inkml:trace contextRef="#ctx0" brushRef="#br0" timeOffset="-122748.71">27226 9160 1053 0,'0'0'387'0,"0"0"-387"0,0 0 0 16,0 0-1-16,0 0-2 16,0 0 0-16,91-6-5 15,-57 6-18-15,-8 12-9 16,-7 0 28-16,-7 2 7 15,-3 0 0-15,-7-3 10 16,-2-3 12-16,0 0 14 16,0-2 0-16,0 2-10 15,0-4 0-15,0 2-2 0,0-4-15 16,0 4-6-16,5 2-3 16,3 4-4-16,8-4-20 15,3 1-13-15,3-1-13 16,-1 3-5-16,-6 0 29 15,-6 3 26-15,-6 4 9 16,-3-2 33-16,0 10 18 16,-13-3-7-16,-8 5 0 15,0-6 0-15,1-5-19 16,6-3-22-16,9-6-12 16,5-4-6-16,0-4-56 15,7 0-177-15,17-12-493 16</inkml:trace>
  <inkml:trace contextRef="#ctx0" brushRef="#br0" timeOffset="-122464.73">27584 9042 1322 0,'0'0'164'0,"0"0"-164"15,0 0 0-15,0 0 2 16,0 0 11-16,105 25-9 16,-77 12-1-16,-4 3-1 0,-12 4 3 15,-4 5 16 1,-8 7-5-16,0 1 4 0,-5 2 3 16,-10 0-11-16,-1-5-3 15,-3-9-8-15,-1-3 1 16,-1-8-4-16,0-9-11 15,-5-7-109-15,-1-14-252 16</inkml:trace>
  <inkml:trace contextRef="#ctx0" brushRef="#br0" timeOffset="-121974.71">26275 9095 161 0,'0'0'1323'0,"0"0"-1323"15,0 0 0-15,0 0 70 16,0 0-1-16,-40 83-33 16,21-47 3-16,-1 3-3 15,-1 10-3-15,5 5-3 16,6 1-16-16,10 8-9 16,0-4-5-16,16-3-4 15,23-2-13-15,21-9-51 16,18-14-57-16,27-20-283 15</inkml:trace>
  <inkml:trace contextRef="#ctx0" brushRef="#br0" timeOffset="-121296.68">29031 9109 1110 0,'0'0'379'16,"0"0"-375"-16,0 0 63 15,0 0 5-15,0 0-34 0,0 0-9 16,-107 43 8-16,68-1-3 16,1 9-8-16,-2 11 3 15,9 6-25-15,7 2 4 16,10-1-5-16,12-10 0 15,2-11-6-15,16-7 2 16,18-13-11-16,18-8-39 16,14-20-39-16,9 0-96 15,1-24-524-15</inkml:trace>
  <inkml:trace contextRef="#ctx0" brushRef="#br0" timeOffset="-120348.08">29637 9316 1117 0,'0'0'164'15,"0"0"-89"-15,0 0 6 16,0 0-20-16,0 0-25 16,0 0-4-16,-44-14 4 15,31 19-26-15,0 18-9 0,1 5 7 16,3 6-8-16,7 3 0 16,2-3 0-16,0-7 2 15,7-7-5-15,9-2 2 16,4-13-6-16,-1-5-1 15,2 0-11-15,-2-17-17 16,-4-9 21-16,-8-7 6 16,-1-13 9-16,-6 4-3 15,0-9 3-15,0 0 3 16,0 1-3-16,0-1 0 16,0 3 8-16,0 9-7 15,8 7 4-15,6 13-4 0,3 7 1 16,-1 10 3-1,-1 2-3-15,2 0-2 0,1 8 2 16,1 12 3-16,-4 5-5 16,-3 7 1-16,-3 4 0 15,-6 3 5-15,-3 1-4 16,0 3 13-16,-12-4 0 16,0 1-4-16,-2-10-4 15,7-1-7-15,4-5-5 16,3-6-47-16,0-10-103 15,14-4-240-15</inkml:trace>
  <inkml:trace contextRef="#ctx0" brushRef="#br0" timeOffset="-120191.08">29982 9623 1493 0,'0'0'27'0,"0"0"-26"15,0 0-1-15,0 0-3 16,0 0-73-16,0 0-111 16,-38 59-309-16</inkml:trace>
  <inkml:trace contextRef="#ctx0" brushRef="#br0" timeOffset="-119662.08">30390 9282 1270 0,'0'0'194'0,"0"0"-192"16,0 0 33-16,-96 50 10 15,66-18 1-15,15-1-17 16,8 3-17-16,7-4-9 15,0 1 0-15,12-11-6 16,14-8 3-16,7-4-17 16,-1-8-13-16,1-8-16 15,-7-12 10-15,-4-6 10 0,-11-5 1 16,-6-5 22-16,-5-4 3 16,0-3 14-16,-21 4 27 15,4-1-9-15,-7 7 7 16,3-3 5-16,6 7-16 15,4 6 5-15,6 4-9 16,5 5-11-16,2 0-13 16,18 2-1-16,13 4 0 15,5 2-2-15,10 0-6 16,-5 6 5-16,2 0-11 16,-9 12 5-16,-8 8 6 15,-13 2-2-15,-9 6 6 0,-6 3 5 16,-14 1 3-1,-15 1 14-15,1-5-2 0,-3 1 1 16,7-7-9-16,8-5-12 16,11-2-4-16,5-11-34 15,12 2-60-15,23-6-106 16,11-8-431-16</inkml:trace>
  <inkml:trace contextRef="#ctx0" brushRef="#br0" timeOffset="-119375.08">30723 8957 1431 0,'0'0'43'0,"0"0"-33"0,0 0-10 16,0 0 0-16,0 0 10 15,106 71-10-15,-61-32 3 16,-5 9-4-16,-9 3 1 15,-9 2 0-15,-3 1 9 16,-14 3 2-16,-5-1 29 16,-3 3 5-16,-20-2-18 15,-8-3 0-15,-6-13-12 16,-7-1-6-16,5-9-7 16,-1-5-2-16,9-6-12 15,5-12-89-15,2-8-159 16</inkml:trace>
  <inkml:trace contextRef="#ctx0" brushRef="#br0" timeOffset="-113127.92">26612 7546 428 0,'0'0'429'0,"0"0"-334"16,0 0 59-16,0 0-45 15,0 0-42-15,0 0-29 16,0 0-13-16,37-37-1 16,-27 31-13-16,2 2-4 15,2-2-2-15,1 0-5 16,4 2 10-16,2 0-7 16,5-2 31-16,-2 0-17 15,2 3 6-15,3 0-1 16,-7 3-6-16,4 0-3 15,-2 0 3-15,2 0-13 16,0 9 0-16,2-4 7 0,-1 3-6 16,2 2 5-16,1-2-1 15,-3 0-1-15,-3 4 11 16,-3-1-12-16,0 3-1 16,-2 3 8-16,-2 0-3 15,-3 3 3-15,-1-6-3 16,-2 0-4-16,-6-6 1 15,2 1-7-15,-4-3 1 16,-1-1-2-16,1-2 2 16,3 3-2-16,-5 0-4 15,-1-4-17-15,0-2-8 16,0 2-22-16,0-2-7 0,0 0 22 16,4 0 3-16,-4 0 12 15,0 0 13-15,0 0-12 16,0-4-16-16,0-8-40 15,0-2-55-15,0-3-68 16,0 5 66-16,0-2 117 16,0 6 17-16,0 0 40 15,0 2 114-15,0 0 3 16,0 0-25-16,0 1-38 16,0 0-39-16,-4 1 8 15,4 2-10-15,0 2-23 16,0 0-9-16,0 0-17 15,0 0-3-15,0 0 4 0,4 0-5 16,6 8 9-16,0 9-1 16,6 0 0-16,-1 5 21 15,-1-2-18-15,-2 0-6 16,2-3 4-16,-5-3-8 16,-2-2 2-16,-4-4-1 15,-3-2-1-15,0-4 7 16,0 1 0-16,0 0 5 15,-19 3 13-15,-5 2-15 16,-2 1-1-16,-3-1-4 16,3 0-6-16,4 2 6 15,8-6-6-15,4 2-3 16,10-3-4-16,0-3-40 0,0 0-35 16,15-3-177-16,1-19-549 15</inkml:trace>
  <inkml:trace contextRef="#ctx0" brushRef="#br0" timeOffset="-112452.93">26635 7422 872 0,'0'0'209'0,"0"0"-171"16,0 0 90-16,0 0 11 15,0 0-37-15,0 0-41 16,5-6-30-16,-5 6-11 15,0 0-8-15,0 4-10 0,0 9 7 16,-5 10-5-16,-2 2 5 16,-3 3 4-16,1 1-10 15,4-4 2-15,1 0 3 16,4-7-8-16,0-2 6 16,0-5-6-16,9-5 0 15,7 0-3-15,4-6-5 16,6 0 1-16,7 0-6 15,-7-9-30-15,-1-2-33 16,-6 2-150-16,-13 1-500 16</inkml:trace>
  <inkml:trace contextRef="#ctx0" brushRef="#br0" timeOffset="-108936.55">29400 7602 609 0,'0'0'70'0,"0"0"-41"16,0 0 89-16,0 0 16 16,0 0-28-16,0 0-25 0,0 0 12 15,3 0-15-15,-3 0-8 16,0 0-6-16,0 0-20 16,0 0-3-16,0 0-17 15,0 0-6-15,0 0 2 16,0 0-15-16,0 0 3 15,0 0-8-15,5 0 4 16,2-2-3-16,7-6-1 16,3 2 2-16,0-3-1 15,1 0-1-15,-3 1 0 16,6 0 0-16,-4-1 3 16,0 4-5-16,2-1 2 15,-2 1 0-15,-1-1 0 16,3 0 0-16,2 0 0 15,3 4-1-15,0-2 1 0,-2 4 0 16,2-2 0 0,-3 2 1-16,-2 0-1 0,-2 0 2 15,4 0 1-15,-6 0 4 16,4 2-6-16,5 4 6 16,-3-2-6-16,3 1 0 15,-1 4 0-15,-3-4 0 16,1 3-1-16,-2 1 2 15,-5 0-1-15,-2 1 2 16,-2 2 2-16,0-4-1 16,-1 6 7-16,1-2-11 15,-1-1 7-15,-2 0-4 0,1-2-1 16,-2-3-2 0,-1-1 0-16,0 0 0 0,0-1-2 15,-3-2 2-15,1-2-6 16,-3 0 0-16,0 0-7 15,0 0 3-15,0 0-8 16,2 0-6-16,1 0 3 16,-1-6 1-16,2-4 20 15,-3-2 1-15,-1 1-1 16,0 3 9-16,0-1 4 16,0 4 3-16,-1-5 6 15,-5 6-11-15,6-6 1 16,-5 5-2-16,5 0 0 15,-3 1 7-15,3 4-2 0,-2 0 3 16,2 0 1-16,0 0-17 16,0 0 0-16,0 0-2 15,0 0-3-15,0 0 2 16,0 0-5-16,2 9 3 16,8 6 0-16,6 1 3 15,3-2 0-15,0 3-1 16,-9-3-8-16,0-2 9 15,-5-2-2-15,-5 0 0 16,0-5-1-16,0 0 3 16,0 4 0-16,0 2 6 15,-5-2-3-15,-5-1 8 16,-6 4-1-16,6-4-3 0,-5-2 6 16,2-4-6-16,3 4 0 15,5-6-5-15,0 0-1 16,-2 0-2-16,-3 0-7 15,-1 0-25-15,-4 0-1 16,-3 0-57-16,1-6-68 16,-7 0-89-16,3 2-453 15</inkml:trace>
  <inkml:trace contextRef="#ctx0" brushRef="#br0" timeOffset="-108310.55">29398 7464 892 0,'0'0'206'0,"0"0"-152"15,0 0 86-15,0 0-19 16,0 0-58-16,0 0-16 0,0 0-10 15,0 0-3 1,0 0-6-16,0 0-8 0,-5 11-1 16,-6 13-3-16,-2 4 5 15,4-1 4-15,2-1-18 16,4 2-3-16,1-8 1 16,2-3-2-16,0-3-3 15,0-2 0-15,0-4-3 16,10-2 1-16,11-1-19 15,8-5-9-15,9 3-12 16,5-3-12-16,-5 0-36 16,2 0-86-16,-9 0-266 0</inkml:trace>
  <inkml:trace contextRef="#ctx0" brushRef="#br0" timeOffset="-107510.54">30592 7331 1303 0,'0'0'68'15,"0"0"-57"-15,0 0 108 16,0 0-30-16,0 0-50 15,0 0-12-15,75 49 1 16,-40-19-10-16,-4 4-11 16,3 1-6-16,-6-5-1 15,-2-1 0-15,-4-4-9 16,-5-8-21-16,-8-1-33 0,-4-1-49 16,-5-6-76-16,0-4-279 15</inkml:trace>
  <inkml:trace contextRef="#ctx0" brushRef="#br0" timeOffset="-107306.02">30642 7606 1237 0,'0'0'6'0,"77"-60"-1"16,-29 23 62-16,-5 3-35 15,-3 6-7-15,-9 5-2 0,-7 3-8 16,-8 10-6-16,-6 4-9 16,-7 0-48-16,-3 6-295 15</inkml:trace>
  <inkml:trace contextRef="#ctx0" brushRef="#br0" timeOffset="-60749.98">21061 4391 1381 0,'0'0'94'16,"0"0"-88"-16,0 0 9 15,0 0 68-15,0 0-31 16,0 0-6-16,0 0-20 0,12-6-4 16,-12 3 6-16,0 3-8 15,0-3 3-15,0-5-5 16,-12 0-13-16,-6 0-1 15,-11-2-2-15,3 2-1 16,-10 2 2-16,-4 4-1 16,-1 2-1-16,-4 0 1 15,-1 14-2-15,1 8 3 16,4 7-3-16,3 5 0 16,10 5-1-16,4 7-3 15,5 7 4-15,12 3-1 16,7 1-2-16,0-1 0 15,21-3 3-15,13-2-5 16,9 1 0-16,7-11-5 0,11-3-3 16,4-13 2-16,4-5-7 15,-2-15 13-15,6-5-7 16,-10-5 3-16,-6-21 4 16,-7-7-3-16,-9-7 8 15,-6-9 1-15,-9-1 1 16,-11 1 3-16,-6 2 0 15,-9-4 7-15,0 6 6 16,-14 6-9-16,-8 5 1 16,-2 3-6-16,-2 5-4 15,2 9 0-15,-2 0-17 16,10 6-16-16,2 3-23 16,9-4-64-16,5 0-190 0,0-1-937 15</inkml:trace>
  <inkml:trace contextRef="#ctx0" brushRef="#br0" timeOffset="-60362.97">21955 4112 27 0,'0'0'1372'15,"0"0"-1345"-15,0 0-27 16,0 0 119-16,0 0-34 16,0 0-46-16,-71 11-22 15,35 17 0-15,-9 12-2 16,-2 11 4-16,3 5 5 15,4 9-17-15,7 0 7 16,4 2-1-16,10-2-6 16,7 0 5-16,12-3-12 15,0-3 0-15,7 1 0 16,20-9-1-16,10-3-2 0,13-9-11 16,6-8-27-1,12-11-6-15,1-12-49 0,-9-8-148 16,-14-14-588-16</inkml:trace>
  <inkml:trace contextRef="#ctx0" brushRef="#br0" timeOffset="-59631.97">24966 4030 1334 0,'0'0'86'0,"0"0"-13"16,0 0 22-16,0 0-26 16,0 0-39-16,0 0-19 15,15 0-11-15,4 8 3 16,7 12 0-16,7 10 6 16,-1 10-1-16,-1 9 5 15,-6 4-3-15,-8 6 0 16,-3 3-3-16,-8 1-5 15,-6-4 8-15,0 3-10 16,0-1 1-16,-10-4 6 16,-7-1-5-16,-12-7 4 15,-1-7-4-15,-1-5 0 16,0-7-4-16,5-6-11 0,-3-5-38 16,5-11-53-16,2-2-269 15</inkml:trace>
  <inkml:trace contextRef="#ctx0" brushRef="#br0" timeOffset="-27396.73">13972 1270 912 0,'0'0'403'0,"0"0"-398"16,0 0 112-16,0 0-103 16,0 0 52-16,0 0 14 15,0 0-31-15,2 0-13 16,-2 0 5-16,0-4-15 16,0-6-8-16,-5-8-9 15,-6 1-8-15,-1-3 2 0,-2 6 0 16,-6 0-2-1,-4 4 10-15,-7 0-10 0,-6 10 2 16,-4 0-3-16,-7 14-5 16,7 12 4-16,-1 8-4 15,6 3 4-15,3 8-2 16,11 1 3-16,3 4 0 16,9 9-3-16,4-2 0 15,6 2 3-15,6-9-1 16,19-4-5-16,6-9 5 15,12-9-4-15,9-9 0 16,8-7-4-16,8-12-7 16,6 0 12-16,-2-26-3 15,-3-5 5-15,-9-8 0 16,-12-3 2-16,-8-6 0 0,-11-3 2 16,-13 3-2-16,-6-1 5 15,-10 7 3-15,-10-3 13 16,-21 3-2-16,-9 3-15 15,1 7-1-15,2 13-2 16,12 7-1-16,1 10-1 16,8 2-18-16,9 0-31 15,7 0-26-15,0 2-82 16,17 7-239-16,14-6-549 16</inkml:trace>
  <inkml:trace contextRef="#ctx0" brushRef="#br0" timeOffset="-27047.72">14730 1019 1312 0,'0'0'104'0,"0"0"-78"15,0 0 7-15,0 0 23 16,0 0 3-16,0 0-21 16,-55 2-24-16,34 26 1 15,-8 9 5-15,-6 8 2 0,3 15 6 16,-3-1-17-16,1 8 0 16,11 4 3-16,-1 3-14 15,14-1 6-15,10-6-3 16,0-2-4-16,15-11 1 15,16-9-8-15,9-11 7 16,12-8-30-16,3-10-18 16,9-13-50-16,-2-3-95 15,-7-6-256-15</inkml:trace>
  <inkml:trace contextRef="#ctx0" brushRef="#br0" timeOffset="-26579.63">15045 1345 1243 0,'0'0'89'0,"0"0"-61"15,0 0-13-15,0 0 47 16,0 0 6-16,0 0-1 16,19 105-23-16,-19-63-16 0,0-3-8 15,5-4-10 1,-5-7-3-16,5-8-7 0,1-6-2 16,2-6 2-16,3-5-8 15,6-3-12-15,2-3-10 16,12-23 4-16,0-10-3 15,2-3-18-15,-2-1 8 16,-9 7 11-16,0 7 21 16,-10 6 7-16,-3 9 4 15,-4 5 18-15,-3 6 23 16,1 0-10-16,-1 0-11 16,3 17 10-16,4 9 13 15,-2 2-13-15,-4 0-12 16,2 1-21-16,0-5-1 0,9-1-19 15,7-11-60-15,6-12-116 16,11-3-403-16</inkml:trace>
  <inkml:trace contextRef="#ctx0" brushRef="#br0" timeOffset="-26280.63">15894 1402 1281 0,'0'0'70'15,"0"0"-17"-15,0 0 35 16,0 0-18-16,0 0-18 15,0 0-17-15,95 22-22 16,-64-18-6-16,0-2-4 16,2-2-2-16,-2 0-2 15,-5 0-24-15,8-2-59 16,-8-7-104-16,-10-5-348 16</inkml:trace>
  <inkml:trace contextRef="#ctx0" brushRef="#br0" timeOffset="-25750.62">16651 1227 961 0,'0'0'215'16,"0"0"-113"-16,0 0 63 0,0 0-73 15,0 0-44-15,0 0-22 16,1 6 2-16,3 21-5 16,-4 13 15-16,0 3-6 15,0 5-21-15,0-5-6 16,0-5-5-16,0-3-7 16,0-7-25-16,12-12-63 15,7-12-217-15</inkml:trace>
  <inkml:trace contextRef="#ctx0" brushRef="#br0" timeOffset="-25378.56">16985 815 792 0,'0'0'266'16,"0"0"-243"-16,81 73 160 16,-55-33-64-16,-1 2-47 15,-6 3-21-15,6 6-15 0,-8 0-6 16,-7 3 2-1,-1-1-8-15,-4-1-1 0,-5-2-6 16,0 1-3-16,0 2 3 16,-14 1-2-16,-3-3-2 15,-4-3-1-15,2-5-10 16,4-13-2-16,-1-5-2 16,2-7-26-16,4-8-60 15,-5-6-290-15</inkml:trace>
  <inkml:trace contextRef="#ctx0" brushRef="#br0" timeOffset="-23195.11">15908 1744 396 0,'0'0'461'15,"0"0"-436"-15,0 0-7 0,0 0 36 16,0 0-26-16,0 0-4 15,0 0 11-15,-19-29 0 16,18 29 23-16,1 0-2 16,0 0-13-16,0 0 4 15,0 0-5-15,0 0-6 16,0-2 0-16,-4 2-5 16,4 0 6-16,0 0-6 15,0 0-13-15,0 0-5 16,0 0-13-16,0 0-5 15,0 8 5-15,0 9 0 16,0 5 1-16,4 4 0 0,2 5 3 16,3-3 1-16,1 0-4 15,1 4-1-15,-1-5 3 16,0-3-2-16,1-2-1 16,-3-5 0-16,-1-3 2 15,2-6-3-15,-4-2 1 16,0-3 0-16,0-3-2 15,4 0 0-15,1 0 2 16,6 0 0-16,6 0 2 16,7-3 1-16,1-5-3 15,1 2 0-15,5 0 0 16,-2 3 1-16,8 1-1 16,-3 2 0-16,1 0 2 0,-4 0-2 15,5 0 0-15,-1 0 0 16,1 0 0-16,-1 5 1 15,0-2-1-15,-4 3 0 16,3-1 3-16,-2-2-4 16,4 0 1-16,-12 0 0 15,2 0-1-15,-10-3 2 16,-6 0-1-16,-1 0 0 16,-5 0 3-16,-7 0 0 15,-2 0 0-15,0 0 8 16,0 0 16-16,0 0-13 15,0 0 1-15,0 0-4 16,0-12-8-16,0-2-2 0,-6-3-1 16,1-5 0-16,0-4-2 15,2 1 2-15,-4-3 0 16,3 2 0-16,3 6 2 16,1 7 3-16,0 7 5 15,0 3 3-15,0 0-6 16,0 3-7-16,0 0 0 15,0 0 0-15,0 0-20 16,0 0-37-16,0 12-135 16,0 1-265-16</inkml:trace>
  <inkml:trace contextRef="#ctx0" brushRef="#br0" timeOffset="-11959.86">18041 1337 933 0,'0'0'53'15,"0"0"-48"-15,0 0 139 16,0 0 22-16,0 0-57 15,0 0-45-15,0 0-10 0,-14 0 0 16,14 0-13-16,0 0-5 16,0 0-26-16,0 0-6 15,0 0-8-15,5 0-2 16,19 0 2-16,11 0 1 16,3-2 2-16,1-4-4 15,1 6-11-15,-6-3-21 16,-6 3 12-16,-9 0-56 15,-5 0-30-15,-14 0-87 16,0 17-258-16</inkml:trace>
  <inkml:trace contextRef="#ctx0" brushRef="#br0" timeOffset="-11755.86">17918 1626 1221 0,'0'0'0'0,"0"0"9"16,0 0 1-16,99 0 48 15,-63 0-12-15,7 0-38 16,-2 0-8-16,-1 0-7 16,-4 0-43-16,-5 0-148 15,-2 0-761-15</inkml:trace>
  <inkml:trace contextRef="#ctx0" brushRef="#br0" timeOffset="-11132.85">19574 1021 455 0,'0'0'746'0,"0"0"-734"16,0 0 80-16,0 0 62 16,0 0-75-16,0 0-45 15,0 0 1-15,-98-56-19 16,53 67-6-16,-7 8-3 16,-1 13-7-16,1 7 13 15,-3 9-1-15,10 11 2 16,6 1 2-16,8 2-11 0,10 6 2 15,14-7-5-15,7 4 0 16,10-8 0-16,21-7-2 16,16-16 0-16,17-8-2 15,11-12 0-15,12-14 1 16,-1 0-6-16,-5-11-6 16,-11-18 11-16,-8-7-3 15,-10-7 2-15,-14-5 2 16,-12-2 2-16,-16-4 2 15,-10-2 10-15,0-3-6 16,-19 2 5-16,-3 9-12 16,-11 6 0-16,7 13-3 15,5 13-6-15,6 8-12 0,10 4-23 16,5 4-45-16,5 4-157 16,21 6-155-16</inkml:trace>
  <inkml:trace contextRef="#ctx0" brushRef="#br0" timeOffset="-10824.85">20463 945 1221 0,'0'0'5'0,"0"0"74"0,0 0 55 15,0 0-40-15,0 0-38 16,0 0-32-16,-7-29 3 16,-17 53-24-16,-7 12 1 15,-7 15 0-15,0 10-4 16,-2 10 16-16,6 3-12 16,3 2 4-16,15-6-1 15,11 1-5-15,5-6-1 16,7-6-1-16,26-13-25 15,5-13-12-15,7-10-99 16,1-20-92-16,2-3-580 16</inkml:trace>
  <inkml:trace contextRef="#ctx0" brushRef="#br0" timeOffset="-10424.85">20700 1258 1066 0,'0'0'248'0,"0"0"-246"16,0 0 126-16,0 0-54 15,0 0-45-15,0 0-10 16,9 59 17-16,-4-25-14 16,-3-6-7-16,1 1-12 0,3-7 4 15,0-8-7 1,3 0 4-16,3-8-8 15,0-3 4-15,4-3-21 0,4 0 2 16,3-11-13-16,-1-9 4 16,-1-2-6-16,0 2-1 15,-6 0 14-15,1 5 18 16,-3 5 3-16,-2 0 7 16,-4 8 8-16,1 2 15 15,-3 0-7-15,2 2-9 16,4 16 7-16,-3 2-12 15,1 5 1-15,-2-3-5 16,1-2-5-16,3-2-5 16,1-10-51-16,3-8-145 15,-1 0-341-15</inkml:trace>
  <inkml:trace contextRef="#ctx0" brushRef="#br0" timeOffset="-10084.85">21195 843 1533 0,'0'0'0'0,"0"0"-2"16,0 0 2-16,0 0 12 15,0 0-10-15,93 57 12 0,-55-15-14 16,-5 6 0-1,-1 3 4-15,-4 8-1 0,-4-2 3 16,-5 2 2-16,-7-3 2 16,-2-2 18-16,-5 3-14 15,-5-2-4-15,0-1 1 16,-5 0-10-16,-12-6 4 16,-5-6-3-16,-4-5-1 15,3-9 4-15,-6-2-5 16,5-7-5-16,3-5-55 15,4-11-184-15</inkml:trace>
  <inkml:trace contextRef="#ctx0" brushRef="#br0" timeOffset="6162.36">22197 4588 839 0,'0'0'161'16,"0"0"-108"-16,0 0-19 15,0 0 119-15,0 0-73 16,0 0-51-16,0 0 8 15,0 0 13-15,0-28-11 16,0 25 10-16,0 1-11 16,0 2-16-16,0 0 1 0,4 0-16 15,-4 0-5-15,0 0 5 16,0 0 2-16,0 0-3 16,0 0-6-16,0 8-3 15,2 9 3-15,3 5 1 16,0 4 3-16,-2-3 0 15,3-1-4-15,2-8 0 16,-3-2 0-16,0-6-2 16,1-2 0-16,-1-4-4 15,2 0-7-15,8 0 2 16,4-2-3-16,2-16 10 16,5 2-1-16,-6-6-4 15,-1 2 9-15,-3 3 0 16,-2 3 0-16,-8 2 2 15,3 10 1-15,-4-2 4 0,-3 4 6 16,-2 0-5-16,3 0 1 16,3 0-8-16,-1 14 2 15,0 4 9-15,5 4-4 16,-5 1-1-16,4-3-5 16,-4 0-1-16,0-6-1 15,2-3 0-15,2 0-8 16,1 0-26-16,1-5-47 15,4-3-53-15,1-3-72 16,-1 0-281-16</inkml:trace>
  <inkml:trace contextRef="#ctx0" brushRef="#br0" timeOffset="7088.37">23086 4041 1172 0,'0'0'4'16,"0"0"-4"-16,0 0 67 15,0 0-5-15,0 0-40 0,0 0-13 16,4 51 37-16,1-9-8 16,0 9-9-16,0 2-4 15,-5 1-11-15,0-3-1 16,0-3 1-16,0-3-12 15,2-3-1-15,7-7-1 16,1-11-1-16,0-1 1 16,-5-6-9-16,6-8-39 15,-3-3-44-15,-1-6-123 16,-2 0-434-16</inkml:trace>
  <inkml:trace contextRef="#ctx0" brushRef="#br0" timeOffset="7514.37">23431 4416 860 0,'0'0'298'0,"0"0"-291"16,0 0 54-16,0 0 56 15,0 0-69-15,0 0-40 0,-17-42 10 16,6 39 7 0,-3 3 4-16,-1 0 5 0,1 3-17 15,-3 17-5-15,-4 4 5 16,6 6-11-16,1 0-2 16,14-1-3-16,0-4-1 15,0-2 0-15,9-4-4 16,8-1 1-16,4-10-6 15,3-8-16-15,0 0 1 16,2-4-9-16,-6-15-3 16,-4-1 28-16,-1-2 8 15,-10-4 4-15,-5 4 17 16,0-1-4-16,0 1-3 16,-5 4-7-16,-2 8-7 15,-1 4-17-15,8 3-39 0,0 3-78 16,0 0-272-16</inkml:trace>
  <inkml:trace contextRef="#ctx0" brushRef="#br0" timeOffset="8120.37">23724 4399 830 0,'0'0'233'15,"0"0"-230"-15,0 0 142 16,0 0-42-16,0 0-31 0,0 0-50 16,-55-28-13-16,42 34 3 15,-2 8-11-15,5 5 11 16,1 1-4-16,9 0-7 16,0 0 0-16,0-3-1 15,10-3-10-15,6-6-19 16,5-4-28-16,-3-4-41 15,3 0-14-15,-2-12 14 16,-7-5 71-16,-3-3 27 16,-4 4 13-16,-3-4 35 15,-2 8 28-15,0 6 21 16,0 4-6-16,0 2-20 0,0 0-17 16,0 0-52-1,0 22-1-15,0 9-1 16,0 17 7-16,3 6 12 0,-3 3-4 15,0-2-8-15,0-1 8 16,0-3-11-16,0-3-2 16,0-3 4-16,0-2-6 15,0-7 0-15,-9-8 0 16,3-13 2-16,-3-7-1 16,4-2-1-16,-2-6-6 15,-7 0 3-15,2-14-17 16,-5-9-10-16,0-5 2 15,-4-3-11-15,5-3 23 0,1 6 14 16,6 0 2 0,4 5 3-16,5 3 3 0,0 4-6 15,2 1 0-15,15-2-1 16,4 3 0-16,5 1-15 16,8-7-39-16,-3 0-84 15,0-3-217-15</inkml:trace>
  <inkml:trace contextRef="#ctx0" brushRef="#br0" timeOffset="8451.38">24132 4024 1244 0,'0'0'36'16,"0"0"-27"-16,0 0 91 15,0 0-37-15,0 0-37 16,-50 110-8-16,31-62 3 16,2 6 9-16,-4-1-11 15,6 7 9-15,4-4-6 16,3-3-13-16,2-2 2 15,6-5-11-15,0-5 1 16,2-6-2-16,12-10-17 0,1-6-22 16,4-7-46-16,-1-6-82 15,1-6-183-15</inkml:trace>
  <inkml:trace contextRef="#ctx0" brushRef="#br0" timeOffset="8879.38">24166 4444 1077 0,'0'0'16'16,"0"0"95"-16,0 0 43 0,0 0-73 15,0 0-57-15,0 0 10 16,21 43-11-16,-19-23-2 15,6 0-2-15,-2-4-16 16,-5-2 0-16,4-3-3 16,-5-2 1-16,4-6-2 15,-2-3 1-15,1 0-15 16,6 0-18-16,1-3-23 16,5-14 0-16,1-2-28 15,5-5-34-15,-6 5 22 16,-4 5 52-16,-3 8 44 15,-3 3 65-15,-3 3 54 0,-2 0 5 16,3 0-24 0,3 12-70-16,-1 2 18 0,2 6-9 15,1 0-19-15,3-6-14 16,-3 3-6-16,4-9-3 16,4-6-22-16,-1-2-60 15,4 0-109-15,2-16-265 16</inkml:trace>
  <inkml:trace contextRef="#ctx0" brushRef="#br0" timeOffset="9187.38">24464 4055 646 0,'0'0'358'0,"0"0"-281"0,0 0-55 16,0 0 75-16,0 0-17 16,93 88-45-16,-68-49 9 15,-10 6 22-15,1 3-23 16,-6 2-8-16,-5-1-7 16,-5 1-9-16,0 1 10 15,0 1-16-15,-10 1-1 16,-9-2 6-16,-2-3-13 15,0-6 0-15,-4-5-5 16,0-3 0-16,0-9-14 16,2-3-129-16,1-10-493 0</inkml:trace>
  <inkml:trace contextRef="#ctx0" brushRef="#br0" timeOffset="15100.41">21343 5217 1469 0,'0'0'4'15,"0"0"7"-15,0 0 76 16,0 0-24-16,0 0-42 0,0 0 18 15,-102-30-28-15,71 30-7 16,2 0 15-16,-4 0-14 16,-6 8 3-16,-1 10 0 15,-1 10-8-15,-4 5 11 16,0 9-10-16,6 15 3 16,6 2 13-16,7 3-12 15,12 5 0-15,11-1-1 16,3-7 0-16,5-2 1 15,23-9-5-15,8-7-4 16,10-3 1-16,14-13-4 16,11-9 5-16,8-10-6 0,4-6-8 15,1-8 11 1,-8-20-9-16,-5-9 2 0,-18-5 11 16,-8-6-6-16,-16-6 7 15,-13-2 1-15,-6-1 2 16,-10-2 11-16,-10 5-4 15,-14 4 2-15,-12 7 7 16,-6 15-15-16,1 9 5 16,-2 7-9-16,10 10-15 15,9-2-3-15,10 4-22 16,14 0-22-16,4 0-82 16,25 0-505-16</inkml:trace>
  <inkml:trace contextRef="#ctx0" brushRef="#br0" timeOffset="15439.41">22065 5195 1313 0,'0'0'33'0,"0"0"-33"16,0 0 106-16,0 0-25 15,-97 28-36-15,68 9-12 0,-5 17 10 16,3 7-16-16,3 2 11 16,4 2-4-16,8-3-24 15,13-6 5-15,3 1-15 16,15-4-1-16,15-2 0 15,9-9-16-15,6-5-13 16,7-14-22-16,0-10-56 16,1-13-147-16,-7-2-946 15</inkml:trace>
  <inkml:trace contextRef="#ctx0" brushRef="#br0" timeOffset="16169.44">22657 5478 519 0,'0'0'606'0,"0"0"-605"0,0 0 106 16,0 0 36-16,0 0-53 16,0 0-44-16,14 22-22 15,-7 1 28-15,5 7-21 16,-5 2-15-16,2-7 8 16,-3-3-22-16,5-4 0 15,-1-4-4-15,4-6 0 16,-4-8-4-16,11 0-9 15,-6 0-19-15,10-22 14 16,-5-4-19-16,4-2-40 16,-6-1 7-16,-3 7 13 15,-1 5 58-15,-6 12 1 0,-6-1 26 16,-2 6 34-16,4 0 4 16,-3 6-21-16,3 10-12 15,3 6-14-15,-2 2-7 16,3-5-10-16,5-2-18 15,7-6-67-15,9-11-155 16,6 0-391-16</inkml:trace>
  <inkml:trace contextRef="#ctx0" brushRef="#br0" timeOffset="16379.41">23476 5432 1248 0,'0'0'51'0,"0"0"6"16,10 85 53-16,-7-51-42 15,-3-4-56-15,2-1-12 16,2-7-16-16,-3-2-37 16,3-6-21-16,-4-2-61 15,0-10-131-15,0-2-434 16</inkml:trace>
  <inkml:trace contextRef="#ctx0" brushRef="#br0" timeOffset="16568.42">23343 5548 1329 0,'0'0'7'15,"0"0"64"-15,91 0 9 16,-55 0-33-16,4 0-47 15,0 0-6-15,-4 5-25 16,0 1-51-16,0 0-49 16,-1-4-121-16,-6 2-164 15</inkml:trace>
  <inkml:trace contextRef="#ctx0" brushRef="#br0" timeOffset="17127.42">23975 5424 1064 0,'0'0'107'0,"0"0"-36"15,0 0 90-15,0 0-30 16,0 0-66-16,0 0-21 16,24 34 4-16,-17-8-15 15,-3-2-15-15,-4 2 10 16,1-7-24-16,3-5-2 15,-3-2-4-15,5-4-1 16,-1-4-10-16,3-4-6 16,3 0-22-16,4-6 0 15,1-12-19-15,-1-1-40 16,4-6-7-16,-7 2-24 16,2 1 21-16,0 2 69 0,-2 3 26 15,-2 5 7-15,-1 4 16 16,-2 5 10-16,-2 3 62 15,-2 0 3-15,-1 0 23 16,2 6-12-16,1 8-16 16,0 6-13-16,0 6-23 15,4-7-17-15,-8 1-5 16,8-4-17-16,-2-4-1 16,1-4-2-16,8-6-13 15,-1-2-6-15,10 0-14 16,0-4-11-16,1-11-5 15,0-4-29-15,-2 4 34 0,-8 5 34 16,-1 0 10-16,-4 10 17 16,2 0 37-16,-6 0-4 15,4 10-7-15,-1 0-22 16,-1 10-4-16,1-3-16 16,0-5-1-16,9-2-35 15,-2-10-159-15,13 0-618 16</inkml:trace>
  <inkml:trace contextRef="#ctx0" brushRef="#br0" timeOffset="17525.43">24754 5031 1348 0,'0'0'15'0,"0"0"7"16,0 0-22-16,0 0 106 0,0 0-52 15,60 97-34 1,-39-61-12-16,3 1 11 0,-2 8-2 15,2 3-10-15,-3 0 13 16,0 9-11-16,-8-2-4 16,-6 2 9-16,-1-3-10 15,-6-6 10-15,0-3 1 16,-7-3-13-16,-12 1 15 16,-7-9-8-16,-3-1-2 15,1-7 5-15,-1-10-12 16,-1-7-5-16,8-9-36 15,-2 0-165-15</inkml:trace>
  <inkml:trace contextRef="#ctx0" brushRef="#br0" timeOffset="24966.27">22857 5887 307 0,'0'0'555'0,"0"0"-555"15,0 0 0-15,0 0 38 16,0 0 51-16,0 0-32 16,0 0-45-16,-10 40 35 15,6-32 31-15,3 0-16 16,-3 6 13-16,-1 0-17 15,2 1-19-15,3 1 3 0,-2 4-22 16,2 0-5-16,0-1 3 16,0 1-13-16,0-2 1 15,10 1-6-15,6 1 4 16,3-4-6-16,3 2 2 16,7-4 0-16,2-6-6 15,0 0 5-15,4-2 0 16,4 0-3-16,1-6 3 15,1 0-3-15,11 0 4 16,1 0 0-16,8 0-2 16,3 0-1-16,6-3 1 15,-1-2 2-15,2 1 0 0,-6-1-3 16,1 5 4 0,-4 0-1-16,-2 0 1 0,2 0 1 15,-7 3-2-15,-5 3 0 16,-3 2 2-16,1 0 0 15,-2 1-1-15,6-1 0 16,3-2 7-16,4 0-8 16,3 0 3-16,0-4 24 15,-2 4-14-15,-1 0-3 16,-3-4-5-16,-4 4-4 16,1 0 4-16,-6-6-3 15,-6 6 2-15,-6-6-4 16,-6 0 1-16,-7 0 4 15,-6 0-5-15,1 0 0 16,-7 0 8-16,1 0-8 0,-1 0 4 16,2 0-4-16,-1-4 2 15,-1-4-4-15,-2 2 2 16,1-2-1-16,-7-6-1 16,1 0 4-16,-3-3-2 15,0-1 1-15,0-2 2 16,0 4 11-16,0-4-8 15,0 3-1-15,0 1 12 16,0 4-3-16,0 0 6 16,0 8 0-16,0 0-12 15,-3 2 8-15,3 2-11 16,0 0-5-16,0 0 0 0,0 0-7 16,0 0 5-16,15 6 0 15,4 8 2-15,7 2 2 16,0 4-2-16,-2-1 0 15,-2 1-1-15,3 0 2 16,-6-6-1-16,-4 3 0 16,-3-3 2-16,-2-2-3 15,-1-2 4-15,-4 0-2 16,-1-8 11-16,-4 2-7 16,0-2 10-16,0 4 11 15,-9 5-1-15,-10 3 4 16,-2 0-18-16,-1 0 1 15,3-2-2-15,4-4-8 0,6 0-4 16,2-4 2 0,2-2-23-16,5 1-2 0,-4-3-26 15,4 0-26-15,0-9-138 16,0-1-1248-16</inkml:trace>
  <inkml:trace contextRef="#ctx0" brushRef="#br0" timeOffset="26661.3">24364 5771 649 0,'0'0'160'16,"0"0"-83"-16,0 0 134 0,0 0-26 15,0 0-80-15,0 0-43 16,0 0-20-16,0 0 1 16,0 0-8-16,0 0-13 15,0 0 8-15,0 0-11 16,0 0 2-16,0 0 8 15,0 0-15-15,0 0 0 16,0 0-10-16,0 0 1 16,0 8-7-16,0 7 2 15,0 7 0-15,0 4-2 0,0-1 1 16,0-3-1-16,2-2 0 16,2-6-8-16,1-2 9 15,0-6-20-15,-2-4-19 16,3-2-16-16,-5 0-52 15,8 0-46-15,-4-8-183 16</inkml:trace>
  <inkml:trace contextRef="#ctx0" brushRef="#br0" timeOffset="37016.59">19436 4001 1301 0,'0'0'0'0,"0"0"0"15,0 0 79-15,0 0 8 16,0 0-27-16,0 0-35 15,0 0-7-15,21 0-3 16,-6 0-4-16,6 0 11 16,3 0-17-16,7 0 4 15,5 0-5-15,4 4-2 16,6 4 2-16,4 6-4 16,4 3 0-16,-8 5 2 15,1-2-2-15,-8 0 0 16,3-1 2-16,-8 1 0 15,1-6 1-15,-13 0-1 0,-3-5 0 16,-5-4 2-16,-7-1-2 16,-2-2-2-16,-2-2 2 15,-3 0 0-15,0 0 3 16,0 0-2-16,0 0-1 16,0 3-4-16,0-3-8 15,0 0-32-15,0 0-36 16,-5 0-164-16,-17 0-663 15</inkml:trace>
  <inkml:trace contextRef="#ctx0" brushRef="#br0" timeOffset="38448.6">16647 3764 739 0,'0'0'14'0,"0"0"57"16,0 0 116-16,0 0-51 16,0 0-43-16,0 0 17 15,16-8-41-15,-13 8-10 16,-1 0-5-16,1 3-29 16,2 17-3-16,1 2 1 15,4 6-9-15,-5 3 4 16,0-3-14-16,1-2 0 0,-3-6-1 15,4-3-3 1,-2-6-3-16,0 0-7 0,6-9-14 16,-1-2 3-16,7 0-20 15,5-4-12-15,3-22 33 16,4 1-3-16,-7-7-1 16,-1 7 12-16,-6 3 12 15,-1 8 1-15,-3 2 0 16,-6 6 7-16,0 6 13 15,-5 0-6-15,3 0 3 16,-3 0-8-16,2 14 3 16,1 6 27-16,-3 0-17 0,2 3-2 15,3-7-6 1,1-2-13-16,2-2 8 0,3-4-10 16,-1-5 2-16,4 0-7 15,3-3-7-15,7 0-10 16,2-17 0-16,3-2-1 15,-3-1 1-15,-5 0 15 16,-8 9 7-16,-6 5 1 16,-2 6 1-16,-5 0-2 15,0 0 22-15,0 0-8 16,0 11-2-16,6 6 3 16,2 8 5-16,4-2 0 15,4-3-15-15,1 0-4 16,5-4-2-16,3-2-14 15,-5-4-10-15,6-2-24 0,0-8-51 16,-2 0-83-16,2 0-244 16</inkml:trace>
  <inkml:trace contextRef="#ctx0" brushRef="#br0" timeOffset="38789.6">17571 3934 1417 0,'0'0'0'16,"0"0"0"-16,0 0 40 15,0 0-26-15,101-62 11 16,-77 45-5-16,-8-1-19 0,-6 8 8 16,-3 0-7-16,-7 2-2 15,0 2 12-15,0 4-10 16,-16-4-1-16,-4 0-2 15,-6 6 4-15,2 0 10 16,1 0 7-16,-1 4 2 16,5 12 10-16,4 4-11 15,3 3 2-15,7 2-9 16,1 4-10-16,4-7 4 16,0-2-8-16,16-1-3 15,4-1 2-15,5-8-20 16,6 0-9-16,3-8-20 0,2-2-42 15,-1 0-131 1,-4-12-519-16</inkml:trace>
  <inkml:trace contextRef="#ctx0" brushRef="#br0" timeOffset="39117.6">17886 3798 1002 0,'0'0'288'15,"0"0"-273"-15,0 0 40 16,0 0-23-16,0 0 44 16,10 74-28-16,-6-50-21 0,1 2-3 15,-5-6-17 1,5-3 2-16,0-5-9 0,-2-8 0 16,-1 0-2-16,2-4 2 15,-4 0-1-15,5 0-1 16,2-17 2-16,3-6 7 15,0-4-7-15,4-3-2 16,2 3 2-16,-6 4-3 16,6 4 3-16,-3 1 0 15,-1 7 3-15,2 6-6 16,-4-1 3-16,4 6-17 16,2 0-47-16,1 0-102 15,4 0-211-15</inkml:trace>
  <inkml:trace contextRef="#ctx0" brushRef="#br0" timeOffset="39676.61">18346 3724 1254 0,'0'0'6'0,"0"0"50"16,0 0 70-16,0 0-90 15,0 0 0-15,0 0-16 16,-61 18-14-16,55 4 6 16,2 3 6-16,4-1-14 15,0-2 2-15,4-2-6 0,11-9-4 16,1 0-3-16,4-11-25 16,-1 0 3-16,-3 0-5 15,3-14 18-15,-7-8 13 16,-4-4 3-16,-3 0 0 15,-3 4 8-15,-2 5-6 16,0 9 40-16,0 8-6 16,0 0-8-16,0 0-24 15,0 28-4-15,0 15 0 16,0 12 8-16,9 11-8 16,-4-1 0-16,-3 2 1 15,-2-2 2-15,0 0 1 16,0-9-4-16,0-7 1 15,0-9-1-15,-2-10 3 16,-3-10-3-16,-4-12 0 0,4-8-9 16,-2 0 7-16,-3-11-27 15,-9-14-30-15,5-3 33 16,-1-12-23-16,-1 1-25 16,1-4 33-16,4-3-30 15,1 10 33-15,5 3 27 16,5 9 10-16,0 8 1 15,10 4-41-15,9 4 19 16,3 0-5-16,2 2-449 16</inkml:trace>
  <inkml:trace contextRef="#ctx0" brushRef="#br0" timeOffset="40064.61">18597 3863 569 0,'0'0'669'0,"0"0"-648"15,0 0-9-15,0 0 51 16,0 0 13-16,86-11-41 16,-60 2-29-16,-2-2 10 0,-3-4-16 15,-2-4 4 1,-7-4 2-16,-3 4-5 15,-9-1-1-15,0 0 10 0,-6 6-10 16,-13 0 7-16,-5 8 4 16,2 4 4-16,-2 2 15 15,3 0-3-15,6 11 4 16,1 12-4-16,9 7-2 16,3 5 13-16,2 1-18 15,2 1-11-15,17-7-4 16,6-6-4-16,6-8-2 15,4-7 1-15,11-9-17 16,-1 0-24-16,2-17-58 16,-4-11-69-16,-21-1-1240 15</inkml:trace>
  <inkml:trace contextRef="#ctx0" brushRef="#br0" timeOffset="41931.71">14029 4171 1085 0,'0'0'43'16,"0"0"42"-16,0 0-25 15,0 0 65-15,0 0-65 16,0 0-22-16,0 0 2 15,-33-20-14-15,14 17-13 16,0 3-5-16,2 0 4 16,-4 0-7-16,2 15 1 0,-1 9 1 15,4 5-6-15,6 1 8 16,1 2-9-16,9 1 3 16,0-1 0-16,4-7-2 15,11-5-1-15,2-6 0 16,2-8-6-16,7-6 5 15,-2 0-7-15,2-3 6 16,-2-14-2-16,-3-3 6 16,-6-5-2-16,-2 3 2 15,-5-4 1-15,-3 3 1 16,-5 7-1-16,0 2 0 16,0 2 15-16,0 6-11 15,0 4 3-15,0-2-4 16,0 4-4-16,0 0 4 0,0 0-4 15,0 0-2-15,0 0 5 16,0 0-2-16,0 0-2 16,0 6 6-16,0 2-6 15,0 4 12-15,0 2-10 16,0 3-2-16,0 3 8 16,0 6-8-16,0 2 7 15,0 2-2-15,0 7-4 16,0 3 1-16,0-1-3 15,0 3 0-15,0 1-1 16,0-1 2-16,0 3-1 16,0-3 0-16,0-5 3 0,0 1-3 15,0-8 0-15,0-5-3 16,0-11 3-16,0-4-15 16,0-6 4-16,0-4-2 15,0 0-21-15,0-2 3 16,0-15-13-16,0-8 8 15,0 0 22-15,0-5-6 16,-5 6-17-16,-10-2-110 16,-9 3-449-16</inkml:trace>
  <inkml:trace contextRef="#ctx0" brushRef="#br0" timeOffset="42854.74">14422 4298 227 0,'0'0'162'16,"0"0"-150"-16,0 0 101 16,0 0 49-16,0 0-8 15,0 0-8-15,10-28-8 16,-10 22-43-16,0-2-8 15,0 2 10-15,0 0-31 16,-3 6-9-16,1-2-25 16,-2 2-12-16,4 0 4 0,-1 0-21 15,1 0 2-15,0 2 3 16,-4 12-6-16,4 6 16 16,-2 0-12-16,2 5-2 15,0-5 7-15,0 0-11 16,0-6 2-16,6-3-2 15,4-5-7-15,0-4 1 16,6-2-6-16,-1 0-3 16,1 0 10-16,3-11-9 15,-4-6 12-15,4-2-3 16,-3-1-10-16,-4 2 14 16,2 2 1-16,-9 5 0 15,0 2 3-15,-5 9-2 0,0 0 0 16,0 0 10-1,0 0-6-15,0 0-5 0,5 14-6 16,0 3 6-16,11 2 8 16,-1 5-7-16,6-8-2 15,-2-2-2-15,10-2-46 16,-1-9-72-16,1-3-146 16,0 0-369-16</inkml:trace>
  <inkml:trace contextRef="#ctx0" brushRef="#br0" timeOffset="43058.72">14928 4266 828 0,'0'0'485'16,"0"0"-482"-16,0 0 42 16,0 0 12-16,0 0-24 15,0 0-15-15,16 79-14 16,-13-56-1-16,4-3-3 15,-2-3 0-15,4-4-19 16,1-1-25-16,0-8-102 16,4-4-415-16</inkml:trace>
  <inkml:trace contextRef="#ctx0" brushRef="#br0" timeOffset="43280.71">15014 4046 1239 0,'0'0'313'0,"0"0"-313"15,0 0 61-15,0 0-20 16,0 0-41-16,0 0-20 15,-2-8-56-15,8 8-223 16</inkml:trace>
  <inkml:trace contextRef="#ctx0" brushRef="#br0" timeOffset="43638.72">15393 4261 704 0,'0'0'394'0,"0"0"-352"16,0 0-42-16,0 0 51 15,0 0 42-15,0 0-34 0,-72-51-31 16,58 51 15-16,4 0 8 15,-6 12-11-15,6 8-8 16,0-1 0-16,1 4-11 16,7-1-2-16,2 1-7 15,0-1-12-15,7-5 9 16,12-3-9-16,2-5-1 16,8-6-14-16,2-3-45 15,3 0-60-15,-3-17-142 16,-5-5-641-16</inkml:trace>
  <inkml:trace contextRef="#ctx0" brushRef="#br0" timeOffset="44038.77">15571 3762 1322 0,'0'0'39'0,"0"0"-8"16,-18 110-31-16,15-57 53 16,3 1-12-16,0 2-19 15,0 3 9-15,9 0-13 16,-3-5 0-16,5-5-8 16,-1-10-8-16,4-9-2 15,0-6 0-15,1-10-4 16,2-12-4-16,2-2-31 0,5 0-21 15,-1-14 38-15,-4-6-24 16,-4-2 14-16,-10 2 32 16,1 3 0-16,-1 6 12 15,-5 6 23-15,0 5 26 16,0 0 3-16,0 2-27 16,0 18-6-16,-5 8-14 15,-1 7 0-15,6-5 4 16,0-2-21-16,0-5-4 15,16-7-50-15,10-10-111 16,3-6-128-16</inkml:trace>
  <inkml:trace contextRef="#ctx0" brushRef="#br0" timeOffset="57989.46">16859 4371 1076 0,'0'0'0'15,"0"0"0"-15,0 0 120 16,0 0 15-16,0 0-58 16,0 0 8-16,0 0-29 15,-31-46-15-15,31 46 0 16,0 0-19-16,0 0-3 16,-3 0-18-16,3 20 6 0,0 9-6 15,0 11 2 1,0 4 2-16,0-1 3 0,3-7-6 15,7-1-2-15,-1-5 0 16,-4-7 2-16,0-6-2 16,-3-11 0-16,3-3 0 15,-5-3-3-15,4 0-1 16,-4 0 4-16,0-6-3 16,0-11-7-16,0-11 9 15,1-6 0-15,3 0 1 16,1 5-1-16,0 7 2 15,2 5-1-15,2 6 0 16,1 6-6-16,4 1 4 16,1 4-5-16,1 0 2 15,-1 0 5-15,6 0-10 0,5 0-18 16,3 9-14-16,2-4-59 16,4 1-96-16,4-6-252 15</inkml:trace>
  <inkml:trace contextRef="#ctx0" brushRef="#br0" timeOffset="58431.47">17431 4484 695 0,'0'0'509'0,"0"0"-500"0,0 0-9 15,0 0 98-15,0 0-45 16,0 0-8-16,-78-28-11 15,60 25-9-15,-3 3 8 16,0 0-13-16,2 8 5 16,2 9-4-16,-2 3-14 15,7 3 9-15,3 5-4 16,4-5-12-16,5-3 7 16,0-1-7-16,19-8-5 15,-2-5 4-15,8-3-15 16,0-3 3-16,5-3-2 15,-5-11 8-15,-4-8 7 16,0 2 0-16,-7 3 0 16,-8 3 4-16,0 2-2 0,-6 10 1 15,0-2 8-15,0 4-3 16,0 0 8-16,0 0-16 16,0 12 1-16,3 8-1 15,4 2 4-15,-2 3 2 16,4-5-6-16,10-3-11 15,-4-5-24-15,8-7-48 16,1 0-65-16,5-5-171 16,-7 0-378-16</inkml:trace>
  <inkml:trace contextRef="#ctx0" brushRef="#br0" timeOffset="58948.46">17813 4503 999 0,'0'0'47'16,"0"0"5"-16,0 0 90 16,0 0-13-16,0 0-48 15,0 0-45-15,-44-5-2 16,25 8-8-16,-4 9-6 16,-1-2 4-16,-2 4-12 15,6 1-1-15,4-1 0 16,2 6-7-16,4-4 6 15,8 2-10-15,2 1 0 16,0-2-2-16,7-3 1 16,12-5-3-16,2-7-1 0,5-2-9 15,5 0 5-15,-2-6-18 16,-3-13 0-16,0-3 0 16,-6-6-13-16,-1-6 14 15,-3-3 24-15,-1-5-4 16,-6 2 6-16,-2-3 3 15,-2 1-1-15,-5 3 21 16,0 5-3-16,0 9 6 16,0 11 4-16,0 8-7 15,0 2 2-15,0 4-2 16,0 0-9-16,0 6-11 0,3 17 4 16,4 11-6-16,2 8 16 15,-1 6-16-15,-2 1 10 16,1-8-11-16,3 5 0 15,-2-9-1-15,3-9-4 16,1-3-26-16,2-11-40 16,5-5-62-16,-2-9-92 15,2 0-266-15</inkml:trace>
  <inkml:trace contextRef="#ctx0" brushRef="#br0" timeOffset="59181.48">18153 4408 845 0,'0'0'268'16,"0"0"-267"-16,0 0 158 0,0 0-36 15,0 0-30-15,55 90-39 16,-45-65-45-16,4 1-4 16,-4-3-5-16,-4-3-1 15,0-1 0-15,-6-2-27 16,4-3-17-16,-2 3 7 15,1-6-29-15,2-2-34 16,0-3-46-16,1-4-47 16,-1-2-322-16</inkml:trace>
  <inkml:trace contextRef="#ctx0" brushRef="#br0" timeOffset="59489.47">18048 4202 761 0,'0'0'836'0,"0"0"-832"15,0 0-3-15,0 0 1 0,0 0-2 16,0 0-10-16,24 3-39 16,-4 8-113-16,-1 5-468 15</inkml:trace>
  <inkml:trace contextRef="#ctx0" brushRef="#br0" timeOffset="59894.47">18420 4453 1071 0,'0'0'60'0,"0"0"-57"16,0 0 48-16,81 62 6 16,-55-48 17-16,-2 3-63 0,-2 0-7 15,-3 0-2-15,-3-5 1 16,-3-2-6-16,-6-1 0 16,-2 0-35-16,-1-7-19 15,-4 1-75-15,0 0-89 16,0-3-85-16,-5 0-203 15</inkml:trace>
  <inkml:trace contextRef="#ctx0" brushRef="#br0" timeOffset="60067.49">18492 4614 1009 0,'0'0'93'0,"0"0"25"16,0 0 49-16,0 0-92 0,0 0-67 15,0 0-1-15,60-79 8 16,-29 53-12-16,-1 6 1 15,-6-2-4-15,-7 5-2 16,-1 3-13-16,-8 0-50 16,1 2-136-16,-9 7-298 15</inkml:trace>
  <inkml:trace contextRef="#ctx0" brushRef="#br0" timeOffset="61152.47">19781 5641 595 0,'0'0'49'15,"0"0"6"-15,0 0 89 16,0 0 27-16,0 0-26 16,0 0-18-16,-62 9-55 15,58-9-21-15,2 0 22 16,2 0-14-16,0 0-9 15,0 0-10-15,0 0-12 16,0 0 2-16,0 0-29 16,11 0 2-16,15 0-4 15,18 0 2-15,12 0 7 16,6 0 4-16,8-6-11 16,1 0 1-16,-4 0-2 15,-8 4-3-15,-10-1 1 0,-12 0-28 16,-15 3-21-16,-18 0-54 15,-4 0-168-15</inkml:trace>
  <inkml:trace contextRef="#ctx0" brushRef="#br0" timeOffset="62098.48">16279 5361 1289 0,'0'0'35'0,"0"0"-6"16,0 0 51-16,0 0-15 15,0 0-31-15,0 0-26 16,19 63 26-16,-9-19-4 15,0 5-18-15,1 1 6 16,-3 1-10-16,-3-3 0 16,2-8-3-16,-3-7-3 15,-3-7 1-15,3-12-3 16,-4-5 0-16,0-6 0 16,0-3 3-16,0 0 0 0,0-6-3 15,0-14 0-15,0-6-1 16,0-7-15-16,0 2 9 15,5 0-1-15,10 8-10 16,1 9 15-16,5 6-3 16,8 8 2-16,2 0 2 15,3 0 2-15,3 5 0 16,-6 7 0-16,-2-1 2 16,-10 0-2-16,-4 1 0 15,-8 2 0-15,-7 0 5 16,0 0 3-16,0 3 12 15,-10-1 5-15,-13 2-3 0,-1-4-2 16,0 0-13-16,2-8-4 16,3-1-6-16,5-5-8 15,2 0-16-15,7 0-10 16,5-5-78-16,0-9-238 16</inkml:trace>
  <inkml:trace contextRef="#ctx0" brushRef="#br0" timeOffset="62524.48">16804 5579 7 0,'0'0'1074'0,"0"0"-1062"15,0 0-12-15,0 0 125 16,0 0-27-16,0 0-49 15,0 17-11-15,0 8 15 16,-2 6-19-16,2 3 8 16,0-5-16-16,0-1-8 15,7-12-11-15,2-1-5 16,1-4-2-16,9-8 0 16,-2-3-13-16,4 0 5 15,-2-11-14-15,7-9 1 16,-6-2 1-16,-4-4-8 15,-6 3 7-15,-1-3 11 0,-4 4 10 16,0 8 3-16,-1 3 0 16,-3 8 11-16,-1 3 8 15,4 0-21-15,-2 3 11 16,6 11-5-16,-3 9 24 16,6-3-15-16,-4 2-14 15,3-5-2-15,4-6-16 16,10-2-60-16,-2-7-85 15,7-2-326-15</inkml:trace>
  <inkml:trace contextRef="#ctx0" brushRef="#br0" timeOffset="62819.48">17369 5593 766 0,'0'0'83'0,"0"0"-24"15,0 0 158-15,0 0-77 16,0 0-67-16,0 0-9 16,-62-28 14-16,43 28-31 15,5 8-12-15,2 6-3 16,-2 0-2-16,4 3 3 16,5 3-15-16,3 8-3 15,2-2-1-15,2 2-10 16,17-5-1-16,2-7-3 15,-1 2-1-15,15-7 0 0,-4-11-24 16,3 0-31-16,-1-9-36 16,1-13-121-16,-4-6-196 15</inkml:trace>
  <inkml:trace contextRef="#ctx0" brushRef="#br0" timeOffset="63244.49">17550 5104 1282 0,'0'0'34'16,"0"0"-3"-16,0 0-31 16,0 74 65-16,0-23-6 0,0 8-22 15,2 6 7-15,1-3-7 16,-3 3-16-16,2-6 7 15,3-5-12-15,-2-6-11 16,4-9-2-16,2-10-1 16,-2-7-2-16,1-10 0 15,-2-6-12-15,9-6-1 16,-5 0-16-16,9-14 10 16,-1-10 0-16,-5-1-32 15,3 5-3-15,-2 0 37 16,-9 10 17-16,0 4 7 15,-3 3 1-15,-2 3 24 0,0 0 23 16,0 0-27 0,3 11-11-16,2 7 10 0,6 1 0 15,-4 1-14-15,1-6-13 16,8 2-11-16,-3-6-19 16,5-8-47-16,2-2-75 15,-1 0-322-15</inkml:trace>
  <inkml:trace contextRef="#ctx0" brushRef="#br0" timeOffset="63592.48">17965 5638 653 0,'0'0'665'16,"0"0"-633"-16,0 0 93 0,0 0-96 16,83-6-18-16,-59-2-11 15,-4-6-23-15,1 0-58 16,-7-3-88-16,-12-1-95 15,-2 8-86-15,0-4 31 16,-11 2 284-16,-9 1 35 16,-1 3 174-16,0 2 126 15,6 6-77-15,-1 0 24 16,3 0-99-16,2 14-46 16,1 11-33-16,5 3-26 15,5 6-7-15,0 3-3 16,0-3-12-16,13-3-11 0,5-5-5 15,6-6-5-15,2-10-1 16,5-6-7 0,0-4-26-16,1 0 1 0,-1-14-45 15,0-10-46-15,0-6-93 16,0-5-218-16</inkml:trace>
  <inkml:trace contextRef="#ctx0" brushRef="#br0" timeOffset="63860.48">18427 5178 1349 0,'0'0'44'16,"0"0"16"-16,0 0-12 16,0 73 21-16,0-16-34 0,0 8 9 15,0 0-22 1,0 8-7-16,0-5 7 0,8-3-16 15,3-6 0-15,-1-8-6 16,4-11 0-16,-4-10-4 16,-3-10-1-16,2-6-18 15,-8-11-9-15,3-3-39 16,-4 0-16-16,0-19-45 16,-5-9-234-16,-16-9-400 15</inkml:trace>
  <inkml:trace contextRef="#ctx0" brushRef="#br0" timeOffset="64018.51">18263 5452 1064 0,'0'0'350'0,"0"0"-301"15,0 0 40-15,0 0 12 16,126 28-56-16,-73-22-28 16,7-6-9-16,-1 0-8 15,-7 0-8-15,-13 0-37 16,-8 0-177-16,-12 0-1197 15</inkml:trace>
  <inkml:trace contextRef="#ctx0" brushRef="#br0" timeOffset="77781.34">26861 6657 855 0,'0'0'21'16,"0"0"9"-16,0 0 112 16,0 0 3-16,0 0-79 0,0 0-14 15,0 0 6 1,0 0-2-16,0 0 11 0,-4 0-16 16,4 0-32-16,-2 0 5 15,2 0-16-15,0 0-8 16,0 0-4-16,6-3-93 15,16-5-373-15</inkml:trace>
  <inkml:trace contextRef="#ctx0" brushRef="#br0" timeOffset="78340.35">30232 6821 1420 0,'0'0'16'16,"0"0"-13"-16,0 0-3 15,0 0 0-15,0 0-110 16,0 0-438-16</inkml:trace>
  <inkml:trace contextRef="#ctx0" brushRef="#br0" timeOffset="83382.49">22601 5703 637 0,'0'0'135'16,"0"0"-126"-16,0 0 13 0,0 0 47 15,0 0-21-15,0 0-12 16,0 0 7-16,0 0 30 16,0 91 92-16,0-69-111 15,0-2-14-15,0-4-4 16,0 2-25-16,0-4 3 16,0-1-14-16,8-3 5 15,-3-2-10-15,6-2 4 16,1-4-9-16,3-2 2 15,1 0-1-15,6 0 9 16,-1 0 0-16,1 0 8 0,2 0-7 16,6 0-1-16,-3 0 0 15,6 0-1-15,-7 0 3 16,5 0-2-16,-2 0 0 16,-3 0-3-16,-4-6-2 15,1 4 1-15,-8-2 2 16,-8 2 0-16,-4 2-3 15,-1-2 5-15,-2 2 16 16,4 0-10-16,-4-4 18 16,0 4-9-16,0 0-3 15,0-2 6-15,0 2-17 16,0 0 1-16,0 0-2 16,0-4-5-16,1-1-17 15,8-3-81-15,3-1-200 16,-3-5-654-16</inkml:trace>
  <inkml:trace contextRef="#ctx0" brushRef="#br0" timeOffset="89485.61">6022 1349 1262 0,'0'0'85'0,"0"0"-81"16,0 0 86-16,0 0 15 15,0 0-40-15,11-79-22 16,-11 65-3-16,-2-1-10 15,-9 4-8-15,-2 0 8 16,-8 2-10-16,-5 0-12 0,-5 7 2 16,-8 2-7-16,-11 0-1 15,5 0-2-15,-7 14 3 16,0 11 1-16,-1 15-4 16,1 8 0-16,-3 5 0 15,14 6 4-15,1 4-4 16,20 5 0-16,9-1-1 15,11-2-2-15,5-8 3 16,26-7 0-16,14-10-5 16,12-7-3-16,9-9-3 15,8-16 0-15,8-8-7 16,-1 0 13-16,5-26-7 16,-10-10-4-16,-10-9 16 0,-11-6-8 15,-9-5 8-15,-16-9 1 16,-11 2 3-16,-18 1 1 15,-1 6-1-15,-20-1-3 16,-20 6 2-16,-1 9-3 16,-4 9 0-16,9 13-10 15,5 14-17-15,7 6-12 16,8 0-29-16,11 12-50 16,5 2-126-16,0-6-274 15</inkml:trace>
  <inkml:trace contextRef="#ctx0" brushRef="#br0" timeOffset="89845.6">6734 1092 359 0,'0'0'1045'0,"0"0"-1024"16,0 0 33-16,0 0 47 16,-85 2-67-16,49 30-6 0,-4 13-12 15,-1 14-13-15,-4 11 16 16,4 7-15-16,10 10 3 15,0 4 9-15,7-4-10 16,15-2 4-16,9-12-6 16,4-14-4-16,25-11-4 15,12-11-30-15,14-15-41 16,7-16-41-16,4-6-271 16</inkml:trace>
  <inkml:trace contextRef="#ctx0" brushRef="#br0" timeOffset="90236.6">6870 1478 1315 0,'0'0'0'0,"0"0"0"16,0 0 49-16,0 0-13 15,82-28-16-15,-57 28 5 16,4 8-6-16,-9 6-1 16,-4 3 19-16,-6 3-14 15,-10 8 1-15,0 4 17 16,-10 7-18-16,-19-2 11 16,-7 3 1-16,-1-6-16 0,-2-7 3 15,9-7-4-15,8-8 0 16,3-2-2-16,14-6-14 15,5-4 0-15,5 2-2 16,16 2-15-16,8-2 12 16,12-2 3-16,4 0-8 15,2 0 1-15,-3 0-26 16,-4-2-3-16,-9-2-35 16,0 4-57-16,-12-2-180 15</inkml:trace>
  <inkml:trace contextRef="#ctx0" brushRef="#br0" timeOffset="90730.6">7574 1450 1254 0,'0'0'128'0,"0"0"-123"0,0 0 44 15,0 0 24-15,0 0-31 16,0 71-4-16,0-35 5 15,0 1-18-15,0-3-1 16,0-12-16-16,0-5-7 16,4-5-1-16,3-10-1 15,1-2-1-15,3 0-8 16,9-8-9-16,1-17 10 16,3-3-13-16,0-4-10 15,-7 4 12-15,-1 9 9 16,-6 5 11-16,-1 8 6 15,-4 6 0-15,0 0 18 16,-5 8-10-16,5 18 10 16,4 2 15-16,-4 3-32 15,2-3 1-15,2-8-8 0,3-6-14 16,1-9-45-16,8-5-93 16,3-22-370-16</inkml:trace>
  <inkml:trace contextRef="#ctx0" brushRef="#br0" timeOffset="91009.6">7953 1001 1146 0,'0'0'316'0,"0"0"-316"15,0 0 0-15,0 0 53 16,90 91-27-16,-54-49-9 15,-2 9-15-15,-3 2 3 16,4 12 10-16,-9 3-8 16,-11 3 2-16,1 4 3 15,-16 2-11-15,0-1 12 16,-5-5-7-16,-16-6-1 16,0-9 5-16,-3-11-10 15,-2-2-4-15,2-13-44 16,-3-7-166-16</inkml:trace>
  <inkml:trace contextRef="#ctx0" brushRef="#br0" timeOffset="91640.63">7063 2203 302 0,'0'0'658'0,"0"0"-588"16,0 0 160-16,0 0-47 15,0 0-64-15,0 0-60 16,-16-45-17-16,16 45-15 15,0 6-27-15,0 17 0 16,0 7 8-16,0 10 6 16,0-1 6-16,0-1-10 15,0-5-10-15,0-5 1 16,0-4-1-16,0-14-10 0,0 2-7 16,0-10-20-16,0-2-24 15,0 0-27-15,0-14-68 16,0-8-243-16</inkml:trace>
  <inkml:trace contextRef="#ctx0" brushRef="#br0" timeOffset="92062.61">6971 2148 1180 0,'0'0'104'16,"0"0"-55"-16,0 0 49 15,0 0-26-15,0 0-46 16,0 0-24-16,0 0 16 16,0 0-7-16,0 0 4 0,0 0 14 15,0 0-10-15,0-4 8 16,0 2-5-16,0-4-10 16,0-2 0-16,0-10-10 15,6 1-1-15,-1 1 1 16,0-2 0-16,0 8-2 15,5-2 4-15,-6 6-1 16,3 1 7-16,1-1-10 16,4 1 0-16,-1 2-2 15,2 0 4-15,-2 3-2 16,-3 0 0-16,-1 3 1 16,2 8-1-16,-4 9 11 0,0 0 8 15,-3-4-1-15,1 1-12 16,-1-3-3-16,3-2-3 15,1-4-17-15,2-2-24 16,-3-4-51-16,6-2-82 16,-11-6-666-16</inkml:trace>
  <inkml:trace contextRef="#ctx0" brushRef="#br0" timeOffset="93228.7">8863 1546 1066 0,'0'0'162'16,"0"0"-141"-16,0 0 112 0,0 0-30 15,0 0-58-15,0 0-19 16,0 0-1-16,39-31-11 15,-20 28 3-15,-1 3-1 16,-3 0-14-16,4 0 0 16,-9 0-2-16,9 0-18 15,-8 0-7-15,-4 3-47 16,-2-1-93-16,-5 2-97 16,0-2-205-16</inkml:trace>
  <inkml:trace contextRef="#ctx0" brushRef="#br0" timeOffset="93403.69">8837 1645 209 0,'0'0'760'0,"0"0"-756"0,0 0 104 15,0 0 42-15,0 0-81 16,0 0-22-16,45 3-11 16,-25-3 17-16,11 0-27 15,-5 0-20-15,-2 0-6 16,6 5-34-16,-5 1-103 15,1 0-254-15</inkml:trace>
  <inkml:trace contextRef="#ctx0" brushRef="#br0" timeOffset="93879.89">9943 1157 1140 0,'0'0'7'15,"0"0"76"-15,0 0 59 16,-116-14-86-16,77 36-9 0,-3 6-14 15,-2 12 17-15,-1 7-17 16,4 16-1-16,1 4 8 16,12 7-13-16,9-3-12 15,14 2-4-15,5-12-10 16,16-9 5-16,20-15-6 16,14-13-2-16,10-9-4 15,6-15 0-15,4 0-3 16,3-29 1-16,-10-7-10 15,-8-11 10-15,-18-8-3 16,-8-4 11-16,-17-3 5 16,-12 3-3-16,0 3 7 15,-21 7 2-15,-8 7-8 16,-7 3-3-16,-4 13-1 16,9 9-22-16,5 9-38 0,13 8-55 15,7 0-125-15,6 0-424 16</inkml:trace>
  <inkml:trace contextRef="#ctx0" brushRef="#br0" timeOffset="94231.94">10716 1038 1258 0,'0'0'17'16,"0"0"4"-16,0 0 85 15,-91 56-33-15,57-19-23 16,4 17-12-16,-6 7-6 15,0 13-6-15,-4 8 11 16,14 8-17-16,2-2 1 16,14-6 0-16,10-15-20 0,5-13-2 15,24-11-11 1,11-16-35-16,8-7-12 0,6-16-124 16,1-4-273-16</inkml:trace>
  <inkml:trace contextRef="#ctx0" brushRef="#br0" timeOffset="94689.9">10804 1450 914 0,'0'0'121'0,"0"0"41"16,0 0-14-16,0 0-62 16,0 0-9-16,0 0-40 15,48 57-4-15,-48-33 6 16,0 8-14-16,0-1 4 16,0-3-7-16,0-2-13 15,0-9 0-15,0-6-9 16,0-2-4-16,7-9 3 15,7 0-30-15,3-4 8 16,7-12 3-16,2-7-20 16,-2-3-6-16,-3-4-14 15,-5-1 11-15,-1 7 35 0,-5 5 12 16,-4 8 2 0,-3 8 12-16,-1 3 31 0,1 0 2 15,-1 14-14-15,1 9 12 16,2 5-13-16,1 0-23 15,-1-3-7-15,5-5-2 16,6-8-38-16,3-10-42 16,1-2-151-16,1-16-735 15</inkml:trace>
  <inkml:trace contextRef="#ctx0" brushRef="#br0" timeOffset="94983.89">11188 1103 1138 0,'0'0'157'15,"0"0"-121"-15,0 0-36 16,0 0 28-16,0 0-6 16,0 0-7-16,105 113-12 15,-79-59 23-15,0 5 16 16,-7 6-18-16,-4 3 4 15,-6 1 11-15,-9 2-20 16,0-3 13-16,0-9-11 16,-14-5-3-16,-1-6 4 0,-4-12-20 15,-2-4-1 1,1-10-1-16,-1-7-44 0,-5-10-122 16,-3-5-516-1</inkml:trace>
  <inkml:trace contextRef="#ctx0" brushRef="#br0" timeOffset="198419.58">17774 14155 724 0,'0'0'404'15,"0"0"-371"-15,0 0 29 16,0 0 62-16,0 0-65 16,0 0-10-16,0 0-20 15,3 0 6-15,-3 0-12 0,0 0-1 16,0 0-1-16,0 0-6 16,0 0 5-16,0 0-3 15,0 0 0-15,0 0 3 16,0 0-12-16,0 0 5 15,0 0 1-15,0 0-4 16,-10 0 8-16,-12 0-18 16,-1 0 2-16,-8-2-6 15,-2-1 4-15,2 0 0 16,-3 3 0-16,6 0 0 16,-1-2-1-16,3 2 1 15,7 0 0-15,-1 0-2 0,4 0 2 16,1 0 0-1,4 0 0-15,3 2 0 0,2 1-1 16,5 0 0-16,-3 3-4 16,3 4 5-16,-3 5-6 15,2 5 5-15,-1 5 0 16,1 12 2-16,2-1-1 16,-5 13 0-16,-4-2 0 15,-1 5 2-15,0-2-1 16,1 1-1-16,-1 0 2 15,3-3 0-15,-2-1 0 16,4-4-2-16,0-7 0 0,0-2-1 16,3-5 4-1,-3-4-3-15,2-6 0 16,-3-1 1-16,1-4 0 16,0 0-1-16,5-3 0 0,-3-5 1 15,1 0 0-15,2-6-1 16,0 0 0-16,0 0-3 15,0 0 2-15,0 2-7 16,5-2-3-16,11 4 10 16,-1-2-2-16,6 0 3 15,-1 2 0-15,4 2 2 16,1-6-3-16,-3 2 1 16,-3-2 0-16,0 3-1 15,-9-3 1-15,-3 0 0 16,-2 3-8-16,-5-3-17 0,4 0-21 15,-4 0-25-15,0 0-78 16,0 0-205-16</inkml:trace>
  <inkml:trace contextRef="#ctx0" brushRef="#br0" timeOffset="199230.59">18118 14531 1150 0,'0'0'20'16,"0"0"83"-16,0 0 60 15,0 0-106-15,0 0-24 16,0 0-13-16,0-6-8 16,0 6-5-16,0 0-3 15,0 0 7-15,0 18 1 16,0 4 7-16,0 11 3 0,0 1-15 15,-5 3 0-15,-2-3-2 16,2 0-3-16,-4-9-1 16,4 1-1-16,0-6 0 15,5-6-3-15,0-6-30 16,0-5-64-16,0-3-101 16,0-3-360-16</inkml:trace>
  <inkml:trace contextRef="#ctx0" brushRef="#br0" timeOffset="199762.59">18518 14810 1049 0,'0'0'70'16,"0"0"88"-16,0 0-24 0,0 0-61 16,0 0-23-1,0 0 3-15,3 43-12 0,-13-17-22 16,-4 2-1-16,2-3-16 16,-2-3-1-16,8-4-2 15,6-8-26-15,0-10-58 16,12 0-205-16</inkml:trace>
  <inkml:trace contextRef="#ctx0" brushRef="#br0" timeOffset="200511.62">19405 14523 711 0,'0'0'444'15,"0"0"-440"-15,0 0 147 16,0 0-59-16,0 0-63 16,0 0-24-16,-5-12-5 15,10 12-14-15,12 0 9 0,4 0 1 16,3 0-9-1,0 0-12-15,-8 0 21 0,-6 8-3 16,-5 4 6-16,-5 0 1 16,0 4 18-16,0 1 26 15,0 0-11-15,-10 0-8 16,1-3 0-16,4-2-22 16,3-1-2-16,2-3-1 15,0 1-25-15,2-4 0 16,12 3-14-16,1-2 2 15,-1 0 14-15,-2 0 6 16,-3 2 17-16,-7 0 1 16,-2-2 9-16,0 8 31 15,0-2 14-15,-12 5-12 0,-7-1-6 16,-2 2-14-16,0-4-17 16,6 0-6-16,4-3-24 15,6-5-49-15,5-6-88 16,2 0-328-16</inkml:trace>
  <inkml:trace contextRef="#ctx0" brushRef="#br0" timeOffset="200702.62">19763 14889 1213 0,'0'0'145'0,"0"0"-140"0,0 0 82 15,-13 88-59-15,4-63-28 16,4-2 0-16,5-3-19 16,0-4-68-16,0-4-120 15,0-6-631-15</inkml:trace>
  <inkml:trace contextRef="#ctx0" brushRef="#br0" timeOffset="201684.61">20628 14553 209 0,'0'0'935'16,"0"0"-929"-16,0 0 115 0,0 0-6 15,0 0-86-15,0 0-24 16,0-10-1-16,0 10-3 16,12-4-1-16,4 4 11 15,3 0-3-15,0 0 4 16,1 0-6-16,-3 6-4 16,-1 2 4-16,-2 1-4 15,-9-1-1-15,-2 1 4 16,-3 5 0-16,0 1 12 15,-5-1 0-15,-17 5-3 16,-1 1 4-16,-2-4-7 0,0 2-2 16,1-2 0-1,9-1-7-15,5-4 2 0,4 3-4 16,6-3 0-16,0 3-2 16,4-2 0-16,13-4 0 15,4-2-1-15,3-3 0 16,2 0 0-16,-1-3-1 15,0 0-7-15,-1 0-16 16,-2 0-37-16,-3 0-74 16,-3-6-279-16</inkml:trace>
  <inkml:trace contextRef="#ctx0" brushRef="#br0" timeOffset="202361.62">21229 14238 391 0,'0'0'907'0,"0"0"-889"16,0 0-14-16,0 0 16 0,0 0-19 16,0 0 7-1,97-20 1-15,-66 14-4 0,0 3 17 16,0 3-21-16,-7-2 5 16,-5 2-6-16,-4 0 1 15,-8 0 4-15,-3 0 7 16,-4 0 11-16,0 0 23 15,0 0-4-15,0 0 6 16,0 0-9-16,0 0-13 16,0 2-5-16,0 9-13 15,0 7-5-15,-4-2 4 16,4 7-5-16,0 0-2 16,0 2 0-16,0 1 0 15,4 2-1-15,6 3 1 16,-3-1 0-16,2 2 0 0,1 1 2 15,4 5-2-15,-4-5 0 16,0 1 0-16,1 3-3 16,-1-9 2-16,-3 0-3 15,2-5 2-15,-4-1-7 16,0-8 7-16,-5 6 2 16,0-8 0-16,0 2 3 15,0-3-2-15,-16 3 5 16,-4-3 10-16,-10 0-9 15,-1 1 10-15,-3-6-1 16,-2 2-3-16,1-2-3 16,4 0-6-16,7-4-3 0,7-2-1 15,3 3-6-15,7 0-16 16,-1-1-46-16,8 2-136 16,-5-4-449-16</inkml:trace>
  <inkml:trace contextRef="#ctx0" brushRef="#br0" timeOffset="205546.62">17421 15739 720 0,'0'0'279'0,"0"0"-248"15,0 0 101-15,0 0-40 16,0 0-20-16,0 0-6 16,-31-6-14-16,24 6-18 15,-2 0-3-15,4 0-9 16,-4 0-13-16,2 0 11 0,-3 0-15 15,-4 0 0-15,4 0 3 16,-5 0-3-16,-1 0 5 16,1 3-8-16,-1 2 0 15,2 1-2-15,-1 2 2 16,4 2-2-16,-2 0 0 16,1 5 2-16,1 5-2 15,3 8 0-15,1 3 0 16,3 5-4-16,4 4 6 15,0 3-2-15,0-1 0 16,0 3 1-16,4 3 0 16,-3 3-1-16,3 5 0 0,-2-3 1 15,3 4-1 1,-2-9 0-16,-1-5 0 0,1-9 2 16,-3-4 0-16,0-7 0 15,0-3-1-15,0-4 10 16,0 2-7-16,0-7 2 15,0-3-6-15,0 0-2 16,0-2 2-16,2 0-4 16,12-4-4-16,1 2 6 15,4-4-7-15,2 0 8 16,1 0 1-16,-3 0 0 16,0 0-1-16,-3 0 1 15,-1 0 0-15,-3 2-1 0,2 2-1 16,0-4-6-1,-4 0-44-15,2 0-70 0,2-6-88 16,-7-6-516-16</inkml:trace>
  <inkml:trace contextRef="#ctx0" brushRef="#br0" timeOffset="209579.18">17946 16066 12 0,'0'0'1051'0,"0"0"-1022"0,0 0 133 16,0 0 16-16,0 0-108 15,0 0-6-15,0 0-7 16,-7-11-16-16,7 11-13 16,0 0-13-16,0 0-6 15,0 0-9-15,0-3-8 16,0 3 7-16,10 0-14 15,11 0 13-15,0 0 0 16,5 0-4-16,-7 0 2 16,-7 3 1-16,-7 3 3 0,-2 2-5 15,-3 4 8-15,0 8-3 16,-5 2 9-16,-9-2-7 16,2-1 6-16,4-1-8 15,3-4 2-15,5 0-6 16,0 0 0-16,5 0-17 15,19 0-6-15,2-1-18 16,10-1 6-16,-2 2 2 16,-4-6 8-16,-10 7 29 15,-8-4-6-15,-7 3 6 16,-5 3 13-16,0 3 15 16,-15 2 14-16,-6 1 2 0,-10 3-15 15,0-1 4-15,0-2-14 16,-1-1-10-16,9-5-9 15,8-5 0-15,6-10-1 16,4 1-32-16,5-3-37 16,5-3-131-16,14-11-589 15</inkml:trace>
  <inkml:trace contextRef="#ctx0" brushRef="#br0" timeOffset="210223.18">19427 16089 849 0,'0'0'426'0,"0"0"-426"15,0 0 0-15,0 0 14 16,0 0-4-16,0 0 12 15,106 16-8-15,-82-4 8 16,-7 0 17-16,-3 4-7 16,-9 4-11-16,-3 5 8 0,-2 7-16 15,0-1 14-15,-18-1-7 16,-1 2-6-16,-1-4 13 16,-4-3-13-16,3-5 0 15,4-3 0-15,8-9-12 16,4-5 2-16,5-3-4 15,0 3-7-15,0 0 3 16,14 0-9-16,8 3 11 16,2-6-5-16,6 2-24 15,-3-2-25-15,2 0-11 16,-3 0-76-16,-2 0-274 16</inkml:trace>
  <inkml:trace contextRef="#ctx0" brushRef="#br0" timeOffset="210462.18">20003 16453 864 0,'0'0'450'0,"0"0"-392"16,0 0-58-16,-24 99 32 16,17-68-30-16,3-1-3 0,4 0 1 15,0-8-72-15,0-11-185 16</inkml:trace>
  <inkml:trace contextRef="#ctx0" brushRef="#br0" timeOffset="211180.19">21069 16332 1111 0,'0'0'216'0,"0"0"-174"0,0 0 25 15,0 0-17-15,-96 11-34 16,72 0 27-16,1 7-18 16,1 1 5-16,6 1-18 15,9 0-10-15,4 2 3 16,3 0-5-16,0-2-1 15,15 0 1-15,10-5-11 16,0-7-6-16,5-6-1 16,-1-2-11-16,-7-8 5 15,-3-14 0-15,-3-7 24 16,-14-7 6-16,-2-4 1 16,0 1 17-16,-18-7-1 0,-8-5-3 15,-3 1-4 1,10-1-5-16,4 8-10 0,4 13 12 15,11 10-1-15,0 6-1 16,0 5-11-16,21 1-2 16,12 5-2-16,3 3 4 15,5 0 0-15,4 0-1 16,-4 11-3-16,-4 3 2 16,-8 3-3-16,-14 5 5 15,-6 4 0-15,-9 8 0 16,0 3 7-16,-19 2 5 15,-12 1-10-15,-3-6-2 16,-3-1-5-16,1-13-62 16,-3-12-222-16</inkml:trace>
  <inkml:trace contextRef="#ctx0" brushRef="#br0" timeOffset="211675.19">18616 16569 1180 0,'0'0'117'0,"0"0"-98"16,0 0 51-16,0 0-21 16,2 78-6-16,-2-49-2 15,-5 1 7-15,-6 5-21 16,-2-1-5-16,1 0-22 15,1-3-1-15,6-6-17 16,5-6-99-16,0-9-271 16</inkml:trace>
  <inkml:trace contextRef="#ctx0" brushRef="#br0" timeOffset="212568.19">21626 15953 1035 0,'0'0'148'15,"0"0"-105"-15,0 0 43 16,0 0-84-16,0 0 6 16,0 0 6-16,55-20 25 15,-26 18-1-15,-2 0-1 16,3-2-16-16,-1 4 5 16,-7 0-9-16,1 0-4 15,-11 4-9-15,-3 0-4 16,-8 6 6-16,3 0-4 15,-4 5 8-15,0 5 15 16,-14 2-7-16,-2 4 6 16,1-1-7-16,-1 3-11 0,6 0-1 15,0 3-5 1,1 5 0-16,-1 7 2 0,5 5 1 16,-1 0-3-16,1 5 0 15,2 2 2-15,1-5-4 16,2 3 2-16,0-1 0 15,2-5 0-15,6-4-5 16,3-3 2-16,-1-10-2 16,-5-4 2-16,0-9-1 15,-1-5 4-15,-4-8 0 16,0 0 0-16,0-2 1 16,-16 2 15-16,-8-4 2 0,-7 0-5 15,-8 0 8-15,-3 0-3 16,-1-6-8-16,2-2-10 15,6 4-4-15,4-2-14 16,14-2-42-16,9 0-96 16,8-4-491-16</inkml:trace>
  <inkml:trace contextRef="#ctx0" brushRef="#br0" timeOffset="-211786.27">23965 14519 784 0,'0'0'211'0,"0"0"-193"0,0 0 3 15,0 0 42-15,0 0-41 16,0 0 79-16,0 0-52 16,45-22-3-16,-44 22 7 15,3-2-19-15,-3 2 6 16,-1-4-4-16,0 4 1 16,0 0 9-16,0 0-7 15,0 0 8-15,0 0-8 16,0 0-14-16,0 0 3 15,-1 0-10-15,-13 6-2 16,-7 8-5-16,-8 12-10 16,-2 5-1-16,-3 11 0 15,1 3 3-15,5 9-3 16,1-1 0-16,8 1 0 16,3 3 0-16,2-4 3 0,13 3-3 15,1-1 0-15,0-2 1 16,15-9-5-16,15-4 3 15,6-5-4-15,9-13-5 16,4-2-34-16,3-3-2 16,3-15-56-16,-10-2-198 15</inkml:trace>
  <inkml:trace contextRef="#ctx0" brushRef="#br0" timeOffset="-210934.25">24659 14796 910 0,'0'0'268'16,"0"0"-256"-16,0 0 134 15,0 0-39-15,0 0-64 16,0 0-1-16,0-22-15 16,0 22 3-16,0 12-6 15,0 12-10-15,-5 7-4 0,-5 3-9 16,3 0-1-16,-2-3 0 15,4 1-34-15,3-4-39 16,-1-3-35-16,3-5-78 16,0-8-303-16</inkml:trace>
  <inkml:trace contextRef="#ctx0" brushRef="#br0" timeOffset="-210717.27">24830 15205 1424 0,'0'0'0'0,"0"0"0"16,0 0 20-16,-56 91-10 0,44-71-10 16,4-4 0-16,-1 2-1 15,2-1-18-15,2-3-43 16,2-4-121-16,3-6-364 15</inkml:trace>
  <inkml:trace contextRef="#ctx0" brushRef="#br0" timeOffset="-210176.25">25174 14743 1234 0,'0'0'39'15,"0"0"-23"-15,0 0 100 16,0 0-102-16,0 0-14 15,0 0-11-15,16-3 10 16,3 3-3-16,1 0 7 16,4 3-3-16,-3 2 0 15,-4 1 4-15,-5 0-2 0,-1-4-2 16,-10-2 0-16,-1 6 21 16,0 0 29-16,0 6 4 15,-1-2-22-15,-8 4-21 16,4-2-5-16,0-4-6 15,5-2-7-15,0-3-13 16,1 2-5-16,11 1 11 16,-1-1 11-16,1 1 1 15,-2 2-1-15,-1 2 3 16,-4 0 0-16,-3-1 5 16,1 5-5-16,-3 0 15 15,0 3 8-15,-3 2-3 16,-13 7 6-16,1-3-11 0,-1-3-10 15,2-4-5-15,4-4 0 16,8-6-28-16,2-6-61 16,0 0-140-16,16-18-254 15</inkml:trace>
  <inkml:trace contextRef="#ctx0" brushRef="#br0" timeOffset="-209876.25">25519 14430 1397 0,'0'0'4'0,"0"0"-3"16,0 0-2-16,0 0 2 15,0 0 18-15,113 95-11 16,-70-55 4-16,-3 3 9 15,-6 4 0-15,-4 1 1 16,-18 3 4-16,-7 3 0 16,-5-1 7-16,-5 1-11 15,-21 3 2-15,-5-4-4 16,-4 1-15-16,-1-7-5 16,-3-7 0-16,-3-12-72 15,-8-13-272-15</inkml:trace>
  <inkml:trace contextRef="#ctx0" brushRef="#br0" timeOffset="-209016.25">18132 14940 60 0,'0'0'1400'0,"0"0"-1400"15,0 0 20-15,0 0 34 16,0 0-1-16,0 0-19 16,5-6-6-16,-5 6-3 15,0 0-18-15,0 0-1 16,0 0-6-16,0 0 2 0,0 0 0 15,0 0-2-15,0 0 0 16,0 0 0-16,0 0 1 16,0 0-1-16,0 0 0 15,0 0-19-15,0 0-22 16,0 0-70-16,0 0-121 16,0 0-476-16</inkml:trace>
  <inkml:trace contextRef="#ctx0" brushRef="#br0" timeOffset="-208438.25">18289 16267 1548 0,'0'0'84'0,"0"0"-83"16,0 0 65-16,0 0-40 0,0 0-2 16,0 0 6-16,-21 16-13 15,21-16 5-15,0 0-18 16,0 0-3-16,0 0-1 15,0 0-7-15,0 0-22 16,0 0-33-16,0-16-73 16,2-4-381-16</inkml:trace>
  <inkml:trace contextRef="#ctx0" brushRef="#br0" timeOffset="-207228.24">26771 14565 90 0,'0'0'1155'0,"0"0"-1152"15,0 0 61-15,0 0 33 16,0 0-49-16,0 0-4 16,0-3 1-16,0 3-4 15,0 0-7-15,0 0-3 16,-5 11 1-16,-16 18-13 15,-5 16-8-15,-5 9 7 16,-1 7-8-16,4 4 0 16,4 3-10-16,10-3 4 15,9 0-7-15,5-9 3 16,0-5-3-16,21-9-3 16,13-11-35-16,7-7-9 15,14-16-64-15,9-8-129 0,-3 0-377 16</inkml:trace>
  <inkml:trace contextRef="#ctx0" brushRef="#br0" timeOffset="-206624.24">27408 14822 884 0,'0'0'450'16,"0"0"-391"-16,0 0-49 16,0 0 36-16,0 0-46 15,0 0 0-15,4-17-2 16,3 17-6-16,6 0 5 16,3 0 3-16,3 0 0 15,-4 0 1-15,-3 0-1 16,-3 0 0-16,-2 5 3 0,-7 4 1 15,0 2 14-15,0 0 9 16,0 3-4-16,0 0 0 16,0 0-18-16,0-2-5 15,0 0 0-15,3-4-21 16,9-3-15-16,2-2 5 16,0 0 11-16,-2-3 18 15,-2 3 1-15,-4 2 1 16,-3 1 16-16,-1 0-1 15,-2 6 21-15,0 2-12 16,0 2-1-16,0 1 9 16,-2 3-3-16,-8 2-6 0,-4 4-4 15,-2-1-16 1,4-3 2-16,0 2-5 0,7-8-24 16,5-2-62-16,0-2-141 15,0-9-298-15</inkml:trace>
  <inkml:trace contextRef="#ctx0" brushRef="#br0" timeOffset="-206440.24">27717 15284 1488 0,'0'0'13'0,"0"0"12"15,0 0 21-15,-52 85-39 0,38-63-4 16,7-2-2-16,-1-2-1 15,6-7-6-15,2-6-36 16,0-5-130-16,10-2-334 16</inkml:trace>
  <inkml:trace contextRef="#ctx0" brushRef="#br0" timeOffset="-206033.24">28040 14839 1105 0,'0'0'9'0,"0"0"30"16,0 0 52-16,0 0-39 15,85-31-5-15,-64 28-7 16,-6 3-6-16,4 0-1 15,-9 3 10-15,-3 8-27 16,-3 3 16-16,-4 3 14 16,0 2-17-16,-9 7 1 15,-6-1-11-15,-8 3-6 16,-1 1 1-16,0-4-8 16,8-2-2-16,10-7-4 15,6 2-2-15,0-7 2 16,5 0-6-16,15 1-11 0,3-7 13 15,4-5-18-15,1 0-7 16,6 0-10-16,1-17-71 16,-8 1-78-16,-3-4-342 15</inkml:trace>
  <inkml:trace contextRef="#ctx0" brushRef="#br0" timeOffset="-205747.23">28418 14509 1461 0,'0'0'2'0,"0"0"16"16,0 0 27-16,0 0-40 16,0 0-5-16,0 0 21 15,103 61-7-15,-70-23-4 16,-7 1 9-16,-4 5-10 15,-5 5 10-15,-6 1 4 16,-10 4-6-16,-1-3 2 16,0 2-14-16,-15 4-2 15,-4-3 3-15,-4-3-4 16,-2-3-2-16,-8-3 0 16,0-5-6-16,0-4-37 15,-3-5-149-15,-2-14-612 0</inkml:trace>
  <inkml:trace contextRef="#ctx0" brushRef="#br0" timeOffset="-204909.24">19557 15011 633 0,'0'0'759'16,"0"0"-752"-16,0 0 67 16,0 0-9-16,0 0-34 15,0 0 9-15,-16 0-13 0,16 0-10 16,0 0 5-16,0 0-18 15,0 0-1-15,0 0-6 16,5 2-3-16,2 4-2 16,4 0-41-16,2-4-50 15,-6 2-91-15,-7-4-713 16</inkml:trace>
  <inkml:trace contextRef="#ctx0" brushRef="#br0" timeOffset="-204303.23">19850 16091 1058 0,'0'0'475'0,"0"0"-475"16,0 0 72-16,0 0-10 15,0 0-36-15,0 0-21 16,1 4-5-16,3 2 0 16,6-6-64-16,0 0-185 15</inkml:trace>
  <inkml:trace contextRef="#ctx0" brushRef="#br0" timeOffset="-203033.22">29837 14531 967 0,'0'0'267'15,"0"0"-257"-15,0 0 119 16,0 0-49-16,0 0-33 16,0 0-3-16,0 0 5 15,0 0-19-15,0 0-7 16,0 8 12-16,-14 21-16 16,-11 11-1-16,-10 13-3 15,-5 9-7-15,9 1 2 16,0 6-7-16,13-1 1 0,5 0 3 15,13 0-6 1,0-9-2-16,11-8 1 0,16-7-16 16,16-12-21-16,14-9-36 15,14-15-82-15,8-8-150 16</inkml:trace>
  <inkml:trace contextRef="#ctx0" brushRef="#br0" timeOffset="-202358.21">30657 14774 1225 0,'0'0'52'0,"0"0"-18"15,0 0 45-15,0 0-66 16,0 0-2-16,0 0 11 0,81-8-6 16,-60 8 0-1,-2 8-8-15,-4 0 4 0,-3 4-6 16,-7-6-5-16,1 4 12 16,-6 5 6-16,0 1-3 15,-11 10 16-15,-16 2-12 16,-8 3-3-16,-4-3 4 15,4 4-10-15,2-5 5 16,4-3-16-16,10-2 1 16,9-8-3-16,8-3 2 15,2 1-2-15,0-4-1 16,17-2-10-16,13-4 4 16,6-2-14-16,9 0-11 15,-1 0-57-15,1 0-60 16,-9 0-116-16,-6-2-799 0</inkml:trace>
  <inkml:trace contextRef="#ctx0" brushRef="#br0" timeOffset="-202158.22">31000 15197 219 0,'0'0'1174'0,"0"0"-1161"15,-33 71 18-15,13-41 15 16,4-4-45-16,6-3-1 16,5-7-10-16,5-4-42 0,5-6-45 15,21-6-94-15,13-12-429 16</inkml:trace>
  <inkml:trace contextRef="#ctx0" brushRef="#br0" timeOffset="-201623.22">31415 14946 1207 0,'0'0'107'16,"0"0"-38"-16,0 0 26 16,0 0-72-16,0 0-20 15,0 0 16-15,-64-6 1 0,57 26-17 16,2 8 9-16,5 6-12 15,0 9 1-15,0-4-1 16,7-3-1-16,12-4 1 16,7-13-6-16,0-5-22 15,8-10 0-15,-4-4-11 16,-8 0 7-16,-3-18 27 16,-9-7 5-16,-6-7 25 15,-4-6 14-15,0-1-13 16,-4-5 7-16,-10-1-8 15,2 3-13-15,-1-3 3 16,6 5-6-16,2 4 13 0,1 5-2 16,4 8-14-1,0 3-1-15,4 4-5 0,16 2-4 16,9 4 4-16,4 6-11 16,3 0 9-16,2 4 0 15,-2 0-6-15,-10 8 6 16,-2 8-3-16,-12-3-2 15,-8 7 6-15,-4 2 2 16,-4 6 3-16,-16 7 11 16,-3-5-11-16,-9-2 11 15,6 1-10-15,-2-9-4 16,9-4-2-16,9-4-9 16,7-6-38-16,3-6-89 15,13 0-155-15,13-4-641 16</inkml:trace>
  <inkml:trace contextRef="#ctx0" brushRef="#br0" timeOffset="-201274.22">31958 14469 646 0,'0'0'621'16,"0"0"-621"-16,0 0 0 0,0 0 14 15,0 0 8-15,94 74-3 16,-64-35 10-16,-4 9 24 16,-6 5-14-16,-4 4 4 15,-11 5-4-15,-5 0-16 16,0-3 9-16,-10 0-20 15,-11-4 5-15,0-5-4 16,-5-3-7-16,-3-7 0 16,-5-3-6-16,-3-9-3 15,-4-2-1-15,3-9-72 16,2-6-111-16,2-11-566 16</inkml:trace>
  <inkml:trace contextRef="#ctx0" brushRef="#br0" timeOffset="-200490.22">20980 15051 294 0,'0'0'980'0,"0"0"-962"16,0 0 30-16,0 0 52 15,0 0-45-15,0 0-1 16,13 0-30-16,-9 0-19 16,-4 0-5-16,0 0 0 15,0 0-26-15,1 0-96 0,3 0-218 16</inkml:trace>
  <inkml:trace contextRef="#ctx0" brushRef="#br0" timeOffset="-200165.22">21372 15869 1445 0,'0'0'0'15,"0"0"-187"-15,0 0-638 16</inkml:trace>
  <inkml:trace contextRef="#ctx0" brushRef="#br0" timeOffset="-197903.21">25882 13455 658 0,'0'0'126'0,"0"0"-10"0,0 0 21 16,0 0-64-16,0 0-5 15,0 0-11-15,0 0-23 16,14 0-12-16,-14 0-3 16,2 0-1-16,-2 0 20 15,0 0 0-15,0 0-3 16,0-2 4-16,0-1-10 15,0 0 8-15,0 1-6 16,0-2-17-16,0 2-1 16,0-1-13-16,0 0 1 15,3-3 0-15,-1 1 0 16,-2-3-1-16,3 4 0 16,-3-1 2-16,0 5 3 0,0 0-1 15,0 0 4-15,0 0 10 16,0 0-9-16,0 0 2 15,0 0-4-15,0 0-5 16,0 0-2-16,0 0 0 16,2 3-4-16,1 11 1 15,8 0 4-15,-3 0-1 16,4-3 0-16,4 7 1 16,3-8-4-16,1 2 3 15,-1-1 0-15,4-2-2 16,1-4 1-16,2-5 1 15,0 0-1-15,3 0-2 16,0 0 0-16,-1-5 2 0,1-7 1 16,-3-4-3-16,0 2 4 15,-4 2-1-15,-6-5 0 16,-1 6 2-16,2-6-2 16,-1 3 0-16,-2-4 0 15,1 4 1-15,-1 0 0 16,-4 0-1-16,1 3 0 15,-5 3 2-15,0 2-3 16,-6 4 1-16,3-2-2 16,-3 4 2-16,0 0-28 15,0 0-45-15,0 0-82 16,0 0-144-16,0 0-395 16</inkml:trace>
  <inkml:trace contextRef="#ctx0" brushRef="#br0" timeOffset="-197205.19">26108 13676 910 0,'0'0'122'16,"0"0"-90"-16,0 0 119 15,0 0-37-15,0 0-40 16,0 0-28-16,7-11 7 15,-7 13-15-15,0 15-12 16,-7 6 4-16,-12 2-14 16,2 3-5-16,-8 1-1 15,1-1-10-15,2-2 7 16,-11-1-7-16,6 1 0 16,-8-4 4-16,1-2-2 0,1-6-2 15,-1-3 3-15,3-5-1 16,-2-6 4-16,2 0-6 15,2 0 0-15,-2-12 1 16,0 4 0-16,1-1-1 16,8 1 0-16,1 5 3 15,2 3-2-15,11 0-1 16,1 0 0-16,-2 0 7 16,2 0-4-16,-1 0-1 15,1 3 5-15,-2 8-5 16,-6 6 12-16,-1 2-5 15,-5 11-1-15,2 0 1 0,-1 1-7 16,1 3-1-16,-2-3 0 16,6 1 1-16,-1-4 2 15,6-3-4-15,1 1 0 16,2-10-1-16,7 4 2 16,-3-9-1-16,3-2 0 15,0-4-10-15,0-2 0 16,0-3-12-16,0 0-22 15,0 0-39-15,0 0-137 16,0-14-344-16</inkml:trace>
  <inkml:trace contextRef="#ctx0" brushRef="#br0" timeOffset="-196087.2">26640 13382 374 0,'0'0'716'0,"0"0"-692"16,0 0-10-16,0 0 89 0,0 0-11 16,0 0-21-1,0 0-8-15,0 4-36 0,0 4-3 16,0 3-6-16,0 3-6 15,0 3 4-15,0 2-9 16,0-1-5-16,3 2 2 16,10-4-2-16,5-1-2 15,3-1 5-15,5-6-5 16,3 0 9-16,2-4-7 16,4-4 1-16,4 0 3 15,-1 0-5-15,5 0 1 16,-1-6-2-16,-3-2 4 0,-6-4 0 15,0 1-3 1,-7-1 0-16,-4 1 7 0,0-3-7 16,-1-3 8-16,-4 0-4 15,4 3-4-15,-2 0 6 16,-4 2-7-16,-4 4 2 16,-6 2-1-16,-5 4-1 15,0 2 0-15,0 0-11 16,0 0-29-16,0 0-50 15,-10 0-137-15,-3 8-293 16</inkml:trace>
  <inkml:trace contextRef="#ctx0" brushRef="#br0" timeOffset="-195367.2">27028 13671 571 0,'0'0'94'0,"0"0"96"15,0 0 57-15,0 0-102 16,0 0-29-16,0 0-57 16,0-18-18-16,0 18-12 15,0 0-16-15,0 0 5 16,0 4-14-16,0 6 5 15,5 4 13-15,2 1-19 16,3 1 7-16,-1 4-5 16,4 0-3-16,-2 0 5 15,4-3-7-15,1-1 0 16,-1-4-2-16,6 0 4 0,-2-7-2 16,2 4 1-1,-1-7 2-15,-1 4-2 0,-7-3-1 16,2 0 0-16,-4 5-2 15,1-2 4-15,-4 2-2 16,3 3 0-16,4 1 3 16,1 0-1-16,1 1-2 15,-1 1 0-15,1 0 4 16,1 3-3-16,-2-2 6 16,-3 1 4-16,-1 2-6 15,-1 4 11-15,4 3-7 16,-5 3 0-16,-3 3 9 0,3 1-11 15,-7-2-1 1,3-1 0-16,-5-1-5 0,0-6 5 16,0-2-6-16,0-3 0 15,0-5 0-15,0-4 0 16,-2 0 0-16,-3-2-17 16,0-4-25-16,1-2-48 15,4 0-164-15,0-16-670 16</inkml:trace>
  <inkml:trace contextRef="#ctx0" brushRef="#br0" timeOffset="-194263.35">27236 13362 480 0,'0'0'559'0,"0"0"-559"0,0 0 33 15,0 0 5-15,0 0 38 16,0 0 12-16,31 24-16 16,-21-5-28-16,4 6-14 15,-4 0 2-15,6 1-24 16,5-3 1-16,-2-1-4 16,5-2-2-16,3 0 0 15,-1-3 2-15,3-6-4 16,2 0 10-16,0-5-10 15,4-3 1-15,1-3 6 0,4 0-8 16,-1-6 7-16,3-8-3 16,-6-3-3-16,-2 4 5 15,-10 1-6-15,-8 4-28 16,-11 2-34-16,-5 2-43 16,0 2-208-16</inkml:trace>
  <inkml:trace contextRef="#ctx0" brushRef="#br0" timeOffset="-193365.34">27715 13681 910 0,'0'0'209'16,"0"0"-199"-16,0 0 134 15,0 0-75-15,0 0-24 16,0 0 2-16,57 55-14 16,-42-31-17-16,6 5 7 15,5-1-19-15,7 0-2 16,4 1 2-16,6-1-2 15,7-3 1-15,7-5-1 16,4-3 1-16,4-6-1 16,-3 1-2-16,-2-2 0 15,-8 0 3-15,-2 0 0 16,3 4 19-16,-1-2-6 16,-2 2-14-16,0-3 5 0,-2-5-7 15,-3-4 0-15,0 2 1 16,0-4 0-16,-4 0 1 15,0 0-2-15,2 0 1 16,0 0 5-16,0-4-5 16,4 2 10-16,-1 2-1 15,10-3-10-15,6-2 2 16,-2 1 0-16,4 4 1 16,-9 0 6-16,-7 0-1 15,-5 4-8-15,-7 6 8 16,-5 2-6-16,-2 2 1 15,-3-2-3-15,0-1 2 0,0 0-4 16,2 3 2-16,-3 1 0 16,3-1 31-16,-4 2-31 15,0 4 4-15,-3-1-4 16,0 7 3-16,-1 2 7 16,1 1-8-16,-2-5-1 15,-4 2 4-15,1-3-4 16,-6-6-1-16,-5-6 1 15,1-3 0-15,-6-2 5 16,0 0-3-16,0-6 2 16,0 2 5-16,0 2-8 15,0 2 1-15,0-1-3 16,3 0-4-16,-1-1 1 0,1-2-18 16,-1 1-15-1,1-3-45-15,-1 0-141 0,-2-11-1100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54:58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16473 14458 1002 0,'0'0'109'16,"0"0"-107"-16,0 0 105 0,0 0 7 16,0 0-43-16,0 0-13 15,0 0-2-15,-38-46-22 16,28 38-4-16,-2 2-9 16,-4-2-13-16,-3-1 6 15,-5 4-2-15,4-1-4 16,-6 1 7-16,0-1-13 15,-3 6-1-15,3 0 4 16,-3 0-3-16,3 2 7 16,-5 10-8-16,5 2 2 15,0 3 3-15,-3 5-3 16,0 4-3-16,1 8 0 16,-5 3 1-16,7 2-1 0,4 7 0 15,0 1 0 1,6 7-3-16,1-1 4 0,3 7-1 15,3-1 0-15,7-2 2 16,-1 2-1-16,3 9-1 16,-5 1 0-16,5 8 2 15,-6 0 0-15,-2 2-2 16,1-1 1-16,-2 1 1 16,4-2 0-16,0 2-2 15,0-6 0-15,3 0-3 16,-3 1 6-16,0-4-3 15,0 1 3-15,-6 3-1 16,-3 5 2-16,4 0-4 16,-4 2 0-16,2-4 1 0,2-2 1 15,0-4-2-15,4-1 0 16,-2 5 3-16,3-2-5 16,-1-3 2-16,3 3 0 15,-2 1-2-15,-2-4 4 16,2 1-2-16,0-4 0 15,1-1 3-15,-1-5-5 16,3 2 2-16,2-10 0 16,-5-1-2-16,5-11 4 15,0-3-2-15,0-5 0 16,0-2 2-16,0-2-4 16,5-1 2-16,0-6 0 0,2 1-2 15,2-7 1-15,1 2 1 16,-5-4 0-16,11-3-2 15,-2 0 0-15,1-2 0 16,3-1 2-16,0 4-2 16,1-4 2-16,2 4 0 15,-4-4 0-15,2 3 4 16,5 0-4-16,-1-2 0 16,3 2 0-16,1-2-3 15,1-1 3-15,6-2 0 16,1 0 0-16,-4-4-1 15,8 1-2-15,-3-3 3 16,4 0-3-16,-4 0 2 0,-1 0-7 16,-4 0 5-16,-11 0 0 15,-1 0-2-15,-8 0 1 16,-6 0-22-16,-5 0-5 16,0 0-2-16,-11 0-69 15,-21 0-399-15</inkml:trace>
  <inkml:trace contextRef="#ctx0" brushRef="#br0" timeOffset="22645.56">11900 4066 239 0,'0'0'103'0,"0"0"-101"16,0 0 26-16,0 0 16 0,0 0 37 15,0 0-50-15,0 0-2 16,0 0 9-16,-5-45 91 16,5 42-46-16,0 0 2 15,-4 1 18-15,4-4-40 16,-2 6 11-16,2-2-6 16,0-2-28-16,0 2 8 15,0-2-20-15,-3 2 10 16,3 0 14-16,-2-2-22 15,2 2 3-15,0-2-6 16,0 4-15-16,0 0 20 16,-3 0-23-16,3 0 0 15,0 0 13-15,-2 0-12 16,2 0 7-16,0 0-10 0,0 0-4 16,0 0 6-16,0 0-9 15,0 6-2-15,0 8-3 16,0 6 7-16,0 5-2 15,0 3 0-15,0 4 5 16,0 5-1-16,0-3 0 16,0 2-4-16,0 1 9 15,0-1-6-15,0 3 2 16,0 1-3-16,0-3 2 16,0-1 9-16,0-1-11 15,0-10-2-15,0-2 1 16,0-3 0-16,0-6-1 15,0-6 0-15,0-3 3 0,0-1-7 16,0-4 4-16,0 0-2 16,0 0-2-16,0 0-4 15,0 0 0-15,0 0-6 16,0 0-17-16,0 0-2 16,0 0-35-16,0 0-23 15,0 0-10-15,0 0-98 16,-5-12-145-16,-5 4-27 15</inkml:trace>
  <inkml:trace contextRef="#ctx0" brushRef="#br0" timeOffset="23006.56">11753 4470 404 0,'0'0'49'0,"0"0"48"15,0 0 86-15,0 0-40 16,0 0-24-16,0 0-40 15,-5-3 15-15,5 3-31 16,0 14-32-16,0 3 20 16,0 6-18-16,0 5 0 15,0-3-1-15,0 1-23 16,5-4 26-16,6-2-30 16,-1-6-2-16,4 0 2 15,-2-5-1-15,-2-7-4 0,4 2 0 16,1-4 3-16,1 0-4 15,3 0 3-15,2-15-2 16,-1-7 11-16,6-6-7 16,-2 0-2-16,-8-1-2 15,-1 3 4-15,-4 6-15 16,-6 10 10-16,-2 4-18 16,-3 3-13-16,0 3-54 15,0 0-130-15,-3 3-417 16</inkml:trace>
  <inkml:trace contextRef="#ctx0" brushRef="#br0" timeOffset="33649.99">20466 5528 531 0,'0'0'490'16,"0"0"-483"-16,0 0-7 16,0 0 75-16,0 0 66 15,0 0-44-15,0 0-67 0,-3 0-21 16,3 0 6-16,0 0-4 16,0 0 3-16,0 0 2 15,0 0-6-15,0 6 4 16,0 5-6-16,-5 5 2 15,3 8 7-15,-7-2-11 16,6 1-3-16,1-3-2 16,-1 2 1-16,3 1 1 15,0-3-3-15,0 2 0 16,0-5-1-16,0 0 2 16,8-3-1-16,1 0 0 15,1-3-4-15,6-3 4 16,1-2-3-16,7 0 3 0,0-6-1 15,4 0 1-15,1 0 0 16,7 0 1-16,0 0 1 16,-1 0-3-16,-1 0 2 15,2 0-1-15,1 2 0 16,2 2 0-16,6-4 0 16,2 2 0-16,1-2 1 15,0 4 2-15,2-4-3 16,0 0 0-16,-4 2 0 15,3 1 2-15,-6 2-2 16,5-1 1-16,-7 1-1 16,9-2 3-16,-5 0-3 15,2 2 1-15,-1-2-1 16,-1 0 0-16,5-3 1 0,-5 3-2 16,-2 0 4-16,0-3-2 15,-2 3 0-15,4-1 4 16,-4 1-2-16,-1 0-1 15,1-1-1-15,-1 4 1 16,5-2-2-16,-4-4 1 16,4 2-1-16,-4-2 0 15,4 0 0-15,-4 0 2 16,1 0-2-16,-6 0 0 16,-2 2 2-16,1 2 3 15,-1-2-3-15,-1 2 1 16,5-4-3-16,-6 0 2 0,6 0-1 15,-2 0-1-15,-5 0 0 16,9 0 0 0,-9 0 1-16,-5-4-2 0,-2 2 2 15,-3 2-1-15,-2 0 2 16,-2 0-2-16,-2 0 0 16,-1 0-1-16,3-4 1 15,1 2 0-15,-1 0 1 16,-3 2-1-16,-2-4 0 15,1 2 0-15,-2-2 1 16,-1 2-2-16,-5-1 1 16,4 0 0-16,-4 1 0 15,0-4 3-15,2 0-3 16,-2 1 0-16,4-4 2 16,-2 4 1-16,-2-4-2 0,0-2 1 15,-1 3 7-15,6-2-3 16,-5 0 6-16,-1-2 2 15,-4-2-8-15,5-3 4 16,-4 1-5-16,3-2-3 16,1-2 0-16,0 7-1 15,-3 1-1-15,3 4 0 16,-1 5 1-16,-4 0-3 16,1 1 2-16,3 2-7 15,-4 0-9-15,1 0-24 0,5 0-57 16,2 2-216-16,-3 6-710 15</inkml:trace>
  <inkml:trace contextRef="#ctx0" brushRef="#br0" timeOffset="49376.54">26497 4944 813 0,'0'0'0'15,"0"0"15"-15,0 0 84 16,0 0 87-16,0 0-62 16,0 0-73-16,0 0 12 15,0 0-16-15,-34-81-14 16,28 66-4-16,5-2-20 16,-3 0 15-16,1-3-19 15,1 0 0-15,2-2 4 0,0 2-1 16,0 3 3-1,0-3-9-15,0 4 5 0,0-4 7 16,0 0-14-16,0 3 4 16,2-3 3-16,1 4-5 15,1-4 5-15,-4 3 1 16,1 0-3-16,3 2 5 16,-4 7-7-16,2 0 7 15,-2 5 5-15,3 3-8 16,-3-3 4-16,0 3-9 15,0 0-1-15,0 0 1 16,0 0-1-16,0 0-1 16,2 0 0-16,1 0-6 15,2 0 6-15,6 0-5 16,9 0 5-16,6 0 1 0,5 0-1 16,0 0 0-16,7-2 0 15,-7 2 3-15,4 0-4 16,1 0 1-16,-2 0 0 15,8 0-1-15,2 0 4 16,5 0-3-16,1 0 0 16,5 0 1-16,0 0-4 15,0 2 3-15,0 4 0 16,2-4-1-16,-2-2 2 16,0 4-1-16,-3-2 1 15,-6-2 0-15,-1 4 1 16,3-4-2-16,-5 0 1 0,6 0-4 15,-1 0 4-15,-3 0-1 16,-1 0 2-16,-2 0 0 16,-3 0-4-16,1 0 2 15,-4 0 0-15,0 0-1 16,-1 0 3-16,-1 2-2 16,-3 0 0-16,0 2 2 15,0-4-4-15,-1 6 2 16,1-4 0-16,-6 1-1 15,5 2 0-15,-4-1 1 16,3 1 0-16,-5-2 1 16,-2 0-3-16,2 0 2 15,1-1 0-15,0 1-2 0,1-3 1 16,0 0-2 0,0 0 3-16,-5 0-3 0,-2 0 1 15,-4 0 1-15,-5 0 1 16,1 0-3-16,-1 0 3 15,4 0 0-15,-2 0 0 16,5-5-4-16,0 5 3 16,2-3-7-16,-3 0-1 15,-1 0 9-15,-1 0-5 16,-7 1 5-16,3-2 0 16,-1 4 2-16,-4-2 0 15,2-1-2-15,-4 0 0 0,3 3-1 16,-1 0 1-1,-4-2 0-15,3 2 0 0,1 0 1 16,-1 0-3-16,-3 0 2 16,3 0 0-16,-3 0-2 15,-1 0 2-15,6 0 0 16,-6 2 0-16,3 4 2 16,2 5-2-16,-3 6 2 15,3 2-2-15,0 5 10 16,-1 1-8-16,-3 0 7 15,5 6 0-15,-6-3-9 16,3 1 9-16,-3-1-9 16,2-2 1-16,1-1 3 15,-1 0-3-15,1-6-1 16,-1-4 0-16,2-6-3 0,-4-4-9 16,1-5-40-16,-1 0-105 15,0-14-254-15</inkml:trace>
  <inkml:trace contextRef="#ctx0" brushRef="#br0" timeOffset="50501.62">27498 3795 731 0,'0'0'485'0,"0"0"-473"16,0 0-12-16,0 0 36 15,0 0 6-15,0 0-23 0,-36-25-18 16,24 17 5-1,1 2 13-15,-4 6 10 0,-6 0-9 16,-1 0-2-16,-6 0 3 16,-3 11-6-16,5 3-10 15,0 6 7-15,6-4-11 16,1 2 0-16,9 2 5 16,1-1-6-16,9-1 1 15,0-4-1-15,0-4 1 16,5-1-2-16,12-3-2 15,4-6-2-15,1 0 3 16,2 0-6-16,2-11 8 16,4-7-4-16,-5-2 3 15,1-5 1-15,0 0-7 16,2-9 7-16,-8-2-1 0,1-6 4 16,-5-1-3-16,-10 9 5 15,3 6 6-15,-6 5 27 16,-1 12-23-16,-2 2 12 15,0 7 0-15,0-2-5 16,0 4-3-16,0 0-7 16,0 0-12-16,0 12 0 15,0 16-2-15,-5 17 2 16,-4 9 8-16,3 8-2 16,0-2-2-16,1-7 7 15,2-2-9-15,3-7 8 16,0-4-10-16,0-5 0 0,5-11-2 15,5 0 0-15,4-10-4 16,-4-6-14-16,4-5-13 16,3-3 1-16,4-3-30 15,3-17-19-15,-5-8-43 16,-3 0-53-16,-4 2 20 16,-4 3 58-16,-3 9 99 15,-3 4 14-15,-2 6 121 16,0 4 31-16,0 0-23 15,4 0-52-15,1 0-50 16,3 0-27-16,8 0 3 16,5 4 18-16,4-2-28 15,6 0 0-15,0 2-3 0,2-2-2 16,-5-2-4 0,-2 0 2-16,-4 0-52 0,-7-2-120 15,-4-6-234-15</inkml:trace>
  <inkml:trace contextRef="#ctx0" brushRef="#br0" timeOffset="51126.66">27787 4015 1235 0,'0'0'100'0,"0"0"-97"16,0 0 50-16,0 0 0 15,0 0-4-15,0 0-43 16,92-48-2-16,-72 37 1 15,-1-3-2-15,-5 3-6 16,-4 2 3-16,-8-1 0 16,1 4-1-16,-3-4 1 15,0 6 0-15,-10-2 14 16,-4-3-7-16,-5 9 13 16,-3 0-4-16,3 0 6 15,-2 5 4-15,2 9-10 16,4 2 0-16,3 3-3 0,3 3-9 15,2 0 11-15,7 2-10 16,0-2-4-16,0-5 3 16,12 5-3-16,7-4-1 15,11-4 0-15,1-3-12 16,5-8-17-16,0-3-22 16,4 0-60-16,-6-6-166 15,-6-8-769-15</inkml:trace>
  <inkml:trace contextRef="#ctx0" brushRef="#br0" timeOffset="51476.66">28333 3562 927 0,'0'0'454'16,"0"0"-429"-16,0 0-10 15,0 0 31-15,0 0-18 16,0 0-11-16,-39 75-3 16,18-24 18-16,4 11-19 15,3 1-9-15,7-2 6 16,4-1-10-16,3-1 0 16,0-2 2-16,0-4-1 15,8-5-1-15,-8-3 0 0,0-9 2 16,0-2 0-1,0-5-2-15,-15-1 0 0,-2-8 25 16,-4-3-12-16,4-3-1 16,-4-6-10-16,4-5-2 15,1-3-10-15,4 0-58 16,-2-22-124-16,4-10-573 16</inkml:trace>
  <inkml:trace contextRef="#ctx0" brushRef="#br0" timeOffset="51621.68">28120 4078 1102 0,'0'0'0'0,"0"0"-48"16,88-8 33-16,-49 8-20 0,3 0-59 16,2 0-77-16,1 0-286 15</inkml:trace>
  <inkml:trace contextRef="#ctx0" brushRef="#br0" timeOffset="52046.69">28650 3920 739 0,'0'0'531'16,"0"0"-531"-16,0 0 91 0,0 0-8 15,-79 11-40-15,64 6-25 16,4 2-7-16,1 5-8 16,5 0 5-16,5-1-8 15,0-3 0-15,5 0-4 16,14-6 2-16,1-3-14 16,6-6-16-16,0-5-6 15,3 0-13-15,-3-2 23 16,-2-16 15-16,-3-6 8 15,-5-2 5-15,-6 3 9 16,-1 1 0-16,-4 8 19 16,-5 6 28-16,0 4-9 15,0 4-34-15,0 0-12 0,0 6-1 16,0 8 0 0,0 4 4-16,0 4 6 0,0-3 3 15,0 1-13-15,5-2 2 16,7-4-4-16,7-6-31 15,2 0-66-15,8-8-93 16,-3 0-375-16</inkml:trace>
  <inkml:trace contextRef="#ctx0" brushRef="#br0" timeOffset="52444.72">28998 3956 1189 0,'0'0'70'0,"0"0"-6"15,0 0 11-15,0 0-26 0,0 0-37 16,0 0 29-16,2 54-22 16,-2-32-12-16,0-2 4 15,3-2-11-15,3-4 3 16,-1 0-3-16,5-6-1 16,-3-2-1-16,7-6-16 15,1 0 4-15,1 0 7 16,3-9-4-16,-4-8 11 15,1-3 0-15,-6-5 0 16,4 2 3-16,-4 4-1 16,-3 5 7-16,-2 4 18 15,-5 10 0-15,0 0 6 16,0 0-9-16,0 6-22 0,0 12-2 16,0 4 3-16,5 7 9 15,1-5 0-15,2 0-11 16,3-5-1-16,-1-5 0 15,5-2-25-15,9-10-7 16,4-2-56-16,10-2-65 16,-2-18-115-16,-1-11-564 15</inkml:trace>
  <inkml:trace contextRef="#ctx0" brushRef="#br0" timeOffset="52678.74">29577 3562 136 0,'0'0'1061'0,"0"0"-1000"16,0 0 32-16,0 0-16 16,0 0-62-16,0 0-7 15,-5 61 45-15,-2-7-17 16,-3 3-13-16,1 2-8 16,2-3-6-16,2-9-6 15,5-1-3-15,0-7 0 16,0-7 0-16,0-7-20 15,2-8-23-15,13-6-67 16,-1-11-117-16,3 0-257 16</inkml:trace>
  <inkml:trace contextRef="#ctx0" brushRef="#br0" timeOffset="52940.75">29873 3623 504 0,'0'0'556'0,"0"0"-547"15,0 0 98-15,0 0-2 16,12 101-34-16,-12-52-33 16,0-1 1-16,-5-3-20 15,4-3-4-15,1-5-9 0,0-1-6 16,1-7 0-1,15-9-1-15,3-4-33 0,0-10-26 16,1-6-75-16,-2 0-118 16,-3-14-344-16</inkml:trace>
  <inkml:trace contextRef="#ctx0" brushRef="#br0" timeOffset="53140.76">29803 3827 1301 0,'0'0'25'16,"0"0"85"-16,125 0-75 0,-83 0 3 16,-6 0-11-16,0 0-27 15,-3 0-27-15,-7 0-95 16,-11 0-548-16</inkml:trace>
  <inkml:trace contextRef="#ctx0" brushRef="#br0" timeOffset="70808.28">1659 6036 995 0,'0'0'249'0,"0"0"-202"16,0 0-47-16,0 0 117 15,0 0-68-15,0 0-22 16,0 0 1-16,-16 0 3 15,16 0 4-15,0 0-9 16,0 0-4-16,0 0 3 16,0 0-11-16,0 0-3 15,0 0-5-15,0 0-4 16,0 0-3-16,2 3 1 0,12 0 0 16,7 2 5-16,10 1-5 15,-2-3 4-15,7 2-2 16,-2-5-1-16,8 0 1 15,-3 0-2-15,3 0 0 16,-3 0-1-16,-2-5 1 16,-6 2 0-16,-2 0 0 15,-3 3 2-15,-7 0-3 16,-4-3 1-16,-5 3 0 16,-4 0-2-16,2 0 1 15,-8 0 0-15,0 0-6 16,0-2 5-16,0-1 1 0,0 3 1 15,0-6 0 1,0-2 0-16,0-6 1 0,0-6 2 16,0 3-3-16,-8-3 2 15,8 6 0-15,-11 0-2 16,11 2 0-16,-10 4 3 16,5 0-1-16,5 2 0 15,-5 3 5-15,1 0 3 16,-1 3 7-16,5 0-3 15,0 0-4-15,-2 0-1 16,2 0-9-16,0 0 0 16,0 0-2-16,0 0-6 15,0 3 5-15,12 6-2 16,7-1 5-16,5 4-1 16,-1-2 2-16,1 5-1 0,2-1 0 15,0 3 0 1,-7 0 0-16,1-1 0 0,1 2 0 15,-7 1-2-15,-7-1 3 16,1-4-1-16,-6 0 0 16,1-3 1-16,-3 0 1 15,0-3-1-15,-3 4 7 16,-13-1 13-16,-6 1-8 16,-7 2 1-16,5-4-9 15,-2 0-2-15,5-2-3 16,2-6 0-16,4 2-8 15,4-4-11-15,4 0-41 16,2 2-60-16,5-2-183 0</inkml:trace>
  <inkml:trace contextRef="#ctx0" brushRef="#br0" timeOffset="73727.42">2270 6406 644 0,'0'0'184'0,"0"0"-83"16,0 0 90-16,0 0-73 16,0 0-29-16,0 0-44 15,0 0-15-15,-10 0-5 16,0 14-5-16,-1-3 23 0,3 1-14 15,-3-2-2 1,6 0 2-16,-5 4-19 0,0 2 7 16,-1 1 1-16,-4 5-10 15,-1-2 8-15,2 3-4 16,-1 3-5-16,1 0 6 16,4-2-8-16,0 5 4 15,3-1 1-15,-2 3-5 16,4 3 10-16,5-4-10 15,0 2-2-15,0 1 6 16,0 1-9-16,0 1 2 16,19 1 3-16,-4 1-3 15,1-3 3-15,10-4-5 16,-6 2 0-16,1-1 0 16,-2-3 1-16,2 0-1 0,-1-3 0 15,-4-5 3 1,-2 0-3-16,-4-6 0 0,-5-3 0 15,0-5-2-15,0-3 3 16,-5-3-1-16,0 0 0 16,0 0-14-16,0 0-3 15,0 0-35-15,0 0-50 16,0-6-79-16,0-8-301 16</inkml:trace>
  <inkml:trace contextRef="#ctx0" brushRef="#br0" timeOffset="86693.86">9099 6939 1285 0,'0'0'42'0,"0"0"-29"16,0 0 24-16,0 0 68 16,0 0-60-16,0 0-29 15,0 0 8-15,0 0 1 0,0 0-4 16,0 0-11-16,0 0-9 15,0 0 0-15,0 0-1 16,0 0-40-16,0 0-116 16,0 0-518-16</inkml:trace>
  <inkml:trace contextRef="#ctx0" brushRef="#br0" timeOffset="89037.99">6062 7549 1580 0,'0'0'7'16,"0"0"-7"-16,0 0-58 15,0 0 58-15,0 0 3 16,0 0-3-16,0 0-43 15,76 37-89-15,-51-15-399 16</inkml:trace>
  <inkml:trace contextRef="#ctx0" brushRef="#br0" timeOffset="100118.82">2084 7958 70 0,'0'0'302'0,"0"0"-219"0,0 0 0 15,0 0 60-15,0 0-34 16,0 0-46-16,0 0-16 15,0 0-25-15,0 0 6 16,0 0 10-16,0 0-10 16,0 0 17-16,0 0-13 15,0 0 4-15,0 0 20 16,0 0-11-16,0 0 0 16,0 0-10-16,0 0-12 15,0 0 13-15,0 0-16 16,0 0-2-16,0 0 6 0,0 0-4 15,0 0 2-15,0 0 3 16,0 0-9-16,0 0 7 16,0 0-11-16,0 0-5 15,0 0 6-15,0 0-12 16,0 0 4-16,0 0 2 16,0 0-7-16,0 3 10 15,0 6-6-15,0 4 1 16,-5 5-2-16,0-2 0 15,0 7-3-15,0 0 0 16,5 2 2-16,-5 1 1 16,5-1-1-16,0 0 0 15,0 0 3-15,0 1-4 16,0-4 0-16,0 1-1 16,5-3 3-16,0-4-1 0,3 2-2 15,-1 1 0 1,2-1 2-16,-4 4 0 0,5 0 0 15,-4-2 2-15,4 0-3 16,-5-1 9-16,5-1-10 16,-4 2 2-16,4-1 3 15,0-2-4-15,-1-2-1 16,1 1 0-16,-3-4 4 16,2-1-3-16,-4-3-1 15,0-5 0-15,0 3-2 16,0-3 3-16,-5-1-1 15,0-2 0-15,0 3 2 0,0-3-3 16,0 3 1 0,0-3 0-16,6 0-2 0,-6 0-3 15,0 0-10-15,0 0-7 16,0 0-14-16,0 0-22 16,0 0-100-16,0-11-252 15</inkml:trace>
  <inkml:trace contextRef="#ctx0" brushRef="#br0" timeOffset="114041.92">8094 8359 502 0,'0'0'299'16,"0"0"-293"-16,0 0-6 16,0 0 128-16,0 0 11 15,0 0-82-15,0 0-17 0,0 0-17 16,9 0 14-16,-9 0-5 16,0 0-27-16,0 0 18 15,2 0-21-15,3 0 2 16,4 0 13-16,6 0-8 15,6 0 4-15,3 0 4 16,2 0-14-16,13-3 20 16,3 0-13-16,15-3-5 15,-2-2 11-15,0 2-15 16,0 1 5-16,-5 5-1 16,-4 0-1-16,1 0 4 15,-2 0-3-15,-1 0-1 16,1 0 2-16,-3 0-2 15,4 0-1-15,-6 0-3 16,1 0 3-16,-1 0 6 0,1 0-6 16,2 5-3-16,4 1 10 15,3-3-7-15,5 0-2 16,-4-3-1-16,6 0 6 16,-3 0-5-16,-8 0-1 15,1 0 0-15,-3 0-3 16,3 0 4-16,-2 0-1 15,-4 0 0-15,4 0 4 16,-6 0-1-16,1 0-3 16,-4 0 0-16,4 0 5 15,-4 0-2-15,-1 0 1 16,-3 0-1-16,1 0 1 0,-2 0 7 16,0 0-8-16,9 0-2 15,-4 0 11-15,9 0-9 16,-4 0-3-16,0-3 0 15,2 0 6-15,-5 0-6 16,2 0 0-16,-4 3 0 16,-2 0-2-16,6 0 4 15,-4 0-2-15,0 0 0 16,4 0 3-16,-4 0-4 16,4 0 1-16,1 0 0 15,-1 0 2-15,1 0 0 16,-6 0-2-16,6 0 1 15,-1 0 7-15,-4 0-5 16,3 0-3-16,-2 0 0 16,2 0 3-16,-3 0 1 0,-1 0-4 15,4 0 0-15,-2 0 3 16,-3 0 0-16,-3 0-3 16,0 0 0-16,0 0 3 15,-7 0-1-15,7 0-2 16,-2-2 1-16,1-1 6 15,-3 0-3-15,-1-2-4 16,-2 1 0-16,-3 2-3 16,-2-1 7-16,-4 3-4 15,1 0 0-15,-8 0 2 16,-1 0-5-16,-3 0 3 0,-2 0-8 16,-2 0 3-16,0 0-25 15,0 0-15-15,0 0-39 16,-6 3-123-16,-14 5-324 15</inkml:trace>
  <inkml:trace contextRef="#ctx0" brushRef="#br0" timeOffset="124772.08">2251 9587 672 0,'0'0'89'0,"0"0"-84"16,0 0 158-16,0 0 8 16,0 0-93-16,0 0-36 0,0 0 7 15,0-4-8-15,0 4 2 16,0 0-9-16,0 0 2 15,0 0 5-15,0 0-16 16,0 0-2-16,0 0 2 16,0 4-3-16,-6 4-4 15,-5 6-15-15,-3 6-3 16,-1 5 9-16,-1 7-9 16,-4 1 10-16,1 7-5 15,-2 5 1-15,0 0 9 16,3 6-6-16,-3 6 1 15,5 2 4-15,-3 11-7 16,7 6 5-16,2 9-6 16,0 5-6-16,6 3 13 15,4 0-10-15,0-2-1 0,4-9 2 16,6-12-2-16,2-7-2 16,4-10 0-16,3-3 0 15,-4-4 2-15,4-9-2 16,-4-6 0-16,-4-6-3 15,4-6 4-15,-10-5-1 16,6-2 0-16,-6-6-6 16,-2-4 6-16,-1 2-9 15,-2-4 1-15,0 2 7 16,0-2-5-16,0 0 2 16,0 3-5-16,0-3-19 15,0 0-13-15,0 0-44 0,0 0-128 16,0-3-494-16</inkml:trace>
  <inkml:trace contextRef="#ctx0" brushRef="#br0" timeOffset="129492.63">2560 10661 1061 0,'0'0'68'0,"0"0"28"16,0 0 72-16,0 0-72 16,0 0-47-16,0 0-15 15,0 0-6-15,-16-2-9 0,16 2 5 16,0 0-10-16,0 0-2 15,0 0 1-15,0 0-7 16,0 0 1-16,0 0-7 16,0 0 1-16,0 0-3 15,11 0 0-15,9-2 2 16,4-2 3-16,7 2-2 16,4-2-1-16,-1 2 0 15,2 2 2-15,4 0-1 16,-4 0-1-16,0 2 0 15,-1 8-2-15,-9-2 3 16,3 0-1-16,-13 0 0 16,-4-4 0-16,-9-2-2 15,-3-2 2-15,0 0-5 16,0 0 2-16,0 0-4 0,0 0 4 16,0 0-1-16,0 0-5 15,0 0 1-15,0-11-7 16,0 0 12-16,0-3 3 15,0 5 0-15,-3-2 3 16,-4-1 3-16,-4 7-5 16,1-4 11-16,0 4-2 15,1-1-1-15,4 0-3 16,0 6-1-16,0 0 2 16,5 0 3-16,0 0-9 0,0 0-1 15,0 0 0 1,0 0-9-16,10 4 5 0,5 4-3 15,10 3 6-15,0 0 1 16,1 0-5-16,3 3 4 16,-3-2-6-16,-5 0 3 15,-2-4 1-15,-9 0-3 16,-5 1 5-16,-3-4 1 16,-2 4 0-16,0 2 10 15,-2 0 5-15,-13 7 3 16,-14 1 5-16,3 1-4 15,0 0-1-15,-3-6-4 16,8 0-4-16,7-8-1 16,4-4-9-16,3 2-1 15,7-4 0-15,0 0-23 0,0 0-15 16,0 0-26-16,0 2-118 16,5 0-411-16</inkml:trace>
  <inkml:trace contextRef="#ctx0" brushRef="#br0" timeOffset="134873.43">9984 10942 731 0,'0'0'82'16,"0"0"38"-16,0 0 5 0,0 0-21 15,0 0-48-15,0 0-3 16,0 0-16-16,0 0-19 16,-5 0 6-16,0 5-3 15,5 3 6-15,0 1 2 16,0-1-4-16,-4 1-3 16,4 2-8-16,-1 0-3 15,1 3 0-15,0 0-11 16,0 4 6-16,0-2 1 15,0 4-3-15,0-5 5 16,0-1-7-16,0-4-1 16,5 2 2-16,0-4-2 15,0 1-1-15,6-3 0 0,-1-1-2 16,5-2 1-16,4-1 0 16,2 2 1-16,3-4-1 15,4 0 2-15,1 0-1 16,5 0 0-16,-3 0 1 15,6 0-2-15,-1 0 1 16,3 0 0-16,6 0 1 16,2 0-1-16,6-4 0 15,-1 4 0-15,10 0 2 16,-4 0-3-16,-3 0 1 0,-3 4 0 16,-5 4-1-16,3-6 1 15,-4 8 0-15,8-2 0 16,-3-6 3-16,6 4-2 15,-2-6-1-15,5 3 1 16,-4 0 0-16,6-3-1 16,-4 3 0-16,-1 2 3 15,-7-2-2-15,5 0 4 16,-5 3-3-16,-3-3-1 16,8-1 6-16,0 1-3 15,-4-3-1-15,6 0-3 16,-3 0 3-16,1 0-7 15,2 0 4-15,5 0 0 0,1-5 0 16,-1 2 1 0,-6 3-1-16,-1-3 0 15,-4 3 2-15,4 0-4 0,1-3 2 16,4 0-1-16,2 0 0 16,2 3-5-16,-2 0 6 15,-2 0-1-15,2 0-1 16,-2 0 0-16,9 0 0 15,2 0 0-15,5-2-17 16,-4-4 18-16,-1 3-4 16,-1-2-4-16,-4 1 7 15,-4 4 1-15,-4 0 0 16,-11 0 1-16,-6 0-1 16,-3 6-3-16,-5 0 4 0,1 0 0 15,-3-4 1 1,-2 1-2-16,2-3 1 0,0 0 0 15,-1 0 22-15,1 0-22 16,-7 0-1-16,-3 0-1 16,3 0 4-16,-4 0-2 15,3 3 1-15,1-3 8 16,-3 0-9-16,-3 3-7 16,3-3 7-16,3 0 0 15,-3 0 1-15,0 0 5 16,-6 3-6-16,-5 0-3 15,1 2 0-15,-3-2 4 16,-2-1-1-16,-1 2 0 0,-4-2 0 16,5-2-1-16,-3 4 1 15,2-4 0-15,0 0-3 16,-3 0 1-16,3 0-3 16,-1 0-1-16,1 0-2 15,0 0 5-15,0 0-4 16,4-6 3-16,-4-6 4 15,2 1 0-15,-2-3-1 16,0-3 0-16,-1 0 2 16,-4-3 6-16,1 1-4 15,-1-4 0-15,0 0 6 16,0 1-4-16,0 2 4 0,0 6-3 16,0 0 1-1,0 3 3-15,0 5-1 0,0 4-2 16,0-2 5-16,0 4-12 15,0-2 1-15,0 2-1 16,0 0 0-16,0 0-1 16,0 0-9-16,0 0-19 15,0 0-3-15,0 2-21 16,-5 4-47-16,-2 2-127 16,-1 1-405-16</inkml:trace>
  <inkml:trace contextRef="#ctx0" brushRef="#br0" timeOffset="139509.66">15019 11031 384 0,'0'0'54'16,"0"0"-15"-16,0 0 32 15,0 0 9-15,0 0-4 16,0 0-1-16,0 0-7 15,0 0 12-15,-7-8-3 0,7 8-5 16,-3 0 2-16,3 0-23 16,0-2 5-16,0 2-6 15,0 0-11-15,-2 0 9 16,2-4 3-16,0 2-7 16,-3 2-9-16,3 0-17 15,0 0 0-15,0 0-6 16,0 0-3-16,0 0 3 15,0 0-10-15,0 0 0 16,0 0 5-16,0 0-6 16,-2 0 5-16,2 0-6 15,0 6 1-15,0 4 0 16,0 10-1-16,-3 0 3 0,3 3 2 16,0-3-4-16,0-4 1 15,0-2-2-15,0 1 1 16,0-1 2-16,0-4-3 15,0 0 0-15,0-2 0 16,0 0 1-16,0-2-1 16,0-3 0-16,3 2 0 15,2 1-3-15,2 0 3 16,4-1 0-16,4 3 0 16,4-2-4-16,7 0 4 15,0-4 0-15,3 2 1 16,5-2-3-16,3 2 3 0,2-4-1 15,3 0 0 1,7 2 1-16,7 2-1 0,0-2 0 16,6-2 3-16,4 0-4 15,3 0 2-15,-7 0-1 16,7 0 0-16,-2 2 0 16,4 2 3-16,-1 2 0 15,1-1-2-15,5 0 5 16,-6 4-6-16,3-1 3 15,-5 4 1-15,3 2-3 16,-5-4 7-16,-1 6 1 16,0-8-8-16,3 3 10 0,7-6-8 15,1 4 0 1,5-6-1-16,-10 0-2 0,5-3 0 16,-9 2 0-16,2-2 2 15,-4 0-1 1,-5 3 0-16,1-3-1 0,-8 0 6 15,2 6-6-15,-1-6 5 16,-3 3-5-16,10-3 2 16,-6 0-1-16,2 0 0 15,3 0-1-15,2 0 0 16,-2 0 1-16,1 0-1 16,2 0 0-16,-6 0 1 15,0 0-3-15,2 0 2 16,-4 0 0-16,3 0 0 15,1 0-2-15,3 0 1 0,2-9 0 16,-8 6-1 0,5-2-1-16,-1 2 3 0,-5 3 0 15,-3 0 2-15,8 0 0 16,-5 0-1-16,0 0 5 16,-3 0-5-16,3 0 0 15,0 0 1-15,11 0 10 16,-4 0-9-16,3 0-2 15,-5 3 0-15,1 0-1 16,-10 2 0-16,10 1-2 16,-1-1 2-16,-3 4 0 15,7 0 1-15,-6 1 1 16,-3 0 1-16,4-2-3 0,-2 0 2 16,0 1-1-1,1-4-1-15,-3 1 0 0,2-1 0 16,-5-1 1-16,-4 1-1 15,-5 0 0-15,-9-1 1 16,1 2-2-16,-9-2 1 16,-6 2 0-16,-1 0 0 15,-7-6-4-15,-3 0 4 16,-4 0 0-16,-5 0 1 16,5 0-2-16,-5 0 1 15,0 0 0-15,4 0 0 16,1-6 3-16,0-4-3 0,0 0 0 15,1 0-3-15,-6-2 2 16,1-2 2-16,-1-3-1 16,0 1 0-16,0-2 2 15,0-2-1-15,0-5-1 16,0 3 1-16,0-6 2 16,0 5-3-16,0-5 2 15,0 2 5-15,0 1-6 16,0-1 9-16,0 0-5 15,0 4-2-15,0 0 9 16,5 2-6-16,-1 3-4 16,1 3 3-16,-3 8 2 15,3-2 5-15,-5 8-4 16,3 0-7-16,-3 0 7 0,0 0-7 16,0 0 0-16,0 0 1 15,0 0 0-15,0 0 0 16,0 0-2-16,0 0 2 15,0 0-2-15,0 0 1 16,0 0-1-16,0 0 0 16,0 0 0-16,0 0-1 15,0 0 1-15,0 0-5 16,0 0 5-16,0 0-19 16,0 0-18-16,0 0-27 15,0 0-74-15,-5 0-466 16</inkml:trace>
  <inkml:trace contextRef="#ctx0" brushRef="#br0" timeOffset="142064.65">16044 11085 1064 0,'0'0'166'0,"0"0"-152"16,0 0 82-16,0 0-14 16,0 0-37-16,0 0-19 15,83 0-14-15,-59 5 3 16,0-1 0-16,-7-2-10 0,-1 2 0 15,-2-2-5-15,-4-2-20 16,-1 0-110-16,-8 0-793 16</inkml:trace>
  <inkml:trace contextRef="#ctx0" brushRef="#br0" timeOffset="142794.7">19713 11049 1069 0,'0'0'116'15,"0"0"-59"-15,0 0 103 16,0 0-66-16,0 0-64 16,0 0-1-16,62-3-12 15,-31 3-8-15,-1 3-9 16,9-3-1-16,-2 0-21 0,-3 0-92 15,-12 0-430-15</inkml:trace>
  <inkml:trace contextRef="#ctx0" brushRef="#br0" timeOffset="148654.14">20113 11628 1103 0,'0'0'25'16,"0"0"-22"-16,0 0 27 16,0 0 32-16,0 0-7 15,0 0 10-15,0 0-1 16,0 4-28-16,0 0-20 16,0 4-2-16,7 6-3 15,8 9 4-15,8-1-1 16,-2 4-13-16,4 2 2 15,6-3-3-15,4 1 2 16,10-4 0-16,1-2-2 16,11-3-2-16,14-5 1 15,4-4-5-15,12-6 3 16,2 2 2-16,11-4-1 0,2 0 2 16,10-4 2-1,5-10-2-15,3-2 5 0,3-2-2 16,2-4 0-16,1-3 5 15,0-1-8-15,-4-2 4 16,4-1-2-16,-9 1-2 16,0 0 10-16,-1-5-8 15,-1-1 3-15,-5-3-3 16,-3-3 0-16,-5-2 2 16,-2-3-2-16,-4 2-1 15,-5-1 10-15,-4-7-5 16,-10 3 3-16,-3-7 3 15,-8 5-4-15,1-9 7 16,-3-4-8-16,-8 2 0 0,5-7 7 16,-10-3-5-16,-1-4 1 15,0-8 0-15,-3 2-6 16,-1-8 7-16,4 2-7 16,0 0-2-16,0-4 2 15,2-4-1-15,-2-2-3 16,0 2 0-16,1-1 0 15,-1-3 5-15,2 0-4 16,-2-2 3-16,0 2 7 16,-4-2-7-16,3 4 4 15,-8 2-4-15,4-2-2 16,0 2-1-16,-8-4-1 0,1 3 0 16,-1-3-1-16,-10 6 1 15,2-4 0-15,1 4 0 16,-4-2 0-16,-1 4-1 15,-1 2 1-15,-1 4 0 16,-1-3 0-16,-6 6 1 16,-1 3-1-16,-4 3 0 15,-1 8 2-15,-5 4-5 16,-3 5 2-16,-2 7-1 16,0 5 1-16,0 1 0 15,-5 3 1-15,-2 7 0 0,-4 3 3 16,3 4-3-1,3 6 0-15,3 1 0 0,-2 5-1 16,4 3 1-16,0 0 0 16,0 2 0-16,0 4-4 15,0-6 3-15,0 3-2 16,6-7-2-16,2-2 4 16,-1-2-5-16,2-3 4 15,-4-7 0-15,0-1-2 16,0 2 3-16,-1-6-1 15,1 4 0-15,0-5 1 16,2 5 0-16,-2-3-1 16,5 2 2-16,-1 2 0 15,-2-1 0-15,2 1 0 0,-8 4 0 16,4-1 3-16,-5 5-3 16,0-2 3-16,0 1-3 15,0-1 3-15,0 1-3 16,0-1 0-16,0 2 0 15,0 0 0-15,0 5 3 16,0-1-2-16,0 6-1 16,0 2 2-16,0 2 5 15,0-2-3-15,0 1-3 16,0-1 7-16,0-2-7 16,0-2 1-16,0 2-2 15,0-4 3-15,0 1-4 16,0 3 1-16,0-2 0 0,0-2-2 15,0 8 4-15,0-2-2 16,0 4 1-16,0-1 0 16,-1 3 2-16,1 3-2 15,0 1-1-15,0-1 1 16,0 3 1-16,0 0-2 16,0 0 2-16,0 0-2 15,-4 0 4-15,4 0-4 16,0 0 0-16,0 0-3 15,-1 0 1-15,1 3-1 16,-4 5 1-16,-3 9-4 16,-7 6 4-16,-6 11 2 15,-4 5 0-15,-2 3 0 0,-2 1 2 16,1-3-2-16,-1-1 0 16,7-5 2-16,3-6-6 15,2-6 3-15,7-11-6 16,8-5 4-16,-3-3-7 15,4-3 3-15,0 0 1 16,0 0-6-16,0-9 1 16,5-13-17-16,9-11 18 15,-3-7 5-15,4-5-11 16,1-1 9-16,-6-1 0 16,4 1-3-16,-4 4 5 15,2 5 4-15,2 6 1 16,-4 1 1-16,6 4 1 15,-3 6 1-15,-1 3 1 0,2 3-2 16,0 2 5-16,-4 2-6 16,1 0 2-16,-6 8 5 15,0-1-7-15,-3 0 3 16,1 3-2-16,-3 0 0 16,2 0 12-16,1 0-13 15,3 18 1-15,9 4 4 16,1 12 0-16,4 5 13 15,1 4-13-15,-2 1-6 16,2 2 11-16,-6-7-8 16,1 1 1-16,-3-9 1 15,-2-5-4-15,-1-4-1 16,-1-5 0-16,-4-3 3 0,0-2-4 16,-3-7 1-16,3-2-7 15,-5-1-23-15,3-2-66 16,-3 0-143-16,0-10-863 15</inkml:trace>
  <inkml:trace contextRef="#ctx0" brushRef="#br0" timeOffset="156003.31">810 13283 906 0,'0'0'78'0,"0"0"-44"16,0 0-34-16,0 0 117 16,0 0-50-16,0 0-30 15,0 0 6-15,0 0 20 16,-6-2 6-16,6 2-15 16,-3 0-4-16,3 0-12 15,0 0-11-15,0 0 4 16,-2 0-12-16,2 0-9 15,0 0-2-15,0 0-7 16,0 0-1-16,0 0 0 16,0 0 1-16,5 0-2 15,11 0 2-15,5 0-1 0,10 2 5 16,-2-2-2-16,7 0-3 16,-1 0 0-16,4 0 3 15,-3-8-4-15,1 0 1 16,-6-1 0-16,-2 1 1 15,-3 2-1-15,-2 3 0 16,-4-2-1-16,-1 5 4 16,-3 0-6-16,-1 0 3 15,-9 0-8-15,4-3 8 16,-10 3-12-16,0 0 3 16,0 0 0-16,0-3-4 15,0 3 9-15,0-2-4 16,0-2 8-16,0-2 7 0,0-2-5 15,-5 0-1 1,-6-4 3-16,1 1-4 0,0-3 3 16,-1 0-3-16,3 2 0 15,-3 4-1-15,6 2 4 16,0 4 6-16,5 2 10 16,0 0-8-16,0 0 8 15,0 0-7-15,0 0-8 16,0 0-4-16,0 0-1 15,0 0-3-15,0 0-2 16,16 6-3-16,8 2 7 16,2 3 2-16,-1 3 0 15,0 0-4-15,-8 0 5 16,-3-2-1-16,1 2 0 0,-10-6 3 16,6 1-5-1,-8-1 2-15,-1-2 0 0,-2 0 4 16,0 2-3-16,0 0 11 15,-2 1 4-15,-12 2-5 16,-6 3 6-16,6 0-12 16,-7 1-3-16,0-4-2 15,6 0 0-15,-1-3-1 16,3-2-5-16,11 0-22 16,-2-4-25-16,4 4-111 15,0-2-335-15</inkml:trace>
  <inkml:trace contextRef="#ctx0" brushRef="#br0" timeOffset="160816.54">12487 13671 2 0,'0'0'129'0,"0"0"29"0,0 0-11 15,0 0-2 1,0 0 0-16,0 0-24 0,0 0 18 16,-57-18-22-16,49 16-26 15,-3-4-10-15,1 0 13 16,0 4-44-16,-1-4-7 15,-4 0 3-15,4 6-8 16,1 0-3-16,0-2 4 16,1 2-2-16,4 0-8 15,3 0-10-15,2 0 2 16,0 0 2-16,0 0-17 16,0 0 2-16,0-4-8 15,0 4-3-15,2 0 1 16,19 0-2-16,8 0 4 0,16 0 0 15,5 0 4-15,7 0-4 16,10 0 0-16,7 0 2 16,2 0 2-16,5 4-4 15,0-4 0-15,0 2 1 16,10 4 1-16,-5 0-4 16,9-4 2-16,3 2 0 15,-3-4-2-15,6 0 2 16,-11 0 0-16,-4 2 3 15,-5 0-1-15,-9 2 1 16,-6 4-1-16,-6 0 0 16,-10-2-1-16,-5 2-1 15,-9-5 0-15,-2 0-1 0,-8 0 3 16,-10-3-3-16,-11 3 1 16,0-3 0-16,-5 0-2 15,0 0 4-15,0 0-2 16,0 0 0-16,0 0 0 15,0 0-1-15,-5 0-16 16,0 0-29-16,-11 0-44 16,-3 0-229-16</inkml:trace>
  <inkml:trace contextRef="#ctx0" brushRef="#br0" timeOffset="170166.28">14699 13679 884 0,'0'0'195'0,"0"0"-155"16,0 0 110-16,0 0-30 0,0 0-75 15,0 0-27-15,0 0 16 16,5 0-4-16,-5 0-11 16,0 0 20-16,0 0-3 15,5 11-8-15,-5 3-11 16,2 12-1-16,1 8 12 15,-3 2-8-15,0 1-8 16,0 2 3-16,0 3-15 16,0-5 5-16,0 3-3 15,-3-6 1-15,3-6-5 16,0-3 2-16,0-7-5 16,0-10 4-16,0-2-25 0,0-6-13 15,0 0-25-15,3-9-44 16,3-14-93-16,-1-11-58 15,-3-5-773-15</inkml:trace>
  <inkml:trace contextRef="#ctx0" brushRef="#br0" timeOffset="170745.32">14704 13710 516 0,'0'0'495'0,"0"0"-453"16,0 0 85-16,0 0 14 16,0 0-69-16,0 0-29 15,-15-3-9-15,6 8-1 16,-1 7 0-16,1 2-3 16,2 0 9-16,-3 0-6 15,1-5-11-15,4-1-4 16,5-5-9-16,0-3-8 15,0 0-1-15,0 0-2 16,0 0-4-16,0-6-3 16,9-5 3-16,1-6 6 15,0-3 0-15,1-2 0 16,-1-1 0-16,4-2 0 0,-7 2 0 16,3 3 0-1,-5 4 5-15,4-1-5 0,-4 5 0 16,0 4 0-16,0 0 4 15,-3 2-3-15,1 2 1 16,-3 4-1-16,6 0 2 16,-6 0-2-16,0 0 1 15,0 0-2-15,0 0 13 16,0 0-7-16,5 16 5 16,0 3 2-16,4 6-7 15,-3 6 6-15,0-3-8 16,2-2-2-16,-3-3-1 15,2-3-1-15,-2-1 0 16,1-5 0-16,-3-6 4 16,-1-2-6-16,1-3 2 0,-3-3-5 15,0 0 5-15,0 0-25 16,2-3-15-16,1-11-62 16,-3-5-200-16</inkml:trace>
  <inkml:trace contextRef="#ctx0" brushRef="#br0" timeOffset="173189.89">15202 13967 805 0,'0'0'46'16,"0"0"74"-16,0 0 59 15,0 0-82-15,0 0-18 16,0 0-9-16,5-20-22 16,-5 17-19-16,0-3-12 15,0 4 9-15,-2-1-9 0,-6-3 1 16,1 3 2-16,-3 3-8 15,-4 0 7-15,-2 0-5 16,-3 3-8-16,4 3 4 16,-1 5-9-16,1 3 0 15,3 0-1-15,3 1-1 16,4 5 0-16,5-6 1 16,0 2-8-16,0-2 5 15,5-3-9-15,11-5-3 16,4-6 1-16,-1 0-17 15,2 0 1-15,8-11 9 16,-3-12 7-16,-5-2 5 0,-1-7-5 16,-1 5 3-16,-1-5 9 15,-5 2-6-15,-2-1 8 16,2 3-3-16,-7-4 7 16,-1-1-2-16,-5 1-2 15,0 1 5-15,0 6 4 16,0 6-3-16,0 5 15 15,0 8-7-15,0 2-12 16,0 4 9-16,0 0-6 16,0 0 4-16,0 0 7 15,0 6-3-15,0 14-1 16,0 8-8-16,0 9-2 16,0 5 14-16,2 7-8 0,-2-2 1 15,0 1 2-15,0 0-8 16,5-5 1-16,0-10-4 15,3-5-16-15,3-10-31 16,4-10-101-16,6-8-213 16</inkml:trace>
  <inkml:trace contextRef="#ctx0" brushRef="#br0" timeOffset="173549.93">15514 13975 1275 0,'0'0'105'0,"0"0"-93"0,0 0 32 16,0 0 4 0,0 0-33-16,0 0-2 0,72 0 0 15,-53 0-13-15,5 0-3 16,-7 0 0-16,-3 0-16 16,-4 0-12-16,1 0 5 15,-11 0 1-15,0 0 16 16,0-3 9-16,0-2 0 15,0 2 22-15,-11-3-1 16,1 3 13-16,-4 3 11 16,4 0-8-16,0 0 8 15,-1 9-20-15,1 2-20 16,5 9 5-16,5 2-8 16,0 1-2-16,0-3 0 0,5-4-5 15,19-6-17-15,4-8-21 16,6-2-45-16,2-17-24 15,4-11-124-15,0-8-492 16</inkml:trace>
  <inkml:trace contextRef="#ctx0" brushRef="#br0" timeOffset="174003.94">15974 13617 1215 0,'0'0'52'0,"0"0"52"15,0 0 4-15,0 0-56 0,0 0-20 16,0 0-12-16,-4 45-15 16,-1-6 2-16,3 10 1 15,-1 1 7-15,1 7-15 16,-1 0 0-16,3 1 0 16,0-1 1-16,0-10-1 15,0-1 0-15,-2-9-5 16,-1-7 3-16,3-4-17 15,-2-9-9-15,-2-5-6 16,-1-4-8-16,0-6 5 16,-2-2 5-16,-7 0-5 15,4 0 5-15,-9-6 1 16,4-8 12-16,-1-5-9 16,1-3-34-16,4-2-2 0,8 8 1 15,1-1 28-15,-1 3 35 16,3 6 7-16,0-1 11 15,0 4 46-15,0-1 6 16,3 0-9-16,2-2-29 16,14-4-15-16,-2-2 15 15,8 3-26-15,-5-3-6 16,6 2-4-16,3 2-22 16,-3 0-40-16,3 0-122 15,-3-2-256-15</inkml:trace>
  <inkml:trace contextRef="#ctx0" brushRef="#br0" timeOffset="174453.97">16246 13843 485 0,'0'0'274'16,"0"0"-36"-16,0 0-45 15,0 0-57-15,0 0-45 16,0 0-24-16,2-9 5 15,-8 9-28-15,-4 9-19 16,-5 2-14-16,-1 3-7 16,1 6 13-16,1 2-9 15,3 1 4-15,10-1-9 16,1-2-2-16,0-8-2 16,1-2-4-16,15-4-23 15,5-6-6-15,-2 0-28 0,5-6 11 16,-4-10-7-16,-2-1-7 15,-5-3 13-15,-2 3 32 16,-3 4 20-16,-8 3 8 16,0 4 28-16,0 4 19 15,0 2 14-15,0 0-19 16,0 0-15-16,0 0-9 16,0 8-17-16,0 6 5 15,0 4-12-15,0 1 2 16,5-2-2-16,1-2-2 0,-1-5-6 15,5-4-8-15,2-2-23 16,2-4-44-16,1 0-95 16,1-10-69-16,-1-4-442 15</inkml:trace>
  <inkml:trace contextRef="#ctx0" brushRef="#br0" timeOffset="174837.99">16496 13894 731 0,'0'0'353'15,"0"0"-206"-15,0 0-24 16,0 0-29-16,0 0-31 16,0 0-20-16,0 8-7 15,3 6-19-15,-1 0-2 16,1 0-3-16,2 0-11 16,1-5 2-16,-1-4-3 0,5-2-5 15,4-3-1-15,-2 0-17 16,3-3 7-16,4-11 6 15,-3-3-8-15,-1 0 15 16,-4 3-9-16,-3 2 12 16,-3 4-3-16,-3 6 6 15,-2 2 0-15,0 0 21 16,0 0-1-16,0 0 6 16,0 0 0-16,0 8-6 15,0 6-7-15,4 3-15 16,1 0 5-16,2-3-6 15,1 0-1-15,3-9 0 0,8 1-25 16,1-6-25 0,3 0-32-16,6-11-43 0,0-14-88 15,-3 0-288-15</inkml:trace>
  <inkml:trace contextRef="#ctx0" brushRef="#br0" timeOffset="175109">16961 13580 428 0,'0'0'505'0,"0"0"-345"15,0 0-32-15,0 0-13 16,0 0-24-16,0 0-40 16,0-8-6-16,0 24 0 15,3 10-16-15,-1 7 4 0,-2 7 4 16,0 5-25-16,0-2 8 15,0-3-13-15,0-4-4 16,0-3-3-16,0-7-4 16,0-3-9-16,10-9-19 15,4-3-33-15,2-8-47 16,-1-3-132-16,1 0-225 16</inkml:trace>
  <inkml:trace contextRef="#ctx0" brushRef="#br0" timeOffset="175400.02">17274 13568 1095 0,'0'0'60'15,"0"0"18"-15,0 0 68 16,0 0-68-16,4 113-23 16,-4-64-4-16,-4-2-28 15,-1-1-2-15,5-4-12 16,0-9-9-16,0-7 0 16,10-6-20-16,4-9-23 0,7-5-42 15,0-6-101-15,-1 0-57 16,-1-11-229-16</inkml:trace>
  <inkml:trace contextRef="#ctx0" brushRef="#br0" timeOffset="175603.03">17217 13740 470 0,'0'0'373'16,"0"0"-312"-16,0 0 124 15,0 0-87-15,0 0-50 0,0 0 45 16,50 4-34 0,-24 2-42-16,9-6-6 0,-8 0-11 15,2 0-30-15,-3 0-98 16,-10 0-462-16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59:11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2751 7667 334 0,'0'0'637'0,"0"0"-602"16,0 0 38-16,0 0 128 0,0 0-73 16,0 0-70-1,0 0-22-15,0 0-1 0,-16 0 11 16,16 0-3-16,0 0-6 15,0 0 1-15,0 0-16 16,0 4-9-16,0-4-1 16,0 0-10-16,-3 0 3 15,3 0-5-15,0 0 4 16,0 0-8-16,3 0 3 16,18 0 1-16,10 0-2 15,9 0 3-15,5 0-1 16,1-4 0-16,4-2 1 0,-3 4-4 15,-3-1 3-15,-2 3 0 16,-8 0-2-16,1 0 1 16,-10 0 0-16,1 0 1 15,5 0-3-15,-7 0 0 16,-3 0 3-16,0 5-7 16,-6-1 3-16,1-4-10 15,-8 2 1-15,8-2-8 16,-11 0-14-16,0 0 10 15,0 0-2-15,-1 0 3 16,-4 0 14-16,2-2-2 16,1-4 6-16,-3-2 3 15,0-4 3-15,0 1-3 0,0-3 3 16,0 0-2 0,0 2 0-16,0-2 2 0,-5 0 0 15,0 3 7-15,-4 0-4 16,4 2 11-16,-5 1 1 15,4 2-1-15,6 0 2 16,-5 6-10-16,5-2 9 16,0 2 4-16,0 0-12 15,0 0 5-15,0 0-12 16,0 0-4-16,0 0 2 16,5 2-6-16,16 10 8 15,3 2 0-15,2 0 3 16,0 0-2-16,-2 0-1 0,2 1 0 15,-6-1 0-15,1 0 1 16,-5-1-1-16,-6 1 2 16,-1 0-2-16,-4 0 11 15,-5 1-4-15,0-4 0 16,0 3 7-16,0-2-4 16,0 1 2-16,-5-1 0 15,-6 0-7-15,-4-2 4 16,-4-1-9-16,-2-3-9 15,0-3-14-15,-3-3-44 16,-2 0-91-16,2 0-273 16</inkml:trace>
  <inkml:trace contextRef="#ctx0" brushRef="#br0" timeOffset="2152.15">3201 10267 692 0,'0'0'310'0,"0"0"-263"15,0 0 138-15,0 0-2 16,0 0-88-16,0 0-38 15,-14-11-24-15,14 11-7 16,0 0-11-16,0 0-9 16,0 0 9-16,0 0-9 15,0 0-5-15,8 0 7 16,13 0-5-16,14 0 3 16,1 0-4-16,9 2 0 15,1 4-1-15,4-3-1 16,2-3 0-16,-8 0-1 0,-4 0 1 15,-9 0 0-15,-7 0 0 16,-12 0-2-16,-3 0 1 16,-9 0 1-16,0 0 0 15,0 0-3-15,0 0 3 16,0 0-2-16,0 0-1 16,0 0-5-16,0-3 6 15,0-5-4-15,-4-10 0 16,-1 4 6-16,-2-2-6 15,2-2 4-15,-3 2 2 16,-3 1 0-16,6 1 0 16,0 6 1-16,0 2 7 15,0 0 11-15,5 6-8 0,0 0 6 16,0 0 3-16,0 0-10 16,0 0-1-16,0 0-9 15,0 0-6-15,5 0 2 16,21 12-7-16,3 5 10 15,2-3 0-15,8 3-8 16,-8 0 8-16,0-3-7 16,-6 2 4-16,-10-4 2 15,1 0-3-15,-16-7 5 16,5 1 0-16,-5 2 2 16,0 0 9-16,-11 6 2 15,-9 6-3-15,-10 3 9 0,-6-1-8 16,5-4 2-1,-3-2-2-15,8 2-5 0,7-13-2 16,4 4-4-16,4-4-16 16,11-2-31-16,-5 0-77 15,5-3-460-15</inkml:trace>
  <inkml:trace contextRef="#ctx0" brushRef="#br0" timeOffset="4573.26">3059 9033 637 0,'0'0'437'0,"0"0"-429"16,0 0 10-16,0 0 177 0,0 0-53 15,0 0-83-15,0 0-41 16,-5-8 18-16,5 8-20 16,0 0-4-16,0 0 0 15,0 0-5-15,11 0 2 16,7-3 3-16,5 0 2 16,6 0 2-16,6 1-13 15,-4-4 1-15,10 4 0 16,-1-4-3-16,4-2 0 15,-7 4-1-15,4-2 0 16,-7 0-2-16,1 2 2 16,-9 0-1-16,-11-1 0 0,1 2-7 15,-6 0 6 1,-5 3-3-16,-5-3 0 0,0 3 4 16,0 0-3-16,0 0 4 15,0-2 0-15,0 2-5 16,0-6 4-16,0-3-2 15,0 1 0-15,-7-6 2 16,-1 2-7-16,2 2 8 16,-4 0-2-16,5 2 4 15,0 6 4-15,1-4 6 16,-1 3 1-16,3 3 8 16,2 0-5-16,0 0 6 15,0 0 0-15,0 0-18 16,0 0-1-16,0 0-3 15,0 0-4-15,0 0 3 0,11 0-7 16,9 5 8-16,5 4-2 16,-3 2 4-16,7-3-3 15,1 4 1-15,-3-4-7 16,-3 1 7-16,-3 0-7 16,-6-4 7-16,-4 1-1 15,-8 0 2-15,-1-4-1 16,-2 7 7-16,0 2 7 15,-5 7 10-15,-13 1-8 16,-6 3 2-16,4-5-1 0,-1 0-6 16,2 3-3-1,4-6-3-15,4-6-5 0,1 1 0 16,10-9-2-16,-5 3-17 16,5-3-26-16,0 0-32 15,-5-6-150-15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19:24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2174 6228 960 0,'0'0'39'0,"0"0"44"16,0 0 109-16,0 0-63 0,0 0-79 15,0 0-27-15,0 0 11 16,0 0-10-16,-10 0-1 16,10 0-8-16,-4 0-2 15,4 0 5-15,0 0-7 16,0 0-1-16,0 0 0 15,0 0-8-15,0 0 0 16,0 0-2-16,4 0 0 16,11 0 0-16,6 0 2 15,-1 0 0-15,6 0 2 16,-2 0-2-16,7 0 3 16,-1 0-5-16,1 0 0 0,5 0 2 15,-2 0-2-15,8-3 0 16,-3-2-1-16,1-1 2 15,1 0-1-15,-5 0 0 16,4 1 1-16,0 2 2 16,-9 1-3-16,5 2 0 15,3 0 2-15,-4 0-1 16,1 0-1-16,-5 0 0 16,4 0 1-16,-10 0-3 15,5-4 2-15,-8 4 0 16,-3 0-1-16,2 0 1 15,-6 0 0-15,-1 0-1 16,-7 0 4-16,3 0-2 0,-6 0-1 16,6 0 0-1,-10 0-1-15,5 0 1 0,-5 0-1 16,5 0-1-16,-5 0-9 16,5 0 7-16,-5 0-8 15,0 0 3-15,9-2 5 16,-9-2-13-16,2 2 9 15,1-4-1-15,-1 0 5 16,-2-2 1-16,0-3 3 16,0 0 0-16,0 0 4 0,0-3-4 15,0 0 6 1,-7 0 3-16,-7-1-1 0,4-2 7 16,5 3-11-1,-4 0 4-15,2 5 4 0,4 3-5 16,1 4 4-16,-1 0 6 15,3 2-8-15,0 0 4 16,0 0-13-16,0 0 0 16,0 0 0-16,0 0-9 15,8 0 6-15,13 2 3 16,3 4 0-16,4 2 3 16,1 4-3-16,0-1 0 15,-3 0 0-15,0 3 3 16,-2-3-3-16,-3 3 0 15,-1 0 2-15,-9 0 4 16,4-2-5-16,-6-1 4 16,-2 1 4-16,-4-2-4 0,-3 2 6 15,0-4 2-15,0 6 5 16,-3 1 8-16,-13 5-11 16,-4 0-3-16,-5 2 4 15,-2-2-6-15,-2-1 1 16,3-1-2-16,2-2-7 15,3-8 7-15,2 2-8 16,7-8-1-16,3 1 0 16,2-3-12-16,7 0-4 15,0 0-13-15,0 0-21 16,0 0-24-16,0 0-120 16,0 0-612-16</inkml:trace>
  <inkml:trace contextRef="#ctx0" brushRef="#br0" timeOffset="12619.37">3893 7357 884 0,'0'0'26'0,"0"0"-9"15,0 0 175-15,0 0-56 16,0 0-65-16,0 0-13 0,0 0-19 15,0-20-13-15,0 20 2 16,0 0-6-16,0 0 10 16,0 0-3-16,0 0-9 15,0 0 12-15,0 0-14 16,0 0 0-16,-5 0-1 16,-5 0-15-16,-4 0 3 15,-2 0-4-15,-4 0 2 16,4 0-2-16,-5 0-1 15,-3 0 0-15,-2 0 0 16,2 0 3-16,2 0-3 16,-2 0 0-16,3 3 0 15,2-3 1-15,4 3-1 16,-1-3 0-16,1 0 0 0,6 0 1 16,-1 0-1-16,-1 0 0 15,5 0 2-15,-3 0-2 16,-1 0 0-16,-1 0 0 15,6 0-2-15,-5 2 1 16,5 2 1-16,-1-2-2 16,-2 1 1-16,3 3-4 15,-1-1 5-15,5 4-2 16,-4 2 0-16,1 4-2 16,2 5 4-16,-1-1 0 15,-2 9 1-15,5 4-2 0,-5 1 1 16,5 7 0-1,0 2-2-15,0 3 3 0,0 3-1 16,0-3 0-16,0 0 1 16,0 3-1-16,0 0 0 15,0 3 0-15,-6 0-2 16,6 3 4-16,0-3-2 16,0-4 0-16,-5 1 2 15,5 0-3-15,0 3 1 16,-5 0 0-16,5-1-1 15,-5 4 3-15,5-3-2 16,-3 2 0-16,-3-2 2 0,1 3-2 16,-2 3 0-1,4-4 0-15,-4-3 2 0,-2 1 1 16,4 1-3-16,-5-1 0 16,5-4 2-16,0 3 0 15,-1-1-2-15,6 5 0 16,0-1 1-16,-5-2 2 15,5 3-3-15,0 2 2 16,0 1-1-16,0-1 6 16,0-2-7-16,0-6 0 15,0 0-1-15,0-7 1 16,5-1 0-16,-5 3 0 16,0-4 1-16,0 1-1 15,0 0 0-15,0-7 0 16,0 3 0-16,0-4 1 0,0-1-1 15,0-3 0 1,-5-2 3-16,5-1-4 0,0 3 1 16,0-2 0-16,0-1-3 15,0 1 5-15,0-2-2 16,0 8 0-16,0-7 2 16,0 7-2-16,-3-4 0 15,1-1 0-15,-1 5-2 16,1-7 4-16,-3-3-2 15,5-2 0-15,-4 0 2 16,3-3-2-16,-3 0 0 16,4-3 0-16,0 3-2 15,0-5 4-15,0 2-2 0,0 0 0 16,0 0 2-16,-2 0-2 16,2 3 0-16,0-3 0 15,0-2-1-15,0-2 2 16,0-1-1-16,0 0 0 15,0-4 3-15,0 1-5 16,0 2 2-16,0-5 0 16,0 2-2-16,0 1 1 15,0-2 1-15,0-2 0 16,6 4-2-16,-1-4-1 16,2-2 3-16,1 0-1 15,3 0-3-15,4 0 4 16,4 0 0-16,2 0 0 15,-1 0 4-15,10 0 0 0,-5-2-4 16,6-2 0-16,-1 2 3 16,-4 0-1-16,5-2-2 15,0 2 0-15,-2-4 4 16,-3 3-3-16,-2-2-1 16,-4 1 0-16,-4 2-3 15,-1 2 5-15,-6 0-2 16,1 0 0-16,-4 0 2 15,-1 0-2-15,-3 0 0 16,1 0 0-16,-3 0-2 0,0 0 2 16,0 0 0-1,2 0-5-15,-2 0-18 0,0 0-3 16,0 0-52 0,-2 6-179-16</inkml:trace>
  <inkml:trace contextRef="#ctx0" brushRef="#br0" timeOffset="30976.82">21093 9575 453 0,'0'0'605'0,"0"0"-547"16,0 0 52-16,0 0 4 16,0 0-62-16,0 0-23 15,0 0 1-15,0 0-14 16,78-22 8-16,-54 16-8 15,-3 3 14-15,10-3-10 16,-6 4-17-16,5-1 6 16,-4 3 4-16,5 0-12 15,1 0 11-15,1 0-8 16,1 0-3-16,3 0 8 0,1 0-8 16,-2 0 5-16,5 0-1 15,0 0-2-15,9 0 3 16,0 0-6-16,11 0 0 15,1 0-2-15,1 0 3 16,-2 0-1-16,-5 5 0 16,5-1 3-16,-4 1-5 15,1 1 2-15,1 2 0 16,-4 4 0-16,-5-2 3 16,1 4-1-16,-2-2 3 15,1 0-1-15,-4-7 5 16,6 0-9-16,-4-5 0 15,0 0 1-15,-3 0 2 16,-5 0-3-16,-6-2 0 16,-3-4 2-16,0 4 4 0,-2-8-6 15,-6 8 0-15,1-4 4 16,-9 4-2-16,1-2-2 16,-7 4 0-16,1 0 5 15,-5 0-6-15,2 0 1 16,2 0 0-16,-1 0-4 15,-1 0 6-15,2 0-2 16,-2 0 0-16,-4 0-18 16,2 0-10-16,-3 0-56 15,-2 4-156-15,0 12-389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20:12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5905 8814 755 0,'0'0'52'15,"0"0"-44"-15,0 0 166 16,0 0-32-16,0 0-86 16,0 0-3-16,0 0 3 15,0 0 1-15,-5-10-2 0,5 10-2 16,0 0 1-16,0 0-6 15,0 0-14-15,0 0 5 16,0 0-11-16,0 0-15 16,0 0 0-16,0 0-11 15,0 0-1-15,0 0-1 16,0 0 1-16,0 0-3 16,15 0 2-16,4 0 0 15,2 0 9-15,0 0-8 16,8 0 0-16,-1-2 4 15,1-1-4-15,5-2 1 16,-3 1-2-16,0 2 0 0,4-1 0 16,-4 0 0-1,-2-3 0-15,-7 4-1 16,3-1 2-16,-1 0-1 0,-9 0 0 16,-3 1 2-16,-3-2-3 15,-4 4 2-15,-5 0-1 16,0 0 5-16,0 0-5 15,0 0 12-15,0 0-1 16,0 0-8-16,0-2 6 16,0 2-8-16,0 0-1 15,0 0 0-15,0 0-3 16,0 0 3-16,0 0-13 16,0 0-14-16,0 0-9 0,0 0-55 15,5-3-163-15,-5-2-660 16</inkml:trace>
  <inkml:trace contextRef="#ctx0" brushRef="#br0" timeOffset="1261.07">7538 11954 993 0,'0'0'117'0,"0"0"-51"16,0 0 114-16,0 0-58 15,0 0-78-15,0 0-13 16,-10-2-14-16,10 2 0 15,0 0 8-15,0 0-9 16,0 0 2-16,0 0-5 16,0 0-7-16,0 0 4 15,0 0-9-15,14 0-1 16,3 0 11-16,7 0-8 16,2 0 4-16,3 0-3 15,-3 0-3-15,5 0 2 0,-2 0-3 16,-3 0 0-16,3-4-1 15,-6 2 2-15,1 2-1 16,-9-3 0-16,1 3 2 16,-6 0-3-16,-1 0 1 15,-4 0 0-15,-3 0-1 16,3 0 1-16,-2 0 0 16,-1 0 0-16,1 0-9 15,-3 0 1-15,0 0-34 16,0 5-52-16,0 1-198 15</inkml:trace>
  <inkml:trace contextRef="#ctx0" brushRef="#br0" timeOffset="39331.15">14494 13902 9 0,'0'0'825'16,"0"0"-791"-16,0 0 29 15,0 0 66-15,0 0-70 16,86-23 7-16,-62 18-26 16,2-1 9-16,0 3-6 15,-2 0 14-15,2 3-31 16,0 0-10-16,-2 0 16 15,0 0-10-15,-2 3-16 16,2 3 8-16,2-1-12 16,-2-2-2-16,2-3 0 15,-2 0-17-15,-3 0-68 0,-9-5-208 16</inkml:trace>
  <inkml:trace contextRef="#ctx0" brushRef="#br0" timeOffset="39916.15">14539 14652 1280 0,'0'0'0'16,"0"0"0"-16,0 0 50 16,0 0-6-16,86-5-31 15,-50 2-7-15,2 0-6 0,-2 3-4 16,-5 0-2-16,-2 0-42 15,-6 0-59-15,-9 6-122 16,-4 5-271-16</inkml:trace>
  <inkml:trace contextRef="#ctx0" brushRef="#br0" timeOffset="40275.15">14675 15389 1034 0,'0'0'26'16,"0"0"88"-16,0 0 48 16,0 0-99-16,81 18-34 15,-61-18-8-15,1 0-3 0,3 2-18 16,-8-2-10-1,-1 2-90-15,-6 10-213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21:27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19982 12087 1105 0,'0'0'11'0,"0"0"4"0,0 0 59 15,0 0 55-15,0 0-75 16,0 0-24-16,0 0 13 15,-3-14-11-15,3 14 4 16,0 0-6-16,0-2-6 16,0 2 1-16,0 0-14 15,0 0-1-15,0 0 6 16,-2 0-7-16,2 0 3 16,0 0-2-16,0 8-8 15,0 3 11-15,-3 6-13 0,1 2 1 16,2-1 0-1,0-4 1-15,0-3-2 0,0 0 0 16,0-2-1-16,0-4-4 16,5 1 5-16,5-1-3 15,1-1 1-15,2-4-3 16,3 0 3-16,5 0 2 16,3 0-2-16,2 0-1 15,5-4 3-15,5-1 0 16,3-1-1-16,3 1 2 15,3-1-1-15,-1 3 0 16,6 1 1-16,4-4-1 16,-1 3 0-16,-1 0 0 15,3 1-2-15,-3-4 2 0,-3 2 0 16,1 4 0-16,2 0 0 16,-2-2-1-16,2 2 1 15,1 0 0-15,-3 0-3 16,-3 0 5-16,-1 0-2 15,-1 0 0-15,-4 0 1 16,4 2-1-16,-4 2 0 16,2-4 0-16,-6 2-3 15,-1-2 5-15,-5 0-2 16,-2 4 0-16,2-4 2 16,-5 2-3-16,3 1 1 15,-3 0 0-15,0-1-1 0,1 2 3 16,-4-4-2-16,-2 0 0 15,-3 0 1-15,1 0-2 16,-7 0 1-16,2 0 0 16,-3 0-2-16,-5 0 1 15,3 0 1-15,-4 0 0 16,0 0 3-16,-5 0-4 16,9 0 1-16,-9-6 0 15,2 3 2-15,3-12-1 16,4 1 1-16,-8-5-2 15,4-1 4-15,-5 0-2 16,0-2-2-16,0 2 0 16,0 3 1-16,0 3 1 15,0 2-2-15,0 7 3 0,0 2 0 16,0 3 10-16,0 0-9 16,0 0-4-16,0 0 0 15,0 0-5-15,0 0-3 16,0 0-11-16,0 0-44 15,4 0-143-15,-2 0-292 16</inkml:trace>
  <inkml:trace contextRef="#ctx0" brushRef="#br0" timeOffset="1305.09">5853 12075 590 0,'0'0'43'0,"0"0"59"15,0 0 106-15,0 0-26 16,0 0-57-16,0 0-19 15,0 0-42-15,0-8-15 16,0 8 4-16,0 0-9 16,0 0-8-16,0 0-10 15,0 0-19-15,0 0 2 16,0 0-9-16,11 0 1 16,6 12-1-16,7-1 4 0,12 0-3 15,-1 0 1-15,4-2-1 16,3 2-1-16,2-5 0 15,-2 0 2-15,-3-4-4 16,-2-2 2-16,-13 4-4 16,-9-2-2-16,-8 0-21 15,-7 8-26-15,-5 4-104 16,-36 8-472-16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22:25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20371 16599 277 0,'0'0'311'16,"0"0"-246"-16,0 0 24 15,0 0 22-15,0 0 3 16,0 0-42-16,0 0-13 16,-41 9-2-16,36-9-26 15,0 0 3-15,0 0 13 0,1 3-29 16,2-3 11-16,-1 0-13 15,1 2 6-15,-1-2 14 16,-2 4-8-16,5-4 19 16,-5 2 9-16,5-2-16 15,0 0 1-15,0 0-21 16,0 4-8-16,0-4 6 16,0 0-11-16,0 0 2 15,0 0-7-15,0 0 3 16,0 0-3-16,0 0-2 15,0 0 0-15,0 0-4 16,0 0 0-16,0 0-2 16,0-6-8-16,0-6 11 15,15-7 1-15,-5-4 2 16,4-2 0-16,2-3 3 0,-4-1-2 16,1-1-1-16,3 1 0 15,-2-2 4-15,-4 0-5 16,2 0 1-16,-3-3 0 15,-2-2-3-15,1 1 3 16,-3-1 0-16,1 4 0 16,-6 1 3-16,5 1-4 15,-5 1 1-15,0-1 0 16,0 0-4-16,0 0 6 16,0-3-2-16,-2 1 0 0,-7 1 3 15,4 3-4-15,0 6 1 16,0-2 0-16,1 5-1 15,-2 2 5-15,0 0-4 16,1 0 5-16,-3 0-2 16,1-2 5-16,-4 1-8 15,1-2 0-15,1 6-1 16,6 0 2-16,-2 6-1 16,3 0 0-16,-3 5 6 15,2-3 3-15,3 4-4 16,-6-2 1-16,5 2 8 15,-8-1-14-15,4 0 6 16,-2-3-6-16,-2 0 5 16,2 2-5-16,-1-6 0 15,-2 4 0-15,4-2-3 0,-2 3 4 16,3-1-1-16,-1 3 0 16,1 1 4-16,5-1-4 15,-1 3 1-15,1 0-1 16,0 0 5-16,0 0-3 15,0 0-2-15,-4-3 0 16,4 3 2-16,0 0-2 16,0 0 0-16,0 0 0 15,0 0-1-15,0 0 4 16,0 0 2-16,0 0-5 16,0 0 5-16,0 6-7 15,0 8 2-15,0 2 0 0,0 8-4 16,0-5 3-1,0-2 1-15,0 2 0 0,0 1 2 16,5 3-4-16,0-1 2 16,1-4 0-16,-1-2-3 15,0-2-2-15,-2-5 1 16,-1-4 0-16,-2-5-8 16,0 0 10-16,0 0-7 15,0 0 2-15,0 0 7 16,0 0-15-16,0-2 10 15,0-10 2-15,0-10 3 16,-10-4-1-16,-1-5 1 16,-1 3 0-16,2-3-3 0,0 1 6 15,-4 4-3-15,14 0 0 16,-5 9 2-16,5 3-2 16,0 6 0-1,0 2 0-15,0-2-2 0,0 2 5 16,0 4-3-16,0-4 0 15,0 0 3-15,0-2-4 16,5 2 1-16,3 0 0 16,-6 1 0-16,2 5 3 15,1 0-3-15,0 0 0 16,2 0 3-16,8 2 1 16,10 10-2-16,-1 7 1 0,3-1 1 15,-1-2-3-15,-2-2-1 16,0 1 0-16,-7-4 4 15,-3-2-3-15,2-5-1 16,-8 2 0-16,-6-6-3 16,-2 0 5-16,0 0-2 15,0 0 0-15,0 0 4 16,0 0-7-16,0 0 3 16,0 0-5-16,0 0 5 15,0 0-22-15,5 0-12 16,0-2-91-16,6-6-146 15,-6 4-829-15</inkml:trace>
  <inkml:trace contextRef="#ctx0" brushRef="#br0" timeOffset="16944.58">20027 8968 279 0,'0'0'964'16,"0"0"-959"-16,0 0-5 16,0 0 76-16,0 0-7 15,0 0-46-15,0 0 5 16,0 4 0-16,0-4-4 15,0 2 1-15,0-2 1 16,0 0-3-16,0 2 3 16,0 2-1-16,0 8-13 15,-5 2 10-15,0 2-4 16,-6 7-9-16,1 5 7 16,-4 8-13-16,0 13 7 0,-1 1-2 15,3 9-6 1,1-5 7-16,3 3-9 0,3-6 0 15,5-4 0-15,-5-5 0 16,5-7-1-16,0-7 0 16,0-12-10-16,0-2-13 15,0-8-37-15,0-6-64 16,0 0-186-16,0-8-452 16</inkml:trace>
  <inkml:trace contextRef="#ctx0" brushRef="#br0" timeOffset="17314.62">19815 9530 1021 0,'0'0'110'16,"0"0"-107"-16,0 0 121 15,0 0-22-15,0 0-71 16,0 0-4-16,-26 63 27 15,21-30-18-15,2 1 6 16,1-6-22-16,2 0-7 16,0-5-1-16,0-3-7 15,2-6-1-15,6-6-3 16,3-2 1-16,4-4-3 16,1-2 1-16,4 0 0 15,4-8 1-15,2-12-1 0,-2-2 0 16,-1-3 5-1,-3-1-5-15,-6 4 1 0,0-1 0 16,-7 3 1-16,-4 6-4 16,-1 6 1-16,-2 8-28 15,0 0-54-15,0 6-100 16,0 16-309-16</inkml:trace>
  <inkml:trace contextRef="#ctx0" brushRef="#br0" timeOffset="23384.62">21422 10608 1307 0,'0'0'13'16,"0"0"36"-16,0 0 65 16,0 0-85-16,0 0-17 15,0 0-2-15,0 0 8 16,0-3-12-16,7 6 14 15,7 8 4-15,5 7-4 16,-2-2-2-16,4 7-6 0,-1 0-4 16,-1-1-3-16,2-3-5 15,3 5 12-15,-3-5-12 16,3 1 3-16,-2 6 5 16,-1-4-4-16,3 3 6 15,-3-2-1-15,-1 8-4 16,-1-3 6-16,0 3-9 15,-7-3 3-15,2 4 0 16,-3-7-5-16,-1 5 5 16,-3-1 0-16,-4-1-4 15,2 0 9-15,-5 1-6 16,4 1 3-16,-4 4 1 16,0-2-4-16,0-1 1 15,0-1-3-15,0-1-1 16,0-3 5-16,0-4-6 0,-4-2 4 15,-1-6-4-15,2 0-1 16,-2-3 1-16,-1 1 0 16,1-2-3-16,-2 2 0 15,-1-4 0-15,3 1-4 16,-1-6-1-16,1 0-14 16,5-3 4-16,0 0 2 15,-1 0-5-15,-3 0 5 16,-1 0 0-16,-2 0 8 15,-2 0-21-15,1 0 28 16,-3 0-4-16,6 0-2 16,-2 0-6-16,2-11 2 0,2 2 3 15,-2-2-1-15,5-1 8 16,-2 4-2-16,2-4 3 16,0 4 2-16,0 0-1 15,0 5 9-15,0 0 2 16,0 3-1-16,0 0 2 15,0 0-4-15,0 0 5 16,0 0 1-16,0 0-4 16,0 0 10-16,0 0-9 15,-5 9 1-15,-4 10-1 16,2 7-10-16,-1 8 1 16,-1-3 1-16,7-3-1 15,-1-3 3-15,3-5-6 16,0-3 2-16,0-4-2 0,0-3-1 15,3-4 1-15,4-2-1 16,5-4-6-16,4 0 6 16,1 0-5-16,7-2 0 15,2-12 2-15,0 0-5 16,3-3 1-16,-3-3-4 16,3 6-5-16,-6-6-14 15,-1 4-26-15,-5-2-23 16,-1 1-67-16,-3-3-135 15,-2-2-535-15</inkml:trace>
  <inkml:trace contextRef="#ctx0" brushRef="#br0" timeOffset="23898.64">22539 10823 1056 0,'0'0'123'15,"0"0"-22"-15,0 0 45 16,0 0-64-16,0 0-31 0,0 0-17 16,0 0-3-16,5 39-4 15,0-13-6-15,-5-2-3 16,0 2 1-16,2 0-11 16,1-1-1-16,-1-5-3 15,-2 0-2-15,0-6-4 16,0-3 2-16,0-3-13 15,0-5-6-15,3-3-50 16,-3 0-117-16,0-3-385 16</inkml:trace>
  <inkml:trace contextRef="#ctx0" brushRef="#br0" timeOffset="27279.94">10818 10247 711 0,'0'0'0'0,"0"0"0"16,0 0 42-16,0 0 119 15,0 0-24-15,0 0-24 16,0 0-23-16,0-11-15 0,0 11-30 15,0 0-3 1,0 0-3-16,0 0-6 0,5 0 6 16,0 0-11-1,14 20-8-15,7 2 21 0,5 7-22 16,4 1-8-16,-3-1-7 16,1-1-2-16,0-6-3 15,-4-2 1-15,2-3-6 16,-7-5-3-16,-8-2-20 15,-1-4-12-15,-6 0-49 16,-8-4-64-16,-1-2-131 16,0 0-710-16</inkml:trace>
  <inkml:trace contextRef="#ctx0" brushRef="#br0" timeOffset="27506.96">10894 10518 1087 0,'0'0'91'0,"0"0"-91"16,0 0 61-16,0 0 44 16,0 0-58-16,0 0-26 15,112-99-17-15,-71 66-3 16,-1-4-1-16,-1-3-21 15,1 14-78-15,-18 10-324 16</inkml:trace>
  <inkml:trace contextRef="#ctx0" brushRef="#br0" timeOffset="39620.61">21646 12259 404 0,'0'0'602'0,"0"0"-560"16,0 0-37-16,0 0 124 0,0 0-86 15,0 0-8-15,0 0 12 16,0-6 8-16,0 6-17 15,0 0 3-15,0 0 1 16,0 0-12-16,0 0 6 16,0 0-11-16,0 0-10 15,0 0 3-15,0 0-10 16,0 0 0-16,0 0 0 16,0 0-5-16,0 0 0 15,0 0-3-15,0 0 1 16,0 0-3-16,0 0 2 15,0 0 0-15,0 0 0 0,9 0 1 16,-2 6 2 0,3 2 3-16,-1 1-3 0,4 2 5 15,3 0-6-15,-4 1-1 16,3 2 0-16,1-2 0 16,1 2-1-16,-1 0 0 15,-4 0 0-15,2-1-1 16,-4 1 1-16,0 2 0 15,1-2 0-15,-1-1 2 16,0 4-3-16,1 0 1 16,-1-3 0-16,0 4 1 15,1-2-1-15,1 1 0 16,-5 0-1-16,3-3 2 16,-2 5-1-16,-1-1 0 0,-1 1 1 15,-1 1 0-15,0 0-1 16,0-3 0-16,0 0 6 15,-1 0-3-15,-3 3-1 16,3 2 2-16,-4 1-3 16,0 2 6-16,0 4-3 15,0 1 1-15,0 4 4 16,-9 1-5-16,2-2 1 16,-3 1-2-16,1 2-2 15,-1-4 4-15,3 1-4 16,-1-1 0-16,1 1 1 15,-2-1 0-15,0-4-2 16,3-3 0-16,-3-3 2 16,-1 2-1-16,3-8 0 0,-2 1 0 15,-1-3 1-15,-1 0-1 16,3 0 0-16,-3-2 2 16,5-1-3-16,-8 0 1 15,7-5-1-15,3-6-4 16,4 0 0-16,0 0-8 15,0 0 4-15,0 0 2 16,-1-6-4-16,-4-2 2 16,-1-6-3-16,3 0-5 15,3-4 6-15,0-1-8 16,0 2 5-16,0 0 6 0,0 3 6 16,0 6 0-16,3-4 1 15,3 6 0-15,-6 4 4 16,0-1 1-16,0 3 10 15,0 0 2-15,0 0-5 16,0 0 2-16,0 0-7 16,0 0-1-16,0 0-1 15,0 0-4-15,0 3 10 16,0 11-4-16,0 6-7 16,-9 5 8-16,2 3-6 15,-2 0 0-15,9 0 6 16,0-5-6-16,0-6-2 15,0 2 0-15,14-4-3 0,2-1 3 16,1-3-4 0,2 1-1-16,5-1 4 0,4-3-3 15,-3-2 4-15,8-6-2 16,-5 0-6-16,-4 0 2 16,5-2-9-16,-3-10-12 15,-4-5-24-15,1-3-70 16,-8 4-103-16,-4-2-509 15</inkml:trace>
  <inkml:trace contextRef="#ctx0" brushRef="#br0" timeOffset="40289.19">22540 12809 1263 0,'0'0'211'16,"0"0"-180"-16,0 0-8 15,0 0 36-15,0 0-54 16,0 0-5-16,4 0-9 16,13 0 8-16,7 0 1 15,-3 0 0-15,-2 0 1 16,-7 3 0-16,-4 3 0 0,-3 5 4 16,-3-2 1-16,-2 7 7 15,0 2 4-15,0 1 1 16,-7 7 4-16,-8-4-16 15,-1 1 7-15,-1-3-6 16,7 0-5-16,-1-6 3 16,5 0-5-16,2-3 3 15,4-2-6-15,0-4 3 16,0-2-7-16,0 3 5 16,14-1-1-16,-2-5 3 15,7 6 0-15,0-3 1 16,1 0-1-16,3-3 0 15,1 0-4-15,2 0-12 0,-2 0-27 16,-9-3-30-16,-6 3-169 16,-9 3-1044-16</inkml:trace>
  <inkml:trace contextRef="#ctx0" brushRef="#br0" timeOffset="44766.6">21681 13795 421 0,'0'0'403'16,"0"0"-372"-16,0 0 57 16,0 0 85-16,0 0-93 15,0 0-16-15,0 0 3 16,-4 0-18-16,4 0-16 0,0 0-1 16,0 0 6-1,0 0-10-15,0 0-8 0,0 0-4 16,0 0-6-16,0 0 4 15,0 0-1-15,0 0-9 16,0 0-1-16,0 0-3 16,0 0-2-16,0 0 2 15,0 5-3-15,0 6 3 16,9 3 0-16,-1 0 1 16,3 4 1-16,-1 4-1 15,0 1-1-15,1 2 7 16,1 1-1-16,-4 2-1 15,6 2 0-15,-7-4-2 16,-2 3 3-16,4-7-6 16,-2-2 1-16,-2 2 3 0,-2-2-2 15,3 3 1-15,-6-1 5 16,0 1-6-16,0-1 4 16,0 4-1-16,0-1 3 15,0 1 4-15,0 2-4 16,-11-3 1-16,1 6 1 15,-4 4-7-15,2-5 5 16,-2 4-4-16,0 5-2 16,2-2 0-16,-3-3-1 15,-1 6-1-15,3-7 0 16,-1 1 0-16,2 0 3 16,-2-5-2-16,4 1 0 0,-2-4 4 15,-2-1-5-15,9-5 3 16,0-6-3-16,5-8-2 15,0-6 1-15,0 0-6 16,0 0 0-16,0 0 0 16,0 0-10-16,0 0 3 15,0-6-3-15,0-6 7 16,0-2 9-16,0-2-4 16,0-1 1-16,0 0 3 15,0-6-1-15,0 1 1 16,0 2-3-16,0 3-6 15,0 3 5-15,-4 2 3 16,4 4 2-16,0 2-2 0,0 0 4 16,0 4-2-1,0 0 2-15,0 2 2 0,0 0 10 16,0 0-3-16,0 0-7 16,0 0 0-16,0 0-2 15,0 0 4-15,0 0 1 16,0 0-4-16,0 0 7 15,-5 0-5-15,3 8-3 16,-3 6 8-16,0 0-8 16,-4 6 5-16,2-1-3 15,-3 7 0-15,1 0 1 16,3 1-4-16,2-1 1 0,-1-10-2 16,5 4 0-1,0-8 0-15,0-1-1 0,0 1-4 16,9-7 5-16,3 0-6 15,7-1 1-15,1-4 0 16,-4 0-1-16,10 0 1 16,-6-9 1-16,1 0 2 15,-2 1 1-15,-9 2 1 16,-5 4 0-16,0 2 0 16,-1 0-2-16,-2 0-2 15,6 0-12-15,-1 0-6 16,9 0 1-16,-3 0-20 15,13 0-56-15,-2 0-63 16,-3-11-174-16</inkml:trace>
  <inkml:trace contextRef="#ctx0" brushRef="#br0" timeOffset="45447.64">22621 14401 1126 0,'0'0'38'0,"0"0"-38"16,0 0 76-16,0 0-71 15,0 0-3-15,0 0-2 16,0 0 2-16,86-5-1 16,-72 5 3-16,-4 5 16 15,-4 4 11-15,-5 1 23 16,-1 2-1-16,0 0-7 15,0-4-4-15,0 0-12 16,0 1-14-16,0-3 0 16,0-1-16-16,0-2-3 15,4 3-14-15,6 0-13 16,0-1 11-16,4 0-5 0,-3 1 0 16,1 0 9-16,-4 0 10 15,-1 0 5-15,-3-1 2 16,-4 0 13-16,0 4 21 15,0 2 2-15,0 3-2 16,-11 1 1-16,-4 5-11 16,-4 2-9-16,-5 0-10 15,3 1-7-15,-1-3-22 16,8-4-56-16,3-4-178 16</inkml:trace>
  <inkml:trace contextRef="#ctx0" brushRef="#br0" timeOffset="46203.71">21257 15387 1046 0,'0'0'143'0,"0"0"-92"16,0 0 38-16,0 0 7 16,0 0-63-16,0 0-7 15,-7-10-6-15,7 10-12 16,5 6-4-16,12 8 18 15,2 12 0-15,2-1-14 16,3 3-2-16,-3 4-4 16,-6-1 4-16,4 3 4 15,-8 2-2-15,-6 1 7 16,-4-1-4-16,-1 4 7 0,0-1-10 16,-1 1 3-1,-10 3 3-15,-2-4-3 0,-1 1-2 16,2-1 4-16,-4-5-8 15,3-4 0-15,0-6-5 16,3-11 0-16,2-1-2 16,8-4-3-16,-6-2-13 15,6-6-11-15,0 0-38 16,0 0-60-16,-5 0-124 16,0-3-271-16</inkml:trace>
  <inkml:trace contextRef="#ctx0" brushRef="#br0" timeOffset="46558.75">21221 16044 607 0,'0'0'179'15,"0"0"-4"-15,0 0 20 16,0 0-84-16,0 0-31 15,0 0-47-15,5-12-6 16,-5 12 11-16,0 0 6 16,0 0 0-16,0 12 1 15,0 10-10-15,0 7-11 0,0-1 2 16,0 0-12 0,0-3-9-16,0 1-5 0,0-6 1 15,8-6-4-15,5-3-2 16,6-3-3-16,1 0 4 15,1-2-4-15,-2-2 2 16,-2-2-3-16,4-2-10 16,-2 0-10-16,1 0-31 15,4 0-75-15,-6 0-235 16</inkml:trace>
  <inkml:trace contextRef="#ctx0" brushRef="#br0" timeOffset="47628.83">22697 15818 807 0,'0'0'115'16,"0"0"21"-16,0 0 60 15,0 0-91-15,0 0-53 16,0 0-2-16,0-6-7 16,0 6-10-16,0 0-1 15,0 0 2-15,0 3 7 16,-5 12-10-16,-11 7-20 0,-3 0-3 15,4 4 3-15,3-3-5 16,3-7-6-16,4 1-2 16,5-5-3-16,0-4-5 15,3-2-10-15,15-4-3 16,6-2-9-16,10 0-2 16,-1-8-1-16,1-6 12 15,-4 0 6-15,-13-1 8 16,-3 7 9-16,-7 6 2 15,-7-2 3-15,0 4 24 16,0 0 12-16,0 0-7 16,0 0-2-16,0 4-7 15,0 12-9-15,0 10-1 16,0 5-11-16,0 3 3 0,0-3-7 16,0-1 0-16,0 2 0 15,0-1-27-15,0 3-29 16,0 5-58-16,-2 1-145 15,-14 5-886-15</inkml:trace>
  <inkml:trace contextRef="#ctx0" brushRef="#br0" timeOffset="48409.92">21305 16679 552 0,'0'0'496'0,"0"0"-490"15,0 0 147-15,0 0-86 16,0 0-42-16,0 0 30 16,23 37 5-16,-3-7-38 15,1 5-6-15,1-1-1 16,1 5 2-16,-3-3-2 15,-6 4 4-15,5-1-6 16,-12 1-7-16,-4 3 4 16,-3-1 1-16,0 0 3 15,0 1 3-15,-15-4 0 16,-2 1 3-16,-1-1-10 0,-2-3-4 16,1-2 9-1,-2 1-12-15,6-11-2 0,1-1-1 16,4-12 0-16,8-2-3 15,-2-6-17-15,4-3-17 16,0 0-49-16,0 0-101 16,0-6-193-16</inkml:trace>
  <inkml:trace contextRef="#ctx0" brushRef="#br0" timeOffset="48754.93">21255 17333 1071 0,'0'0'82'16,"0"0"-46"-16,0 0 105 16,0 0-72-16,0 0-28 15,-45 85 0-15,37-51-12 16,-3 3-3-16,5-3-2 15,0-6-9-15,3-3 0 16,3-5-10-16,0-3-5 16,0-6 0-16,10-2-3 15,4-6 3-15,2-3-8 16,9 0-3-16,1 0 4 0,-2-14-3 16,6 0 0-16,-8-4 3 15,-1 2-1-15,-4 7-11 16,-5 0-37-16,-3 4-37 15,-8 5-177-15</inkml:trace>
  <inkml:trace contextRef="#ctx0" brushRef="#br0" timeOffset="49536">22792 17218 843 0,'0'0'150'0,"0"0"-9"15,0 0 23-15,0 0-56 16,0 0-43-16,0 0-28 16,-14 6-5-16,12 2-12 15,-6 4 0-15,6-4-13 16,-2 3-7-16,4-2-3 15,0 2-1-15,0-3-7 16,4 0-4-16,6 1-7 16,2-4 3-16,2 7 15 15,-2 0 0-15,-3 2 4 16,-4 0 3-16,-3 3 2 16,1 5 12-16,-3 0-2 0,0 1-5 15,0 0-1-15,0-6-4 16,-3-7-5-16,-3 0-2 15,1-4-22-15,0-6-29 16,-2 0-51-16,2-4-89 16,2-16-489-16</inkml:trace>
  <inkml:trace contextRef="#ctx0" brushRef="#br0" timeOffset="49722.01">22799 17181 362 0,'0'0'701'0,"0"0"-656"16,0 0 120-16,0 0-92 15,89-2-53-15,-58 2-7 16,4 0-8-16,1 0-5 16,3 0-28-16,-11 2-105 15,-9 6-662-15</inkml:trace>
  <inkml:trace contextRef="#ctx0" brushRef="#br0" timeOffset="77274.92">6679 14907 1264 0,'0'0'146'0,"0"0"-146"16,0 0 0-16,0 0 5 16,-40-74 19-16,33 49-12 0,2-3-10 15,-4-15 17-15,-1-11-8 16,5-17-5-16,0-12 1 15,5-20-4-15,-6-6 10 16,6-10-11-16,0-11 2 16,-8-5 15-16,-4-9-13 15,-9-8 18-15,-13-16-14 16,4-6-7-16,-6-6 3 16,12 2-2-16,7 12-4 15,8 12 3-15,9 19 1 16,0 11 13-16,0 9 1 15,11 10-14-15,-1 8 11 0,-2 4-15 16,3 6 2 0,8 6-2-16,-2 4 3 0,2 12-3 15,-4 12 0-15,6 5 3 16,-5 16-1-16,-3 7-2 16,-7 9 0-16,0 6 14 15,-6 2-10-15,4 6 3 16,-2-4-1-16,-2 3-4 15,0 0 5-15,0-3-7 16,0 1 0-16,0-1-3 16,0 3 4-16,0 1-1 15,0-1 0-15,0 3 3 0,0 0-1 16,0 0-2-16,0 0 0 16,0 0 4-16,0 3-1 15,-6 5-3-15,-4 6 0 16,-5 6-3-16,-6 6-3 15,0-1 5-15,6 1 1 16,-4 2-3-16,3-9 5 16,1-2-2-16,10-8 0 15,-1-3 3-15,3-6-1 16,1 0-2-16,-1 0 0 16,3 0-1-16,0 0 4 15,0 0-3-15,0 0 0 16,0-20-5-16,-2-11 2 0,2-12-12 15,0-5 9-15,0 3 3 16,0-1-1-16,2 8 4 16,3-2 0-16,4 5 3 15,-4 8-4-15,0 1 1 16,0 0 0-16,0 7 1 16,4 2 2-16,-4 6-3 15,0 3 1-15,0 2 2 16,1 0-3-16,0 4 0 15,3 2 0-15,1 0-2 16,1 0 4-16,4 0-2 16,6 5 1-16,3 18 1 0,2 8 11 15,8 11-5 1,-8 3 1-16,3 0 2 16,-6 1-8-16,-4-7 1 0,1-5-4 15,-6 0 5 1,-2-3-5-16,-3-6 0 0,-4-6-9 15,2-7-12-15,-4-9-60 16,-3-3-167-16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23:47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11233 15375 924 0,'0'0'22'16,"0"0"-16"-16,0 0 132 16,0 0-15-16,0 0-33 0,0 0-19 15,0 0-22 1,-34 0-10-16,34 0-2 0,0 0-5 15,-2 0-5-15,2 0-10 16,0 0 5-16,0 0 0 16,0 0-14-16,0 0 1 15,0 0-4-15,0 0-4 16,0 0-1-16,0 0-1 16,0 0 0-16,15 0 1 15,10 0 6-15,0 0 3 16,1 0-7-16,10 0 4 15,4 0 2-15,5 0-8 16,1 0 2-16,1 0-1 16,1-6 0-16,-1 6 0 15,-1 0 0-15,4 0 0 0,-3 0 0 16,1 0-1-16,-7 0-2 16,4 3 0-16,-4 6 2 15,1-3 0-15,6-4 0 16,-2 4 2-16,1-4-4 15,-2-2 2-15,1 6 0 16,-3-2-1-16,-7-2 1 16,-5 4 0-16,4-4 0 15,-4 1 1-15,-2 2-1 16,-1 1 0-16,1 3 0 16,-3-4-1-16,3 1 2 15,0 0-1-15,-1-1 0 0,1-2 2 16,6 0-2-16,-8-1 0 15,-3 2 0-15,2-2-1 16,-2 2 2-16,-3 0-2 16,5 0 2-16,-2-2-1 15,-2 4 0-15,2-2 0 16,6 0 0-16,-4 0 0 16,5-2 1-16,0 1-1 15,-2 0 0-15,5 0 0 16,-3-3-1-16,0 8 1 15,-7-5-1-15,2 3 0 16,0-1 1-16,0 1 0 16,-2-3 0-16,5-3-3 0,-3 0 2 15,0 0-5 1,0 0 2-16,-2 0-1 0,-3 0 2 16,3 0 2-16,-4 0 1 15,-4 0 0-15,-1 0-1 16,1 0 1-16,-1 0-1 15,1 0 0-15,-1 0-2 16,-1 0 3-16,5 0-3 16,-7 0-1-16,2 3 3 15,-2-3-5-15,-2 2 2 16,4-2 1-16,-3 4-3 16,-1-2 1-16,-2 4-15 0,-1 0-39 15,2 2-39 1,-9 6-131-16,0 6-979 0</inkml:trace>
  <inkml:trace contextRef="#ctx0" brushRef="#br0" timeOffset="11910.38">19533 8060 578 0,'0'0'73'0,"0"0"-61"16,0 0 49-16,0 0 75 16,0 0-27-16,0 0-43 15,0 0-38-15,8-9-14 0,-6 7 23 16,-2 2-8-16,3 0 11 16,-3 0 1-16,0 0-10 15,0 0 18-15,0 0-20 16,0 0-4-16,0 0 7 15,0 0-18-15,0 0-2 16,0 0-6-16,0 0-2 16,0 0 1-16,0 0-5 15,0 0 0-15,0 2 11 16,0 7-10-16,0 2 2 16,0 3-2-16,0 1 4 15,0-1-5-15,0-4 0 16,0 2 0-16,0-4-5 0,0 4 5 15,0-4-1 1,0-2 0-16,0-1-8 0,0-2 7 16,0 0-3-16,0 3 5 15,0-4-5-15,0 2 2 16,6-4-1-16,-1 2 1 16,2-2-4-16,3 2 4 15,0 2 3-15,4-4 0 16,-4 2-2-16,1 2 4 15,2-4-2-15,3 2 0 16,1-2 4-16,6 4 0 16,2-2-4-16,6-2 0 0,6 0 4 15,2 0-2 1,3 0-2-16,-1 0 4 0,2 0-2 16,-2 0 11-16,6-6-5 15,3 4-1-15,0-4 12 16,0 0-13-16,1 4 1 15,-1-2-2-15,0 2-5 16,2-2 7-16,0 4-7 16,-2-2 0-16,3 2 3 15,-6 0 2-15,-1 0-2 16,-5 0 8-16,8 0-6 16,-3 0 10-16,6 0-15 15,3 0 2-15,0 0-2 16,0 0 2-16,2 0-2 15,-2 0 5-15,0 0-4 16,0 0 7-16,1 0-8 0,-1 0 0 16,-4 0 0-16,-1 0 2 15,0 2-2-15,-7 2 0 16,6-2 2-16,-8 2 0 16,11-2-2-16,1 0 0 15,4 4 1-15,-2-2 0 16,2-2-1-16,-4-2 0 15,-1 6 4-15,0-6-5 16,1 6 1-16,-5-4 0 16,6 1-1-16,-8-3 3 15,4 3-2-15,-3 0 1 0,-3-3 3 16,3 3 1-16,-2-3-5 16,1 2 0-16,4-2 4 15,3 0-2-15,-4 0-2 16,1 0 2-16,-2 0 2 15,-5 0 1-15,0 0-5 16,0 0 0-16,2 0 14 16,1 0-14-16,-1 0 12 15,0 0-9-15,0 0 3 16,0 0-6-16,-4 0 0 16,0 0 0-16,4 0-2 15,0 0 3-15,-4 0-1 16,0 0 0-16,-1 0 3 0,0 0 0 15,-1 0-3 1,-2 0 0-16,2 0-1 0,-3 0 3 16,0 0-2-16,-5 0 0 15,4 0 2-15,-1-2-2 16,-1-1 0-16,5 0 0 16,-2 0-2-16,4 3 6 15,-4-3-4-15,4 1 0 16,-2 2 2-16,1-4-4 15,2 2 2-15,3 2 0 16,-7 0-3-16,3 0 5 16,0 0-2-16,-4 0 0 0,0 0 4 15,2 0-7 1,0 0 3-16,5 0 0 0,-2 0-4 16,4 0 7-1,5 0-3-15,-2 0 0 0,2 0 3 16,-2 0-5-16,-5 0 2 15,1 0 0-15,-7 0-4 16,1 0 6-16,0 0-2 16,0 0 0-16,3 0 4 15,1 0-6-15,4 0 2 16,-1 0 0-16,0 0-2 16,0 0 5-16,-6 0-3 15,3 0 0-15,-1 0 3 16,0 0-5-16,4 0 2 15,2 0 0-15,1 0-2 0,-3 0 2 16,-4 0 0-16,-5 0 0 16,0 0 2-16,-1 0-4 15,-1 0 2-15,2-2-4 16,1-4 1-16,2 2-9 16,1-4 6-16,-4 2-5 15,0 0-5-15,-5 1 14 16,-2 0-2-16,1 2 4 15,-4 0-3-15,-1 3 4 16,1-3-1-16,-2 3 0 16,6-3 4-16,-3 0-6 15,2 1 2-15,6-4 0 0,-4 3-2 16,3 3 4-16,-3 0-2 16,-1 0 0-16,-3 0 1 15,-1 0-3-15,-2 0 2 16,2 0 0-16,0 0-5 15,1 0 7-15,-4 3-2 16,-2-3 0-16,-3 0-9 16,-4 0 6-16,-3 0-1 15,1 0 4-15,-4 0-7 16,-1 0 10-16,2 0-3 16,-2 0 0-16,-4 0 2 15,2 0-1-15,0 0-1 16,-3 0 0-16,-2 0 1 15,0-3 3-15,0 3 2 16,0-3 6-16,0 1-9 0,4-1 16 16,-4-3-19-16,3 1 1 15,-1-3-1-15,1-2 3 16,-1 0-3-16,1 0 0 16,-1 2 4-16,-2 0-1 15,4-1-1-15,-3 4-2 16,-1-4 4-16,4 3 1 15,1 1-5-15,-3 0 0 16,-2 1 2-16,0 2-4 16,0 2 2-16,3 0 0 0,-3 0-3 15,0 0 4 1,0 0-2-16,0 0 1 0,0 0-12 16,0 0 11-1,0 0-14-15,0 0-7 0,0 0 14 16,0 0-11-16,0 0 4 15,0 0-15-15,0-6-32 16,-5 4-79-16,-11-2-802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25:35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11004 8683 849 0,'0'0'21'16,"0"0"-19"-16,0 0 101 0,0 0 33 15,0 0-76 1,0 0-37-16,0 0 12 0,0 0 14 15,0 9 4-15,0-9-11 16,0 0-8-16,0 0-6 16,0 0 7-16,0 0-15 15,0 0-7-15,0 0 3 16,0 0-7-16,0 0 5 16,0-6 4-16,0-5-6 15,0-3-3-15,0-3-5 16,0-3-2-16,0-2 1 15,-3-4-2-15,3-3 0 16,0-1-1-16,0-1 1 16,5-1-1-16,3 4 0 15,-1 6 0-15,-2 5 7 0,-1 3-5 16,-2 2 16-16,-2 2 1 16,0-5-11-16,0 7 4 15,0 0-8-15,0-1 1 16,3 4 3-16,-3-1-5 15,0 2 0-15,0 4-3 16,0 0 2-16,0 0-4 16,0 0 2-16,2 0-2 15,1 0 2-15,-3 0-6 16,7 0 2-16,2 0-3 16,6 0 7-16,4 0 2 15,3 0-2-15,3 0 0 0,6 0 1 16,3 0 4-16,2 0-5 15,0 0 0-15,4-2 0 16,0-6 3-16,1 2-3 16,-1 2 0-16,-1 0-2 15,-1 0 3-15,2 2-1 16,-1-4 1-16,6 3 0 16,2-2 5-16,10-1-5 15,3 0 0-15,-2 3 1 16,-1 3-1-16,4-2 1 15,-6-1-2-15,0 0 3 16,-4 3-2-16,5 0-1 16,-6 0 0-16,1-3 3 0,-1 0-2 15,2 1-1 1,-2-4 0-16,0 0 1 0,0 4-1 16,-4-2 0-16,1 2 0 15,-2-2-1-15,4 2 3 16,1-4-2-16,2 0 0 15,3 1 0-15,0-3 3 16,2 2-3-16,3 3 0 16,1-2-1-16,-1-1 0 15,-3 0 1-15,-2 4 0 16,5 2 1-16,-5-3 0 16,6 3-1-16,-10-3 2 15,6 3 3-15,-2-3-5 16,-5 3 2-16,0 0-1 0,-5-3 1 15,2 3 3-15,-1 0-5 16,4-2 3-16,2 2 4 16,-2-4-5-16,0 4 5 15,1-2-7-15,3 2 0 16,-3 0 3-16,5 0-3 16,4-2 0-16,-3 2-1 15,-7 0 0-15,1 0 1 16,-1 0-1-16,5 0 2 15,0 0-2-15,6 0 1 16,-4 0 0-16,-2 0 0 16,5 0-1-16,-3 0 1 15,-2 0 0-15,0 0 2 16,2 0-3-16,2 0 1 0,-4-4 0 16,2-2 0-16,3 0 1 15,-3 2-1-15,3-2 0 16,5 0 1-16,1 0-3 15,-1 4 2-15,-3-2 0 16,2 2 0-16,-2 2-3 16,4 0 3-16,-1 0 0 15,2 0 1-15,-3 0-1 16,-2 6 0-16,-2 2 0 16,-5-2-1-16,2 0 2 15,-3-2-1-15,-8 2 0 16,4 0 0-16,-5-2 2 0,1-2-2 15,-1 0 0-15,-4 2-1 16,11-2 2-16,-4 1-1 16,-1-3 0-16,-1 3 2 15,-6 0-2-15,0 0 0 16,-9-3 0-16,3 2 0 16,-3-2 0-16,-5 0 0 15,5 0 0-15,-2 0 0 16,6 0 0-16,-4 0 0 15,0 0 0-15,0 0 0 16,-2 0 1-16,2 0-1 16,-2 0 0-16,-3 0 0 0,5 0 0 15,-5 0 0 1,7 0 0-16,-6 0-1 0,3 0 1 16,1 0 0-16,-2-2 0 15,2 2 0-15,-2 0 0 16,2 0 0-16,0 0 0 15,0 0 0-15,2 0 0 16,-2 0 0-16,0 0 0 16,9 0 0-16,-4 0 0 15,8 0 1-15,-2 0-1 16,10 0 0-16,-4 0 1 16,-2 0-1-16,6 0 0 0,-7 0-1 15,0 0-1 1,-4 0 2-16,0 0 0 0,-1 2 0 15,-1-2-1-15,-4 3 1 16,1 0 0-16,-5 0 0 16,-2 0-2-16,-3-1 2 15,0-2 0-15,3 3 0 16,-8-3-1-16,0 0 1 16,-8 0 0-16,-2 0-6 15,-4 0 6-15,-2 0-3 16,-2 0 3-16,2 0 0 15,-3 0 0-15,3 0 0 16,4 0 0-16,-4 0 0 16,5 0 0-16,-1 0 0 15,1-3-2-15,1 1-1 0,-1 2-4 16,-3-3 7-16,2 3-2 16,-4 0 0-16,0 0 0 15,0 0 2-15,-1 0 0 16,-4 0-1-16,1 0 2 15,-1 0-1-15,0 0 2 16,0 0 0-16,4 0 1 16,-4 0-3-16,1 0 0 15,5 0 4-15,-1 0-4 16,0 8 4-16,0-2-1 16,0 5-1-16,0 4 4 15,1-1-3-15,-3 2-2 0,2 1 6 16,-3 3-4-16,1 0 1 15,-1 6-1-15,-2-4-1 16,4 1 7-16,-4-3-8 16,0-4-1-16,5 4 2 15,-5-6-1-15,0 0 0 16,5 0-1-16,-2-3 1 16,-3-5-1-16,0 6 0 15,0-4 0-15,2 0 3 16,-2 1-3-16,0-4 4 15,0 4 0-15,0-6-2 16,0-3 1-16,0 0-3 16,3 0 1-16,-3 0-4 0,0 0 1 15,0 0-3 1,0 0-5-16,0 0-14 0,0 0-9 16,-3 0-48-16,-12-3-94 15</inkml:trace>
  <inkml:trace contextRef="#ctx0" brushRef="#br0" timeOffset="960.08">21998 7518 1254 0,'0'0'5'0,"0"0"7"16,0 0 96-16,0 0-42 15,0 0-35-15,0 0-14 16,0 0-3-16,1-3 6 15,-1 3-4-15,0 6 6 16,0 11 1-16,0 13 0 16,0 10 4-16,0 8-6 15,0 3-6-15,-5-4-2 16,0 8 0-16,0-7-10 16,0-1 2-16,1-5-2 15,2-2-1-15,-1-3-1 16,3-9-1-16,0-5 0 0,0-9 0 15,0-6-11-15,0-4-8 16,0-2-14-16,0-2-29 16,0 0-58-16,0 0-67 15,0-17-250-15</inkml:trace>
  <inkml:trace contextRef="#ctx0" brushRef="#br0" timeOffset="1342.12">21841 7910 1092 0,'0'0'14'15,"0"0"54"-15,0 0 76 16,0 0-68-16,0 0-35 16,-4 91 1-16,18-55 3 15,-3 1-15-15,4-3-1 16,2-6-3-16,-3-3-16 15,7-3-1-15,-6-4-1 16,-1-4-4-16,-2-3-2 16,-2-2-1-16,-1-7-1 15,5-2 1-15,-2 0 1 16,2 0-2-16,3 0 0 16,2-8 0-16,10-6-2 15,-7-4 2-15,3-1-8 0,-5-1 7 16,-1 1 0-1,-8-4 0-15,-5 3 1 0,0 6-9 16,-6 3-9-16,0 5-23 16,0 6-82-16,-7 0-308 15</inkml:trace>
  <inkml:trace contextRef="#ctx0" brushRef="#br0" timeOffset="2280.19">22828 7475 1141 0,'0'0'114'16,"0"0"-111"-16,0 0 89 15,0 0-33-15,0 0-27 16,0 0-21-16,0 54-3 16,0-31 3-16,0-1-8 15,0-4 5-15,0-4-6 0,0-4-1 16,0-1 3-16,0-3-4 15,0-6 0-15,0 0 0 16,2 0-3-16,6 0 1 16,1 0-2-16,6-9 3 15,-4-2 1-15,4 0 4 16,-4 3-2-16,-5 2 6 16,3 0 1-16,-4 3 7 15,0 3-1-15,-1 0-9 16,-2 0 1-16,1 0-2 15,-3 0-2-15,0 0 1 16,0 3-4-16,0 11 8 16,5 6 12-16,0-3 0 0,0 5-7 15,1-4-13-15,1-4 0 16,1-4 0-16,-1 2-3 16,3-6-4-1,2-4-27-15,4-2-29 0,1 0-26 16,4-5-125-16,3-15-321 15</inkml:trace>
  <inkml:trace contextRef="#ctx0" brushRef="#br0" timeOffset="2462.21">23226 7543 611 0,'0'0'664'16,"0"0"-663"-16,0 0 64 0,0 0-15 15,0 0-40-15,0 0-3 16,0 59-7-16,0-47-10 16,0-1-46-16,0-5-146 15,0-6-604-15</inkml:trace>
  <inkml:trace contextRef="#ctx0" brushRef="#br0" timeOffset="3166.26">23207 7360 1399 0,'0'0'147'0,"0"0"-147"15,0 0 21-15,0 0-12 16,0 0-9-16,0 0-49 0,-9-3-162 15,9 6-413-15</inkml:trace>
  <inkml:trace contextRef="#ctx0" brushRef="#br0" timeOffset="3710.32">23469 7616 1082 0,'0'0'262'0,"0"0"-254"16,0 0 37-16,0 0 51 16,0 0-77-16,0 0-19 15,0 0-1-15,32 0 0 0,-16 0 2 16,3-2 0-1,-5-4-1-15,-2-6-4 0,-4 4 1 16,-1-3-9-16,-7 2 1 16,0 1 11-16,0 2 4 15,-10 4 4-15,-6 2 10 16,1 0 1-16,-1 0-1 16,1 6 3-16,-1 8-1 15,6 2-1-15,5-2-8 16,1 4-7-16,4-5-4 15,0 1-3-15,11 0-4 16,9-4-38-16,5-6-27 0,4-4-92 16,-3 0-370-16</inkml:trace>
  <inkml:trace contextRef="#ctx0" brushRef="#br0" timeOffset="4103.34">23737 7554 1180 0,'0'0'6'0,"0"0"45"15,0 0 93-15,0 0-80 16,0 0-52-16,0 0 1 16,16 38 15-16,-11-19-17 0,4-2-8 15,-2 0 4 1,1-3-5-16,-1-6 1 0,2 0-3 15,-2-4-1-15,3-4-1 16,0 0 0-16,4-4-7 16,0-10 0-16,1-2 9 15,-3-4 0-15,-1 1 2 16,-3 1 0-16,-6 10 26 16,2 5 6-16,-4 3 6 15,0 0-1-15,0 0-18 16,0 0-8-16,0 0-8 15,0 0-5-15,0 11-3 16,5 1 2-16,0 4-1 16,5 1-6-16,4-3-29 0,1 0-35 15,6-8-69-15,0-2-108 16,-1-4-412-16</inkml:trace>
  <inkml:trace contextRef="#ctx0" brushRef="#br0" timeOffset="4688.39">24128 7606 945 0,'0'0'216'0,"0"0"-122"15,0 0 75-15,0 0-78 16,0 0-40-16,0 0-20 16,4-4-21-16,-2 10-4 15,3 6-5-15,3-1 6 0,1 3-5 16,-2-6 1-16,2 0-4 15,-3 2 1-15,5-8-3 16,-3-2-5-16,4 0-13 16,2 0-2-16,0-12-15 15,-2-4 12-15,-3 4 15 16,-2 1 11-16,-4 3 0 16,2 2 10-16,-5 4 13 15,0 2-7-15,0 0 0 16,0 0 2-16,0 0-1 15,2 2-17-15,3 4 0 16,0 0 20-16,0-1-10 0,4 1-5 16,0-1-3-16,-2-2 0 15,1 0-2-15,4-3 0 16,4 0-8-16,3 0-1 16,1-3-9-16,-4-3 4 15,-6 1 7-15,-1 5 4 16,-8 0 3-16,-1 0 0 15,4 0 6-15,-4 0-3 16,7 0 0-16,1 5-3 16,-2 1 1-16,7-3 1 15,-1 0-1-15,4-1-1 16,3-2-6-16,-4 0 6 16,4-5-13-16,-1-6-4 0,-3-4 1 15,-5 1 10 1,4 0-2-16,-14 0 8 0,9 6 2 15,-9 2-2-15,0 0-15 16,0 4-133-16,0 2-609 16</inkml:trace>
  <inkml:trace contextRef="#ctx0" brushRef="#br0" timeOffset="6794.6">19936 9285 279 0,'0'0'609'16,"0"0"-513"-16,0 0 43 16,0 0-19-16,0 0-41 15,0 0-27-15,0 0-10 16,20-14-6-16,-9 10 13 15,-4 2-10-15,1-4-7 16,-3 4-2-16,4-4-11 16,-2 2 0-16,1 4-6 15,5 0-11-15,2-2 7 16,4 2-8-16,10-2-1 16,7 2 8-16,6 0 1 0,8 0 1 15,5 0 3 1,2-4-12-16,3 2 11 0,9-2-11 15,3-1 0-15,9-4 0 16,0 4 0-16,-7-1-1 16,-7 4 0-16,-6-1 1 15,-10 3 1-15,-1 0-2 16,-8 0 0-16,-4 0 5 16,-6 0-3-16,-2 0 2 15,-1 0-3-15,-3 0 0 16,0 3 1-16,-2-3-2 15,-2 2 0-15,-1-2 1 0,-2 0 0 16,0 0-1-16,-7 0 0 16,-4 0 2-16,-1 0 1 15,-7 0-3-15,0 0 0 16,0 0 1-16,0 0-1 16,0 0 0-16,0 0-7 15,0 0-14-15,0 0 4 16,0 0-20-16,4 0-32 15,-3 0-76-15,-1 0-340 16</inkml:trace>
  <inkml:trace contextRef="#ctx0" brushRef="#br0" timeOffset="11919.01">19603 12197 441 0,'0'0'404'15,"0"0"-392"-15,0 0 94 16,0 0 10-16,0 0-63 16,0 0-14-16,0 0-13 15,9-14 27-15,-9 14 7 16,0 0 0-16,0 0-7 15,0 0-31-15,0 0-18 16,0 6 9-16,0 8-11 0,0 6 3 16,0 2-5-16,0 0 2 15,0-2-2-15,0 0 0 16,0-3 0-16,0 0-3 16,5-6 3-16,-3-2 0 15,6-4 0-15,-1 1-5 16,7-3 2-16,1 0-2 15,1-3-4-15,13 0 7 16,-3 0-3-16,5 0 5 16,0-6 7-16,4 0-5 15,-1 1 17-15,2-1-11 16,9 3 6-16,-4-3 5 16,11 4-15-16,3-1 4 0,4 0-1 15,-2-3-6 1,-1 6 13-16,0-2-14 0,-1 2 1 15,-5 0 11-15,5 0-11 16,-4 0 9-16,6 0-4 16,-2-4-4-16,4 2 8 15,-7 2-10-15,4 0 0 16,5 0-2-16,2-6 2 16,-1 4 0-16,4-4-1 15,-6-2 5-15,1 2-6 16,-6 0 2-16,-4 1 0 15,6 2-2-15,-3 0 5 16,-3 0-3-16,1 3 0 16,-2 0 3-16,5 0-4 0,-3 0 1 15,6 0 0-15,3-3-1 16,1 1 3-16,-2-2-2 16,-3 2 0-16,-4-1 2 15,-5 3-2-15,1 0 0 16,-3 0 0-16,1 0-4 15,1 0 4-15,-2 5 0 16,-1-1 0-16,0-2-5 16,-4 1 3-16,1 0-3 15,-6 0 5-15,2 0-5 16,-2-3 7-16,-2 2-2 16,2 1 0-16,-5-3 5 15,9 3-8-15,-4-3 3 0,0 0 0 16,-1 5-2-16,-4-1 0 15,-2-2 0-15,2 4 0 16,0 0 0-16,0 0-1 16,2-6 3-16,0 2 0 15,-1-2-4-15,-1 0 4 16,-3 2 0-16,0-2 0 16,-6 0 1-16,-1 0-6 15,1 0 5-15,-1 0 0 16,-4 0-2-16,2 0 5 15,-4 0-3-15,4 0 0 16,-7 0 2-16,4 0-4 0,-1 0 2 16,3-2 0-16,-8 0-3 15,0-2 2-15,1-2 1 16,-5 4 0-16,0-4-4 16,-1 4 0-16,-2-2 2 15,2-1 2-15,-3 2-5 16,7 0 3-16,-9-5-1 15,8 2 2-15,-2-2 0 16,-5 0-1-16,3-4 2 16,-4 0 0-16,0 2 1 15,0-2 2-15,0 4-3 16,0-4 0-16,0 10-9 16,0-4 7-16,0 3-21 0,0 3-19 15,0 0-7 1,0 0-29-16,0 0-5 0,-9 0-179 15,-1 3-689-15</inkml:trace>
  <inkml:trace contextRef="#ctx0" brushRef="#br0" timeOffset="20131.58">3433 11991 715 0,'0'0'224'0,"0"0"-115"16,0 0 19-16,0 0-46 16,0 0-35-16,0 0-29 15,0 0 1-15,0-9 7 16,0 7-10-16,0-2 8 15,0 4 7-15,0-2 0 0,0 2 2 16,0-2-9 0,5-2-7-16,0 2-1 0,1-2-10 15,4-1 0-15,0 0-3 16,6-1-2-16,-1 0-1 16,9 1 2-16,2-1 5 15,4 3 8-15,-5-2-6 16,1 5 0-16,-2-3-2 15,-3 0-1-15,5 3 5 16,-2-6-7-16,-3 6-2 16,4-2 5-16,0-2-7 15,-5 2 2-15,-4-1-2 16,3-2 2-16,-4 1 0 16,-4 4-2-16,-1 0 1 0,0 0 0 15,1 0 0 1,2 0 1-16,-6 0-1 0,-2 0 2 15,4 0-2-15,-7 0-1 16,1 0 0-16,-3 0-3 16,0 0 2-16,0 0-5 15,0 0-9-15,0 0-18 16,0 0-19-16,0 0-78 16,0 0-126-16,-15 0-449 15</inkml:trace>
  <inkml:trace contextRef="#ctx0" brushRef="#br0" timeOffset="20771.64">3428 11830 526 0,'0'0'572'0,"0"0"-567"16,0 0 33-16,0 0 101 15,0 0-75-15,0 0-56 16,-3-6 9-16,-3 6 8 15,1 0 21-15,-2 0 1 0,-3 0-40 16,-4 9 7 0,4 2 5-16,-6 4-6 0,1-5 7 15,1 4-13-15,-1 1 2 16,-1-1 6-16,6 0-4 16,5-5 3-16,-1-1-2 15,6 1-12-15,0-4 4 16,0 4-3-16,0 1 2 15,11 0 3-15,4-2-5 16,4 0 0-16,-2-2-1 16,2-3 3-16,-3 0-3 15,-1-3 0-15,1 0-2 16,-6 0 1-16,4 2-19 16,-4 1-7-16,-5 0-18 0,1 6-60 15,-1 1-94-15,-5 4-246 16</inkml:trace>
  <inkml:trace contextRef="#ctx0" brushRef="#br0" timeOffset="22905.4">1578 11628 1171 0,'0'0'38'0,"0"0"-16"15,0 0 103-15,0 0-41 16,0 0-39-16,0 0-33 15,0 0-3-15,-36 30-1 16,27-5 2-16,-1 13 12 16,5-2-2-16,-1 7-12 15,6-2 1-15,0-1-8 16,0-6 3-16,0-6 0 0,11-3-4 16,8-5 2-16,-4-6-2 15,1-5-7-15,-1-6 5 16,6-3-14-16,-2 0 2 15,2-18-2-15,-1-6 5 16,9-5 6-16,-6-5-16 16,1-2 2-16,-9-4 5 15,1 3-2-15,-7-2 16 16,-2 5 2-16,-4 3 0 16,-3 5 1-16,0 4 5 15,0 2 9-15,0 8 1 16,0 8 2-16,0 0-1 15,0 4-2-15,0 0-7 0,0 0-1 16,0 8-9-16,0 18 0 16,0 11 3-16,2 11-2 15,8 0 4-15,-1-3-5 16,6-6-2-16,1-7-1 16,3-4-27-16,-2-3-44 15,2-5-35-15,-4-4-71 16,6-1-109-16,-7-6-192 15</inkml:trace>
  <inkml:trace contextRef="#ctx0" brushRef="#br0" timeOffset="23308.42">2002 11946 389 0,'0'0'280'0,"0"0"-248"15,0 0 141-15,0 0-24 16,0 0-46-16,0 0-29 15,17-17-6-15,-12 20-37 16,4 11 29-16,-2 2-9 16,1 2-19-16,-3-2-7 15,1 2-10-15,-1-1-13 16,0-9 3-16,0 0-5 16,0-2-3-16,0-4-3 15,1-2-28-15,2 0-3 16,-1 0-4-16,2-8 4 15,-4 0 27-15,5-3 0 16,-5-1 5-16,6 4 3 0,-6 2 4 16,-2 4-1-16,-3 2 24 15,0 0 6-15,2 0 11 16,1 0-11-16,-1 0-18 16,7 11 2-16,-2 3 10 15,3 2-17-15,-1-2-8 16,1-2-9-16,0-4-45 15,1-2-102-15,4-6-136 16,-5 0-313-16</inkml:trace>
  <inkml:trace contextRef="#ctx0" brushRef="#br0" timeOffset="23503.44">2326 11972 1159 0,'0'0'76'0,"0"0"-62"16,0 0 6-16,0 0 16 16,0 0-18-16,5 75-17 15,-4-61-2-15,3-2-2 16,1 0-33-16,0-4-35 16,-3-6-128-16,1-2-157 15</inkml:trace>
  <inkml:trace contextRef="#ctx0" brushRef="#br0" timeOffset="23647.45">2281 11819 1220 0,'0'0'1'16,"0"0"-1"-16,0 0-6 15,0 0-103-15,0 0-83 16,0 0-257-16</inkml:trace>
  <inkml:trace contextRef="#ctx0" brushRef="#br0" timeOffset="23941.48">2543 11642 849 0,'0'0'322'0,"0"0"-315"16,0 0 98-16,0 0 0 16,0 0-34-16,0 103-42 15,0-58-4-15,0 1 8 16,1-3-17-16,4-1 2 16,1-9-10-16,-1-1-6 15,3-10-4-15,-1-5-1 16,2-3-16-16,1-8-13 15,-5-4-51-15,1-2-58 16,-6 0-56-16,0-14-103 0,0-5-329 16</inkml:trace>
  <inkml:trace contextRef="#ctx0" brushRef="#br0" timeOffset="24123.49">2437 11810 1170 0,'0'0'61'0,"0"0"-19"16,0 0 50-16,0 0 11 16,0 0-59-16,121-10-19 15,-90-2-17-15,-2 4-8 16,-3 4-5-16,-10 4-45 16,-1 0-123-16,-10 14-335 0</inkml:trace>
  <inkml:trace contextRef="#ctx0" brushRef="#br0" timeOffset="28936.78">3509 10467 653 0,'0'0'93'0,"0"0"-75"16,0 0 73-16,0 0 32 15,0 0-45-15,0 0-20 0,0 0 8 16,-5-2-9-16,5 2 3 15,0 0-4-15,0 0-6 16,0 0-2-16,0 0-22 16,0 0-2-16,0 0 2 15,0 0-12-15,0 0 0 16,0 0-13-16,0 0 1 16,0 0 0-16,5-6-1 15,10 2 2-15,1-1 4 16,5 2-7-16,3 1 8 15,2-4-7-15,3 3-1 16,-3-3 2-16,0 4 0 0,-1 2-1 16,-6 0-1-16,2 0 2 15,-2 0-3-15,-4 0 1 16,-2 0 0-16,-5 0-1 16,-3 0 3-16,0 0-2 15,1 0 0-15,-6 0-4 16,0 0-2-16,0 0-19 15,0 0-23-15,0 0-58 16,0 0-106-16,0 0-171 16</inkml:trace>
  <inkml:trace contextRef="#ctx0" brushRef="#br0" timeOffset="29463.82">3459 10337 458 0,'0'0'430'0,"0"0"-389"16,0 0 109-16,0 0 11 16,0 0-63-16,0 0-56 15,0 0-1-15,0 0-2 16,0 0-3-16,-5 0 0 15,-6 0-28-15,-4 9 1 16,-1 2 7-16,1 0-1 16,-4 3 13-16,-2 0-9 15,11-2-8-15,0 2 6 16,1-3-12-16,7 1 0 0,2-2-5 16,0 2 2-1,0 0-4-15,7-2 2 0,12 0-2 16,2-2 2-16,5 0-6 15,3-5 1-15,-3-3-7 16,-2 0-18-16,-3 0-5 16,-6 0-55-16,-10 0-88 15,-5 0-407-15</inkml:trace>
  <inkml:trace contextRef="#ctx0" brushRef="#br0" timeOffset="43497.69">3697 10044 514 0,'0'0'19'15,"0"0"117"-15,0 0-52 16,0 0-24-16,0 0 35 15,0 0-23-15,0 0 2 0,-62-26-20 16,57 24 9-16,1 2-23 16,2 0-2-16,2 0 2 15,0 0-24-15,0 0-7 16,0 0-8-16,0 0-1 16,0 0 8-16,0 0-5 15,0 0 18-15,0 0 7 16,0-4-10-16,-5 2 2 15,-3-4-18-15,2 3-1 16,-4-2-2-16,0 2-1 16,-4-5 2-16,-2 4 0 15,-1 2 1-15,-7-1 3 16,5 0 2-16,-3 3 1 0,-8 0-3 16,10 0 6-16,-6 0-1 15,2 6-6-15,-2 0-3 16,0 5 4-16,-3 3-4 15,8 0 1-15,-8 8 0 16,-2 1 3-16,5 3-5 16,0-2 1-16,-3 6 0 15,5 0 6-15,-2 1-6 16,0 1 1-16,5-2 9 16,3 1-5-16,2 3 4 15,1-3 3-15,9 3-1 16,1 0 6-16,5-3-9 0,0 5-3 15,5 1 3 1,11 5-8-16,5-2 8 0,3-3-8 16,2 0 1-16,-1-9-4 15,1-6 2-15,-2-2-2 16,6-6 3-16,-5 3-9 16,1-5 1-16,5-2-1 15,4 0 2-15,1-2 6 16,4 0-12-16,-1-4 1 15,-3-4 2-15,0 0-10 16,-10 0 2-16,-2 0 1 16,-8 0 4-16,-7-6-24 15,-4-4-23-15,-4 2 3 16,-1 2 38-16,0-2 0 16,-5 8-32-16,-10 0-235 0</inkml:trace>
  <inkml:trace contextRef="#ctx0" brushRef="#br0" timeOffset="47533.06">21078 12567 733 0,'0'0'143'16,"0"0"-97"-16,0 0 80 15,0 0-27-15,0 0-45 16,0 0-54-16,10-9-3 16,-8 6-13-16,-2 3 16 0,3-2 15 15,-3 2 27 1,0 0 3-16,0 0 11 0,0 0 3 16,0 0-3-16,0 0-19 15,0 0-17-15,2 0 2 16,3 0-22-16,9-3 0 15,3-3-2-15,11-2 5 16,-1 2-3-16,8 0 0 16,-1 0 2-16,2 4-4 15,-1-4 6-15,3 4-5 16,0-2 1-16,3 4-1 16,-1-2 1-16,-3 2 0 15,1 0 0-15,-1 0-1 16,-3 0 1-16,-1 0 0 15,1 0-1-15,-3 0 0 0,4 0 0 16,-4 0-1-16,3 0-10 16,-5-2 7-16,-1 2-16 15,-4-6-10-15,-3 0 8 16,-6 3-3-16,-4 0-8 16,-6 1-7-16,-5 2-24 15,0 0 8-15,0 0-57 16,-5 0-74-16,-6 0-487 15</inkml:trace>
  <inkml:trace contextRef="#ctx0" brushRef="#br0" timeOffset="48412.14">21333 12696 753 0,'0'0'220'0,"0"0"-204"16,0 0 98-16,0 0-17 16,0 0-54-16,0 0-4 15,10 0 15-15,4 0-1 16,1 0-17-16,6 0 0 15,3 0-8-15,2 0-21 16,5 0-6-16,0 0 1 16,2-5-2-16,-2 0-2 15,0 1 2-15,-5 2-9 0,-2-2 3 16,-2 4-7-16,-5 0-4 16,-6 0-6-16,-5 0-18 15,0 0-18-15,-1 0-46 16,-2 0-94-16,-3 0-104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30:56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8487 7794 448 0,'0'0'384'0,"0"0"-361"0,0 0 76 16,0 0 90-16,0 0-90 16,0 0-42-16,0 0-10 15,0-8 2-15,0 8-23 16,0 0-2-16,0 0 0 16,0 0-9-16,0 0 5 15,0 0-3-15,0 0-4 16,0 0 0-16,-3 0-8 15,-2 6 3-15,-1 5-2 16,1 0-5-16,0 4 1 0,3-1-2 16,-6-4 3-1,8 4 1-15,0-2-4 0,0-1 0 16,0 1-2-16,0 2 3 16,0-6-1-16,0 0 0 15,0 2-1-15,0-6-1 16,0 0 2-16,0-2-3 15,5 4 2-15,0-6-3 16,5 6 3-16,-1-4 1 16,1 2 0-16,1-4-2 15,-1 2 2-15,0-2 0 16,9 0-1-16,-7 3 3 16,4-3-2-16,3 0 0 0,5 0 1 15,2 0 0-15,0 0-1 16,0 0 0-16,3-3-1 15,-3 1 2-15,3-2-1 16,-3 4 0-16,-6-2 1 16,11 2 0-16,-5 0-1 15,-2 0 0-15,7 0 3 16,-1 0-3-16,1 0 0 16,0-3 0-16,-2 0 2 15,0 3-2-15,-1 0 0 16,-4 0 0-16,2 0-1 15,3 0 3-15,-3 0-2 0,0 0 0 16,0 3 1 0,3 0 1-16,0-1-2 0,-1-2 0 15,4 0-1-15,-6 0 2 16,0 0-1-16,3 0 0 16,-3 0 1-16,0 0-2 15,-2 0 1-15,2 0 0 16,-5 4-1-16,10-4 1 15,-5 0 0-15,3 0 0 16,2 0 1-16,3 0-1 16,-3 0 0-16,5 0 0 15,-1-4-3-15,-4 2 4 16,-2-1-1-16,-3 0 0 16,-2 3 1-16,2 0-2 15,-2 0 1-15,2 0 0 0,0 0-1 16,3 0 2-1,2 0-1-15,0 0 0 0,0 0 2 16,4 0-2-16,-4 0 0 16,0 0 0-16,-2 0-1 15,-5 0 2-15,2 3-1 16,-6 0 0-16,12-3 1 16,-7 0 13-16,5 0-14 15,-5 0 0-15,5 0 0 16,-4 0 2-16,-2 0-2 15,-4 0 0-15,-4 0 2 16,3 0-5-16,-2 0 3 16,-1 0 0-16,3 0-1 15,-1 0 4-15,3 0-2 0,0 0-1 16,-1 0 1-16,5 0-2 16,0 2 1-16,1 2 0 15,-2 1 1-15,-1-2-1 16,-3 2-1-16,-1-2-1 15,0 0 1-15,-1 0 0 16,-3-3-3-16,-1 3 2 16,1-3 1-16,-1 0-4 15,-4 0 5-15,-3 0 0 16,2 0 0-16,-2 0 0 16,-2 0 0-16,-2 0-3 0,3 0 3 15,-6 0-9 1,0 0-7-16,5-3 6 0,0-3 10 15,-5 1-3-15,5-4 3 16,-5 1 0-16,0 0 0 16,0-4 2-16,0 0-1 15,0-2-1-15,0 0 2 16,0-3-4-16,0 3 2 16,0-2 0-16,0-2 0 15,0 8 3-15,0-5-5 16,0 7 4-16,0 2 0 15,0 0 2-15,0 4 1 0,0-1-4 16,0 3-1 0,0 0 0-16,0 0 0 0,0 0-1 15,0 0-5-15,0 0 5 16,0 0-39-16,0 0-66 16,-5 0-148-16</inkml:trace>
  <inkml:trace contextRef="#ctx0" brushRef="#br0" timeOffset="2118.78">2770 10159 952 0,'0'0'183'0,"0"0"-90"15,0 0 96-15,0 0-110 16,0 0-38-16,0 0-15 16,0 0 1-16,0 0 2 15,0 0-12-15,0 0 1 0,0 0 3 16,0 0-4-16,0-2 7 15,0-4-8-15,-14 0-15 16,4 0 9-16,-4 4-9 16,-1 2-1-16,-3 0 0 15,-1 0-2-15,-1 6-1 16,4 5 3-16,-4 3 0 16,6 6-2-16,3 2 0 15,1 0 1-15,10 4 0 16,0 3-2-16,0-7 1 15,0 0 0-15,16-4-3 16,3-7 1-16,1-5-13 16,1-4 4-16,5-2-3 15,0 0-3-15,-2-14 13 16,5-3-2-16,-7-3 0 0,-3 0 7 16,-3 1-5-16,-1-1 6 15,-4 6 0-15,-3 0 3 16,-3 6 1-16,-3 4 0 15,-2 4 4-15,0 0 11 16,0 0-7-16,0 0-2 16,0 0-2-16,0 12-1 15,-5 2-2-15,-2 6-5 16,2-3 0-16,1 3 0 16,4-4-1-16,0 2 1 15,0-7 0-15,0-3-5 16,11-2 5-16,3-4-14 0,1-2-3 15,1 0 6-15,8-13-6 16,-7-7 10-16,2-6-1 16,-4 1-10-16,-4-6 17 15,2 0-3-15,-7 0 4 16,-6-3 1-16,0-2 0 16,-4 1-1-16,-11-1 4 15,-6-4-3-15,-8 7 4 16,-2 1-3-16,1 10 13 15,-1 2 4-15,0 6 2 16,2 11-9-16,-2 1 5 16,0 2-4-16,2 0-3 15,-2 16-4-15,-4 1-6 0,4 9 8 16,0 4-5-16,2 7 0 16,3 5 4-16,2 4-7 15,9 5 4-15,8-4-4 16,3-1 0-16,4-1-2 15,0-5 2-15,19-4 0 16,2-7 0-16,10-1-3 16,9-12 2-16,-4-1-11 15,14-10-6-15,7-5-12 16,6-8-44-16,3-20-87 16,-9-10-712-16</inkml:trace>
  <inkml:trace contextRef="#ctx0" brushRef="#br0" timeOffset="2734.78">3585 9852 801 0,'0'0'334'15,"0"0"-305"-15,0 0 45 16,0 0 67-16,-36 95-67 16,22-49-38-16,3 7-1 15,1 7 8-15,0 2-10 16,6-2-4-16,4-5-11 15,0-7-10-15,0-11-4 16,9-5-4-16,1-13 0 0,9-2-1 16,-3-8-22-1,1-9-38-15,-3 0-72 0,1-6-88 16,-10-17-311-16</inkml:trace>
  <inkml:trace contextRef="#ctx0" brushRef="#br0" timeOffset="2892.79">3383 10193 1178 0,'0'0'70'15,"0"0"-68"-15,0 0 17 16,0 0-18-16,0 0-2 16,0 0-33-16,102 25-63 15,-68-13-129-15,8-4-248 0</inkml:trace>
  <inkml:trace contextRef="#ctx0" brushRef="#br0" timeOffset="3380.83">3828 10311 17 0,'0'0'93'0,"0"0"216"16,0 0-8-16,0 0-88 15,0 0-17-15,0 0-39 16,-16-53-77-16,2 51-16 15,-1-2-17-15,-1 4-8 16,1 0 4-16,-4 0-19 16,3 0-10-16,-1 4 6 15,-2 7-8-15,4 0 2 16,1 6-3-16,4-3-6 0,3 0 1 16,3 0-5-16,3-2-1 15,1-1 0-15,0 0-3 16,0-2 2-16,12-3-8 15,3 2-7-15,4-8-2 16,5 0-11-16,2 0-2 16,-5-12 3-16,3-2-17 15,-4-3 11-15,-4 3 15 16,-6 0 15-16,1 0 2 16,-6 2 4-16,-5 2 14 15,0 6 12-15,0 4 6 16,0 0 8-16,0 0-14 0,0 0-5 15,0 4 5-15,0 12-11 16,0 4-8-16,0 6-2 16,0-7-7-16,0 1 0 15,5 0-1-15,9-9-19 16,1-5-28-16,2-6-57 16,8 0-42-16,-1-9-213 15</inkml:trace>
  <inkml:trace contextRef="#ctx0" brushRef="#br0" timeOffset="3573.8">4034 10258 424 0,'0'0'872'0,"0"0"-853"16,0 0 89-16,0 0-31 16,0 0-37-16,0 0-23 15,0 99 6-15,0-76-12 16,0 5-7-16,0-8-4 15,5-3-3-15,1-7-26 16,4-6-69-16,0-4-114 16,4-6-369-16</inkml:trace>
  <inkml:trace contextRef="#ctx0" brushRef="#br0" timeOffset="3714.83">4045 10038 1037 0,'0'0'0'0,"0"0"-828"0</inkml:trace>
  <inkml:trace contextRef="#ctx0" brushRef="#br0" timeOffset="4083.83">4400 9832 1081 0,'0'0'287'16,"0"0"-285"-16,0 0 116 16,0 0-39-16,0 0-53 15,0 0-8-15,-16 105 12 16,6-61-11-16,-1 11 1 16,1-5-3-16,5-1-10 15,-4-2-6-15,4-5-1 16,0-8 0-16,0-5 0 0,5-1-2 15,0-8-14-15,0-6-3 16,0-1-17-16,0-7-36 16,0 0-96-16,0-6-281 15</inkml:trace>
  <inkml:trace contextRef="#ctx0" brushRef="#br0" timeOffset="4632.84">4701 10216 1235 0,'0'0'107'15,"0"0"-102"-15,0 0 78 0,0 0-20 16,0 0-48-16,0 0-5 16,2 81 14-16,-2-55-8 15,0 0-2-15,-2-9 6 16,-1-1-8-16,3-4-9 16,0-10-1-16,0-2-2 15,0 0 0-15,0 0 0 16,0 0-12-16,3-16 2 15,9-7 10-15,4 1-6 16,-3-4 3-16,3 6 0 16,-2 3 3-16,-2 1 0 15,-4 7 1-15,3 0 1 16,-4 7-2-16,1-2-3 0,8 4-36 16,-3 0-131-16,-2 0-231 15</inkml:trace>
  <inkml:trace contextRef="#ctx0" brushRef="#br0" timeOffset="5000.85">5025 10362 772 0,'0'0'56'0,"0"0"146"16,0 0-17-16,0 0-99 15,0 0-27-15,88-13-27 0,-75 4-20 16,3-2-4-16,-1-1-5 16,-4-2-1-16,-6 3-4 15,-2 2-8-15,-3-2 10 16,0 3 8-16,-8 0-2 16,-4 2 28-16,-7 3 32 15,3 3-27-15,3 0 11 16,-3 0-24-16,1 9 3 15,-1 2 4-15,6 0-12 16,4 8-3-16,6-1-16 16,0 2-1-16,0-4-2 15,11-1-7-15,13-1-17 0,2-8-24 16,5-4-49-16,10-2-76 16,-1-2-227-16</inkml:trace>
  <inkml:trace contextRef="#ctx0" brushRef="#br0" timeOffset="5277.87">5455 10222 504 0,'0'0'510'0,"0"0"-496"16,0 0 151-1,0 0 8-15,0 0-96 0,-80-26-15 16,64 32-2-1,2 10-25-15,4 4 9 0,0 9-6 16,4-1-17-16,1 3 0 16,5 3-3-16,0-8-7 15,0 2-1-15,11-6-8 16,13-5-2-16,2-5-2 16,13-4-12-16,2-8-14 15,15-4-30-15,-5-12-63 16,-1-9-257-16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26:49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19259 17556 1028 0,'0'0'44'16,"0"0"-42"-16,0 0 30 15,0 0 78-15,0 0-59 16,0 0-32-16,0 0 33 0,0-17-7 16,0 15 5-16,0 2-8 15,0-3-15-15,0 3 7 16,0-3-3-16,0 3-6 16,1 0 7-16,-1 0-5 15,0 0-5-15,0 0 4 16,0 0-14-16,0 0 9 15,0 8-1-15,0 7-18 16,4 10 4-16,-4 6-6 16,5 8 0-16,0 4 1 15,2-1 1-15,-2 6-2 16,-1 3 0-16,1-5 2 16,3-1-4-16,-6-6 2 15,3-3 0-15,-5-10-4 16,4-6 1-16,-2-9-4 0,1-6-8 15,-3-5-20-15,0 0-13 16,0 0-42-16,0-10-54 16,0-10-45-16,0-6-175 15</inkml:trace>
  <inkml:trace contextRef="#ctx0" brushRef="#br0" timeOffset="520.01">19195 17644 1041 0,'0'0'23'0,"0"0"65"16,0 0 49-16,0 0-53 15,0 0-43-15,0 0-11 16,0 0 0-16,0 0 4 16,0 0-2-16,0 0-3 15,0 0-3-15,0 0-8 16,0 0-4-16,0-3-14 16,9-8-1-16,1-6-3 15,9-8 6-15,-2-4-2 0,-1-5 0 16,-1 4-1-16,-1-2-3 15,-4 1 4-15,1 5 0 16,-6 10 2-16,0 2-1 16,-5 11 5-16,0 0 0 15,3 3-2-15,-3 0 11 16,0 0-6-16,0 0-4 16,5 0 6-16,2 12-6 15,4 4 4-15,2 10 0 16,3-1-5-16,-6 3 2 15,4-2-6-15,-7-6-4 16,2-1 1-16,-3-7-19 0,3 2-14 16,1-8-47-16,4-1-113 15,-7-2-240-15</inkml:trace>
  <inkml:trace contextRef="#ctx0" brushRef="#br0" timeOffset="1323.05">20737 17416 477 0,'0'0'794'0,"0"0"-779"16,0 0 25-16,0 0 74 16,0 0-56-16,0 0-31 15,-16 0-4-15,16 10 9 16,0 10-3-16,0 14-12 15,0 9 6-15,0 4 1 16,0 1-16-16,0 3 7 0,0 3-13 16,0-3-1-16,0-3 1 15,0-9 0-15,0-5-4 16,5-9-4-16,0-11-18 16,4-8-13-16,-2-6-45 15,-2-11-95-15,4-23-150 16,-6-12-621-16</inkml:trace>
  <inkml:trace contextRef="#ctx0" brushRef="#br0" timeOffset="1797.06">20575 17424 788 0,'0'0'299'0,"0"0"-299"15,0 0 107-15,0 0 33 16,0 0-79-16,0 0-20 16,-11 20 8-16,11-20-13 15,0 0-11-15,0 0-3 16,0-6-4-16,0-10-14 15,16-4-3-15,3-3 16 16,5-3-9-16,-2 4 1 16,-1-1 0-16,1 3-4 0,-4 0 0 15,-3 6-3-15,-1 0-1 16,-4 3 14-16,-5 2-8 16,1 1 0-16,-6 5 8 15,0 3-10-15,0 0 8 16,0 0 8-16,0 0-6 15,8 15 7-15,3 13-8 16,1 6-6-16,3 3-5 16,-1 2-1-16,-2-3-4 15,2-2 0-15,0-6-15 16,1-8-5-16,1-5-36 16,1-13-33-16,-3-2-123 15,-6-2-920-15</inkml:trace>
  <inkml:trace contextRef="#ctx0" brushRef="#br0" timeOffset="9964.25">19421 15623 1300 0,'0'0'27'0,"0"0"-19"16,0 0 74-16,0 0-3 15,0 0-54-15,0 0 0 16,0 0 1-16,0 0-3 15,-4 0 12-15,4 0-12 16,0 0-8-16,-2 0 1 16,2 0-2-16,0 0 4 0,0 0-7 15,0 9-1 1,0 5 0-16,0 8-5 0,0 10 4 16,0 1 1-16,0 4-8 15,0 3 4-15,0 2-4 16,-3-3 0-16,3 1-1 15,-2-3 1-15,-1-9-2 16,3-2 0-16,0-4 0 16,-2-8-3-16,2-6 1 15,0-2-6-15,0-6-11 16,0 0-14-16,0 0 0 16,-3 0-10-16,-3-9-24 0,0-10-45 15,-3-1-30 1,-1-8-41-16,6 0-96 0,2-1-209 15</inkml:trace>
  <inkml:trace contextRef="#ctx0" brushRef="#br0" timeOffset="10465.27">19319 15658 941 0,'0'0'72'15,"0"0"62"-15,0 0 22 16,0 0-79-16,0 0-42 0,0 0 1 16,-3 0-3-16,3 0-15 15,0 0 17-15,-2-4 3 16,2 4-11-16,0 0-2 15,0 0-11-15,0-2-6 16,0-2 1-16,0 2-6 16,0-4 6-16,0-2-7 15,0-6-1-15,0-6 1 16,5-3-2-16,2 3 0 16,-2 1 1-16,0 5 0 15,0 2-1-15,1 4 2 0,-3 2-1 16,-1 0 4-16,1 6 0 15,-3 0-1-15,2 0 8 16,-2 0-2-16,0 0-3 16,0 0-1-16,3 0-5 15,2 6 5-15,1 2-4 16,2 7 1-16,3-4-2 16,-5 3-1-16,5 1-5 15,-3-5-14-15,3 2-15 16,-1 0-8-16,0-2-45 15,-4 2-89-15,-6-4-230 16</inkml:trace>
  <inkml:trace contextRef="#ctx0" brushRef="#br0" timeOffset="11238.3">17986 15731 1155 0,'0'0'94'0,"0"0"-35"0,0 0 68 16,0 0-66-16,0 0-36 16,0 0 0-16,-14 5-1 15,14-5-14-15,5 0 0 16,9 0 6-16,7 0 1 16,-1 0-2-16,-1 0-12 15,-3-3-2-15,4 1-2 16,-4-2-2-16,-2 4-12 15,-2 0-21-15,1 0-34 16,1 0-47-16,-2 0-133 16,-1 0-523-16</inkml:trace>
  <inkml:trace contextRef="#ctx0" brushRef="#br0" timeOffset="11882.32">18425 15618 1172 0,'0'0'201'0,"0"0"-183"15,0 0 94-15,0 0-52 16,0 0-60-16,0 0-8 15,0-6 4-15,12 3-1 16,7 1 1-16,-4 2 2 16,-1 0-11-16,-3 0 11 15,-5 5 1-15,-2 6 2 0,1 4 8 16,-5 1 1-16,0-2-2 16,0 4 4-16,0-4-10 15,0-3 6-15,0-3-7 16,0-2-1-16,0 0-2 15,2-4-20-15,6 4-19 16,3 0 15-16,3 0-17 16,-4-2 3-16,0 6 23 15,1 0 17-15,-6 2 1 16,0-1 8-16,-3 3 5 16,-2 4 21-16,0-4-2 15,0 2 9-15,-7 1-4 0,-7-3-11 16,4 0 4-16,-2-2-14 15,-2-4-7-15,3-2-10 16,8-6-8-16,3 0-25 16,0 0-30-16,0-2-97 15,0-16-259-15</inkml:trace>
  <inkml:trace contextRef="#ctx0" brushRef="#br0" timeOffset="12278.33">18751 15745 367 0,'0'0'681'0,"0"0"-647"0,0 0 115 16,0 0 18-16,0 0-87 15,0 0-34-15,-38-20 6 16,19 34-19-16,3 8-4 15,-3 4 0-15,2 7-4 16,7 1-2-16,4 3-9 16,6-3-11-16,0-6-3 15,18-2 0-15,8-12-7 16,6-11-11-16,4-3-10 16,4-8-4-16,-7-15-18 0,0-5 19 15,-11-6 18 1,-7 5 2-16,-6 1 11 0,-9 2 8 15,0 4 21 1,-3 3 8-16,-13 1-2 0,-5 8-7 16,1 0-7-16,1 8-21 15,3 2-4-15,4 0-25 16,4 2-55-16,8 10-157 16</inkml:trace>
  <inkml:trace contextRef="#ctx0" brushRef="#br0" timeOffset="13113.36">20609 15672 626 0,'0'0'215'0,"0"0"-43"15,0 0 27 1,0 0-55-16,0 0-67 0,0 0-28 15,0 0-1 1,0 0-25-16,0 0 2 0,0 10 6 16,0 13-8-16,0 5 2 15,0 6 4-15,0 3-12 16,-5 3 0-16,5-4-13 16,-5-5 1-16,5-3-5 15,0-8 0-15,0-3 0 16,0-5-4-16,0-7-11 15,5-2-7-15,-5-3-27 16,0 0-54-16,0-14-141 16,0-9-132-16</inkml:trace>
  <inkml:trace contextRef="#ctx0" brushRef="#br0" timeOffset="13790.38">20580 15575 660 0,'0'0'90'0,"0"0"3"16,0 0 87-16,0 0-41 15,0 0-48-15,0 0 0 16,-7 18-18-16,7-16-18 16,0 1-12-16,-3-3-16 15,3 0-14-15,0 0 0 16,0 0-9-16,0 0 2 15,0-5-5-15,10-7 0 16,4-6 6-16,-4-1-3 16,4-3-3-16,-7 2 7 15,-2 2-7-15,-2 4 1 16,-1 6 0-16,-2 3-1 16,0 5 5-16,0 0 3 0,0 0 2 15,0 0 3 1,0 0 7-16,3 3-8 0,3 7-7 15,1 8-6 1,3 2 8-16,0-4-8 0,-1 1-2 16,5-5-2-16,-2-2-23 15,-2 0-22-15,4-2-29 16,-4 0-59-16,-3-2-140 16,2 0-511-16</inkml:trace>
  <inkml:trace contextRef="#ctx0" brushRef="#br0" timeOffset="14162.4">21048 15603 954 0,'0'0'226'0,"0"0"-158"15,0 0 85-15,0 0-72 0,0 0-60 16,0 0 4-16,6 102 7 15,-5-62-11-15,5-4-12 16,-6-5-2-16,3 1-7 16,2-10-2-16,0-8-14 15,-1-5-26-15,1-9-41 16,-3 0-88-16,1 0-192 16,-3-9-253-16</inkml:trace>
  <inkml:trace contextRef="#ctx0" brushRef="#br0" timeOffset="14357.41">21004 15753 735 0,'0'0'135'0,"0"0"56"0,0 0 2 15,0 0-75-15,0 0-77 16,0 0-9-16,3-2-12 16,9 2-3-16,7 0-4 15,2 0-13-15,3 0-7 16,-2 0-26-16,4-4-22 15,2-2-52-15,-2 1-102 16,-4 0-131-16,0-1-230 16</inkml:trace>
  <inkml:trace contextRef="#ctx0" brushRef="#br0" timeOffset="14581.41">21372 15607 224 0,'0'0'511'0,"0"0"-313"0,0 0 16 15,0 0-51-15,0 0-51 16,0 0-11-16,21-20-31 16,-18 31-27-16,3 11-16 15,-1 6 0-15,0 6-1 16,-5-3-12-16,2 3-12 16,3-6-4-16,-2-5 2 15,2-3-13-15,2-4-18 16,2-4-37-16,-4-6-136 15,5-6-1127-15</inkml:trace>
  <inkml:trace contextRef="#ctx0" brushRef="#br0" timeOffset="20779.22">20520 14997 287 0,'0'0'0'0,"0"0"-25"16,-54 107-76-16,54-59-58 16</inkml:trace>
  <inkml:trace contextRef="#ctx0" brushRef="#br0" timeOffset="24654.63">22485 15065 669 0,'0'0'103'16,"0"0"-57"-16,0 0 58 0,0 0 6 15,0 0-79-15,0 0 1 16,0 0 14-16,9-20-15 15,-8 20 18-15,-1-4-31 16,0 4 2-16,4 0 27 16,-2 0-23-16,-2 0 2 15,3 0-9-15,2 0-2 16,2 0 14-16,2 6-26 16,10 0-1-16,-7 6 5 15,7-1-6-15,1 6 1 16,-1-3-2-16,-1 3 0 15,2 5 0-15,-1 1 0 0,0-1 0 16,-3 0 3 0,-1 2-1-16,-3-2 1 0,2 3 4 15,-4 1-6-15,6 5 14 16,-2 0-12-16,1 4 0 16,-3-2-3-16,-2 3 7 15,-1-2-7-15,0 3 0 16,-4-5 2-16,-3 1 9 15,-2 3-7-15,0 2 7 16,0-2 10-16,0 3-13 16,-6-2 8-16,-4-1-9 15,1-4-6-15,3-4 15 0,0-3-14 16,1-5-1-16,0 0-1 16,-4-9 3-16,8 1-3 15,-4-4 0-15,1-2-7 16,4-4 7-16,-5 2-10 15,3-4 3-15,-1 2 0 16,1-2-25-16,-1 0-6 16,3 0 4-16,-6 0-14 15,1 0 27-15,0 0 0 16,-4-2 21-16,4-4 0 16,0-2-9-16,3-4 9 15,-1 1-11-15,-2-9-31 16,5 4 28-16,0-4-10 0,0 0 24 15,0 5-6-15,0 1 12 16,0 6-5-16,0 6 25 16,-2-2 1-16,2 4 24 15,0 0-26-15,0 0 7 16,0 0 7-16,0 0-21 16,0 0 13-16,0 6-8 15,-3 8-11-15,1 6 11 16,-2 5-19-16,4 1 6 15,0 2 1-15,0-3-7 16,0-5 6-16,0 0-10 16,0-9 4-16,9-8-9 0,-2 3 1 15,2-4 4 1,1-2-1-16,-3 0-5 0,1 0 4 16,1 0 2-16,-4 0-4 15,0 0 1-15,1 0-9 16,-1 0-2-16,2 0-12 15,-4-2-24-15,2-2 7 16,0 2 0-16,1-1-22 16,-5 0 18-16,3 3-10 15,-4 0-35-15,1 0-26 16,-1 0-105-16,0 0-116 16</inkml:trace>
  <inkml:trace contextRef="#ctx0" brushRef="#br0" timeOffset="25592.67">22489 15169 1186 0,'0'0'45'16,"0"0"-34"-16,0 0 48 15,70 79 57-15,-23-34-65 0,10 3-11 16,3 0-8-16,0 0-26 16,4-3 8-16,-11-3-14 15,2-5 0-15,-5-3 3 16,-5 0 0-16,-10-5-3 16,-8-7 0-16,-3 0-22 15,-8-8 3-15,-8-5-38 16,-2-7-22-16,-5-2-3 15,-1 0-119-15,-1 0-163 16</inkml:trace>
  <inkml:trace contextRef="#ctx0" brushRef="#br0" timeOffset="25839.68">22635 15700 1187 0,'0'0'9'0,"0"0"20"16,0 0 4-16,0 0-28 15,36-74 15-15,11 31-20 16,13-4 16-16,9-5 19 16,7-1 9-16,5-3 3 15,5 5-27-15,-10 0-18 16,-9 7-4-16,-7 1-12 0,-8 9-99 15,-8 6-311-15</inkml:trace>
  <inkml:trace contextRef="#ctx0" brushRef="#br0" timeOffset="39573.28">19367 14074 1093 0,'0'0'85'16,"0"0"35"-16,0 0 32 15,0 0-99-15,0 0-38 16,0 0 7-16,0 0-10 16,0 0-3-16,0 0 5 15,0 0 5-15,0 0 8 16,0 2-2-16,0 8-7 0,0 0 0 16,0 8-5-16,4 1-1 15,-4 7-3-15,0 2-2 16,0 5 6-16,0 5-5 15,0 4-1-15,0-1 2 16,0 5-7-16,0-1-1 16,0-2-1-16,0-7 0 15,0-2 0-15,0-6 0 16,0-11-9-16,5-5 2 16,-5-10-19-16,0-2-9 15,0 0-39-15,0-14-60 16,0-14-79-16,0-3-239 0</inkml:trace>
  <inkml:trace contextRef="#ctx0" brushRef="#br0" timeOffset="40093.3">19214 14145 536 0,'0'0'477'0,"0"0"-392"16,0 0 100-16,0 0-78 15,0 0-80-15,0 0-21 16,0 0-5-16,0-4 2 16,15-12 0-16,-1-7 4 15,2-3 8-15,-1-7 6 16,-3 1-3-16,2 4-7 16,-4 0 4-16,-4 6 5 15,-1 5 2-15,-2 3-6 16,-1 6-4-16,1 2 8 15,-3 6-3-15,0 0-1 0,2 0-1 16,-2 0-4-16,3 0 1 16,4 14-1-16,4 8 2 15,2 7 7-15,3 1-12 16,-6-4-3-16,4-4-5 16,-7-2-1-16,3-5 1 15,-5-7-9-15,4 0-11 16,-4-4-12-16,0-4-55 15,-5 0-109-15,6 0-292 16</inkml:trace>
  <inkml:trace contextRef="#ctx0" brushRef="#br0" timeOffset="40886.33">20520 14173 728 0,'0'0'330'15,"0"0"-275"-15,0 0 57 0,0 0-3 16,0 0-62-16,0 0-8 16,3 6 9-16,-3 10-16 15,5 7 5-15,-5 3 13 16,0-2-24-16,0 5-5 16,0 1 5-16,0 2-11 15,0-1-4-15,0-3-6 16,0 0-4-16,0-5-1 15,0-3-2-15,0-6-3 16,5-6-11-16,-1-2-25 16,-4-6-34-16,5 0-66 15,-5-14-163-15,0-9-540 16</inkml:trace>
  <inkml:trace contextRef="#ctx0" brushRef="#br0" timeOffset="41365.35">20433 14175 663 0,'0'0'400'16,"0"0"-347"-16,0 0 116 0,0 0-36 16,0 0-83-16,0 0-25 15,-6 4-10-15,6-4-5 16,0 0-1-16,0 0-6 16,1-14-3-16,13-6 7 15,0-6-7-15,-4 3 6 16,1-5-6-16,-1 3 3 15,-3 3 5-15,-2 4-5 16,0 6 9-16,-1 4 2 16,-3 2-2-16,-1 4 2 15,0 2 1-15,0 0 3 16,4 0-3-16,1 0-7 16,0 14 8-16,9 6 9 0,-2 5-2 15,-3 3-2 1,-3-2-16-16,3 0-2 0,-2-10-3 15,2-1-7-15,1-7-22 16,4-2-20-16,-7-4-98 16,1-2-338-16</inkml:trace>
  <inkml:trace contextRef="#ctx0" brushRef="#br0" timeOffset="59322.34">20427 10439 29 0,'0'0'732'16,"0"0"-690"-16,0 0 82 15,0 0 20-15,0 0-80 16,0 0-27-16,0 0-16 16,0 0-2-16,-81 3 22 15,72 0-6-15,-1 2 0 16,-1 0-5-16,1 1-9 0,-5 2 3 15,4 4-9-15,-8 2-9 16,2 9 9-16,-7-1-14 16,0 10-1-16,1 1 9 15,-6 4-6-15,5 2 10 16,3 4 7-16,1-7-3 16,4 7-2-16,2-3-11 15,13 5 4-15,1-1 0 16,0 7-5-16,12-3 2 15,15 1-5-15,4-5 0 16,5-4-3-16,6-3 1 16,1-6-6-16,0-9 1 0,5-10-10 15,7-12-2-15,2 0-6 16,3-23-16-16,-3-13-9 16,-2-10-21-16,-8-5 32 15,-9-5 33-15,-12 3 6 16,-11 2 6-16,-8 0 41 15,-7 5-3-15,0 4 12 16,-10 0-21-16,-11 9 8 16,-1 1 4-16,-6 9-18 15,-3 1 1-15,0 2-13 16,7 6-14-16,3 0-3 16,4 5-1-16,3 4-10 15,9 2-4-15,5 3-52 0,0 0-144 16,0 0-831-16</inkml:trace>
  <inkml:trace contextRef="#ctx0" brushRef="#br0" timeOffset="65481.18">21326 10196 1000 0,'0'0'265'0,"0"0"-262"15,0 0 10-15,0 0 72 16,0 0 4-16,0 0-50 16,0 0-15-16,-16 26 13 15,16-24-10-15,0-2 6 16,0 0 1-16,0 0-19 16,0 0-8-16,0 0-7 0,18-16 4 15,11-7 7 1,10-11-8-16,10-6 1 0,6-5 2 15,10-5-5-15,9 1 1 16,12 1-1-16,2 1 2 16,4 1-3-16,1 5 0 15,-7 9 0-15,-5 1-3 16,-4 5 4-16,-6 4-1 16,-11 2 0-16,-3 3 1 15,-12 3-1-15,-6 2 0 16,-8 8 0-16,-5-2 0 15,-7 0 1-15,-3 0-1 16,-3 0 0-16,-6 4 0 16,-3-1-3-16,-4 0 3 15,0-3-11-15,0-5 8 0,0-5-3 16,0-4 2-16,-9-3-4 16,2 3-8-16,-1 0 14 15,-1 0 2-15,-1 10 0 16,-6 0 16-16,4 2-4 15,-7 6 7-15,4-1 6 16,-1 3-13-16,6 0 11 16,5 0-12-16,1 0 2 15,4 0-7-15,0 0-6 16,0 0-4-16,11 0-5 16,9 0-7-16,15 0 15 15,4 5-6-15,3 1 3 0,-3 0 3 16,-4 0-3-1,-9 4 4-15,-6 2 0 0,-6 2 3 16,-4 6 1-16,-4-3-1 16,-5 5 10-16,-1 4 6 15,0-1-7-15,0 3 10 16,-12 0-3-16,-2 1-11 16,1-3 4-16,1-6-12 15,3-7 0-15,4-4 0 16,5-7-17-16,0-2-17 15,0 0-23-15,0 0-29 16,15-11-66-16,9-12-375 16</inkml:trace>
  <inkml:trace contextRef="#ctx0" brushRef="#br0" timeOffset="65948.19">23701 9144 799 0,'0'0'690'0,"0"0"-686"16,0 0 24-16,0 0 51 16,0 0-35-16,-84 89-25 15,82-75-19-15,2 2 1 16,0-3-3-16,2-2-5 16,19-2-9-16,8-1-7 15,5-5-15-15,-1 0 10 16,0 3 15-16,-11-4 13 15,-8 6 0-15,-7 2 4 16,-4 4 26-16,-3 5 21 16,0 9-3-16,-10 4-7 0,-14 4-12 15,0-2-13-15,1-3-7 16,3-5-9-16,9-13-2 16,3-7-12-16,6-6-28 15,2 0-37-15,0-19-53 16,0-19-332-16</inkml:trace>
  <inkml:trace contextRef="#ctx0" brushRef="#br0" timeOffset="66119.2">23777 9121 1198 0,'0'0'118'0,"0"0"-66"15,0 0 68-15,97-34-48 0,-53 22-28 16,5 4-13-16,-1 0-24 15,0 2-6-15,-3 0-1 16,3 4-21-16,-7 2-58 16,-10 0-263-16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E479B-0824-4778-8E2C-B648B034B146}" type="datetimeFigureOut">
              <a:rPr lang="nl-NL" smtClean="0"/>
              <a:t>22-3-2021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E2D8D-0045-4896-94FB-3A80602FDF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0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99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 vraag die we beantwoorden in de introductie.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797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BigInt</a:t>
            </a:r>
            <a:r>
              <a:rPr lang="en-US"/>
              <a:t> because </a:t>
            </a:r>
            <a:r>
              <a:rPr lang="en-US" err="1"/>
              <a:t>because</a:t>
            </a:r>
            <a:r>
              <a:rPr lang="en-US"/>
              <a:t> the result of the factorial of 100000 is bigger than the maximum value of </a:t>
            </a:r>
            <a:r>
              <a:rPr lang="en-US" err="1"/>
              <a:t>int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9341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 vraag die we beantwoorden in de introductie.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007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4000" y="2570400"/>
            <a:ext cx="9264000" cy="356400"/>
          </a:xfrm>
        </p:spPr>
        <p:txBody>
          <a:bodyPr anchor="t" anchorCtr="0"/>
          <a:lstStyle>
            <a:lvl1pPr algn="l">
              <a:defRPr sz="2600" cap="all" baseline="0"/>
            </a:lvl1pPr>
          </a:lstStyle>
          <a:p>
            <a:r>
              <a:rPr lang="nl-NL" err="1"/>
              <a:t>FunctionAL</a:t>
            </a:r>
            <a:r>
              <a:rPr lang="nl-NL"/>
              <a:t> Programming in </a:t>
            </a:r>
            <a:br>
              <a:rPr lang="nl-NL"/>
            </a:br>
            <a:r>
              <a:rPr lang="nl-NL"/>
              <a:t>Scala</a:t>
            </a:r>
            <a:br>
              <a:rPr lang="nl-NL"/>
            </a:br>
            <a:br>
              <a:rPr lang="nl-NL"/>
            </a:br>
            <a:r>
              <a:rPr lang="nl-NL" err="1"/>
              <a:t>Lecture</a:t>
            </a:r>
            <a:r>
              <a:rPr lang="nl-NL"/>
              <a:t> 1</a:t>
            </a:r>
            <a:br>
              <a:rPr lang="nl-NL"/>
            </a:br>
            <a:br>
              <a:rPr lang="nl-NL"/>
            </a:br>
            <a:br>
              <a:rPr lang="nl-NL"/>
            </a:br>
            <a:endParaRPr lang="en-US"/>
          </a:p>
        </p:txBody>
      </p:sp>
      <p:sp>
        <p:nvSpPr>
          <p:cNvPr id="3" name="Test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4000" y="3110400"/>
            <a:ext cx="9264000" cy="230400"/>
          </a:xfrm>
        </p:spPr>
        <p:txBody>
          <a:bodyPr>
            <a:normAutofit/>
          </a:bodyPr>
          <a:lstStyle>
            <a:lvl1pPr marL="0" indent="0" algn="l">
              <a:buNone/>
              <a:defRPr sz="1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nl-NL"/>
          </a:p>
        </p:txBody>
      </p:sp>
      <p:sp>
        <p:nvSpPr>
          <p:cNvPr id="7" name="Test"/>
          <p:cNvSpPr txBox="1"/>
          <p:nvPr userDrawn="1">
            <p:custDataLst>
              <p:tags r:id="rId3"/>
            </p:custDataLst>
          </p:nvPr>
        </p:nvSpPr>
        <p:spPr>
          <a:xfrm>
            <a:off x="1464000" y="4194001"/>
            <a:ext cx="9264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nl-NL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637440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15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501" y="1622425"/>
            <a:ext cx="2628900" cy="42840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1" y="1622425"/>
            <a:ext cx="7124700" cy="428400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64000" y="6426000"/>
            <a:ext cx="4114800" cy="2160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144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st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2" r="6146"/>
          <a:stretch/>
        </p:blipFill>
        <p:spPr>
          <a:xfrm>
            <a:off x="1" y="0"/>
            <a:ext cx="12192001" cy="6858000"/>
          </a:xfrm>
          <a:prstGeom prst="rect">
            <a:avLst/>
          </a:prstGeom>
        </p:spPr>
      </p:pic>
      <p:sp>
        <p:nvSpPr>
          <p:cNvPr id="4" name="Rechthoek 3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5" name="Afbeelding 4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6" y="648001"/>
            <a:ext cx="2721861" cy="5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1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19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0" y="5086800"/>
            <a:ext cx="9264000" cy="360000"/>
          </a:xfrm>
        </p:spPr>
        <p:txBody>
          <a:bodyPr anchor="b"/>
          <a:lstStyle>
            <a:lvl1pPr>
              <a:defRPr sz="2600" cap="all" baseline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000" y="918000"/>
            <a:ext cx="6816000" cy="38772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84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4000" y="2124000"/>
            <a:ext cx="4420800" cy="3877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2000" y="2124000"/>
            <a:ext cx="4420800" cy="3877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68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0" y="918000"/>
            <a:ext cx="6816000" cy="356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000" y="1533600"/>
            <a:ext cx="4416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000" y="2174400"/>
            <a:ext cx="4416000" cy="3952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600" y="1533600"/>
            <a:ext cx="4416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600" y="2174400"/>
            <a:ext cx="4416000" cy="3952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264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872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9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0" y="5040000"/>
            <a:ext cx="9216000" cy="360000"/>
          </a:xfrm>
        </p:spPr>
        <p:txBody>
          <a:bodyPr anchor="t" anchorCtr="0"/>
          <a:lstStyle>
            <a:lvl1pPr>
              <a:defRPr sz="26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64000" y="918000"/>
            <a:ext cx="6816000" cy="4114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4000" y="5446800"/>
            <a:ext cx="9216000" cy="80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576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4000" y="918000"/>
            <a:ext cx="6816000" cy="35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000" y="2124000"/>
            <a:ext cx="9264000" cy="387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4800" y="6426000"/>
            <a:ext cx="27432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6300" y="6426000"/>
            <a:ext cx="81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C700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est"/>
          <p:cNvSpPr txBox="1">
            <a:spLocks noChangeArrowheads="1"/>
          </p:cNvSpPr>
          <p:nvPr userDrawn="1">
            <p:custDataLst>
              <p:tags r:id="rId13"/>
            </p:custDataLst>
          </p:nvPr>
        </p:nvSpPr>
        <p:spPr bwMode="auto">
          <a:xfrm>
            <a:off x="1458653" y="6390000"/>
            <a:ext cx="60672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sz="1000" err="1"/>
              <a:t>Functional</a:t>
            </a:r>
            <a:r>
              <a:rPr lang="nl-NL" sz="1000"/>
              <a:t> Programming in Scala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18" name="Afbeelding 17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6" y="648001"/>
            <a:ext cx="2721861" cy="5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C7002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1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2170982" y="2570400"/>
            <a:ext cx="7399019" cy="733517"/>
          </a:xfrm>
        </p:spPr>
        <p:txBody>
          <a:bodyPr/>
          <a:lstStyle/>
          <a:p>
            <a:r>
              <a:rPr lang="nl-NL" err="1">
                <a:latin typeface="Verdana"/>
                <a:ea typeface="Verdana"/>
                <a:cs typeface="Verdana"/>
              </a:rPr>
              <a:t>Recursion</a:t>
            </a:r>
            <a:br>
              <a:rPr lang="nl-NL"/>
            </a:br>
            <a:br>
              <a:rPr lang="nl-NL"/>
            </a:br>
            <a:r>
              <a:rPr lang="nl-NL" err="1">
                <a:latin typeface="Verdana"/>
                <a:ea typeface="Verdana"/>
                <a:cs typeface="Verdana"/>
              </a:rPr>
              <a:t>Lecture</a:t>
            </a:r>
            <a:r>
              <a:rPr lang="nl-NL">
                <a:latin typeface="Verdana"/>
                <a:ea typeface="Verdana"/>
                <a:cs typeface="Verdana"/>
              </a:rPr>
              <a:t> 3 </a:t>
            </a:r>
            <a:br>
              <a:rPr lang="nl-NL"/>
            </a:br>
            <a:br>
              <a:rPr lang="nl-NL"/>
            </a:br>
            <a:br>
              <a:rPr lang="nl-NL"/>
            </a:br>
            <a:endParaRPr lang="nl-NL" sz="160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t 1">
                <a:extLst>
                  <a:ext uri="{FF2B5EF4-FFF2-40B4-BE49-F238E27FC236}">
                    <a16:creationId xmlns:a16="http://schemas.microsoft.com/office/drawing/2014/main" id="{29B2F2C7-9581-4FED-9650-DC6877C9BFCA}"/>
                  </a:ext>
                </a:extLst>
              </p14:cNvPr>
              <p14:cNvContentPartPr/>
              <p14:nvPr/>
            </p14:nvContentPartPr>
            <p14:xfrm>
              <a:off x="4977360" y="1126440"/>
              <a:ext cx="6937200" cy="4482360"/>
            </p14:xfrm>
          </p:contentPart>
        </mc:Choice>
        <mc:Fallback>
          <p:pic>
            <p:nvPicPr>
              <p:cNvPr id="2" name="Inkt 1">
                <a:extLst>
                  <a:ext uri="{FF2B5EF4-FFF2-40B4-BE49-F238E27FC236}">
                    <a16:creationId xmlns:a16="http://schemas.microsoft.com/office/drawing/2014/main" id="{29B2F2C7-9581-4FED-9650-DC6877C9BF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8000" y="1117080"/>
                <a:ext cx="6955920" cy="450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84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F4CF9-B216-437C-A8A3-7C0F7891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 recursion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8A5E42-E36A-4B01-BF77-0198DC36D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Tail recursion allows compilers to remove previous recursive calls from the stack</a:t>
            </a:r>
          </a:p>
          <a:p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1285EB-2715-4999-89FC-A9FF9B5A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82FC486-CE32-4046-A646-947678B647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C02F8EC6-78DB-49BF-8DBA-D11229BD3FC9}"/>
              </a:ext>
            </a:extLst>
          </p:cNvPr>
          <p:cNvSpPr/>
          <p:nvPr/>
        </p:nvSpPr>
        <p:spPr>
          <a:xfrm>
            <a:off x="4223856" y="5697041"/>
            <a:ext cx="3548543" cy="52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teachersNeededFor</a:t>
            </a:r>
            <a:r>
              <a:rPr lang="en-US"/>
              <a:t>(140, 0)</a:t>
            </a:r>
            <a:endParaRPr lang="nl-NL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8E6D25D-9441-4AAA-B93E-7DC514DEC2DF}"/>
              </a:ext>
            </a:extLst>
          </p:cNvPr>
          <p:cNvSpPr/>
          <p:nvPr/>
        </p:nvSpPr>
        <p:spPr>
          <a:xfrm>
            <a:off x="4223856" y="5174528"/>
            <a:ext cx="3548544" cy="52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teachersNeededFor</a:t>
            </a:r>
            <a:r>
              <a:rPr lang="en-US"/>
              <a:t>(110, 1)</a:t>
            </a:r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675FDC51-FA67-4CB2-AA94-C49B94880B40}"/>
              </a:ext>
            </a:extLst>
          </p:cNvPr>
          <p:cNvSpPr/>
          <p:nvPr/>
        </p:nvSpPr>
        <p:spPr>
          <a:xfrm>
            <a:off x="4223856" y="4655799"/>
            <a:ext cx="3548545" cy="52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teachersNeededFor</a:t>
            </a:r>
            <a:r>
              <a:rPr lang="en-US"/>
              <a:t>(80, 2)</a:t>
            </a:r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30F25342-92EE-4AC0-82AF-9BA55636FAC7}"/>
              </a:ext>
            </a:extLst>
          </p:cNvPr>
          <p:cNvSpPr/>
          <p:nvPr/>
        </p:nvSpPr>
        <p:spPr>
          <a:xfrm>
            <a:off x="4223856" y="4129631"/>
            <a:ext cx="3548546" cy="52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teachersNeededFor</a:t>
            </a:r>
            <a:r>
              <a:rPr lang="en-US"/>
              <a:t>(50, 3)</a:t>
            </a:r>
            <a:endParaRPr lang="nl-NL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1F8E92B-CA08-4514-AC6A-C1788DE56ACD}"/>
              </a:ext>
            </a:extLst>
          </p:cNvPr>
          <p:cNvSpPr/>
          <p:nvPr/>
        </p:nvSpPr>
        <p:spPr>
          <a:xfrm>
            <a:off x="4223856" y="3628885"/>
            <a:ext cx="3552010" cy="52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teachersNeededFor</a:t>
            </a:r>
            <a:r>
              <a:rPr lang="en-US"/>
              <a:t>(20, 4)</a:t>
            </a:r>
            <a:endParaRPr lang="nl-NL"/>
          </a:p>
        </p:txBody>
      </p:sp>
      <p:sp>
        <p:nvSpPr>
          <p:cNvPr id="22" name="Pijl: gekromd links 21">
            <a:extLst>
              <a:ext uri="{FF2B5EF4-FFF2-40B4-BE49-F238E27FC236}">
                <a16:creationId xmlns:a16="http://schemas.microsoft.com/office/drawing/2014/main" id="{63B8229A-51E9-4EFA-AFCB-A21B86E3B309}"/>
              </a:ext>
            </a:extLst>
          </p:cNvPr>
          <p:cNvSpPr/>
          <p:nvPr/>
        </p:nvSpPr>
        <p:spPr>
          <a:xfrm rot="10860000">
            <a:off x="3592295" y="5517407"/>
            <a:ext cx="489066" cy="48878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19135410-AB9D-493C-A8AC-2148A3B0BA07}"/>
              </a:ext>
            </a:extLst>
          </p:cNvPr>
          <p:cNvSpPr txBox="1"/>
          <p:nvPr/>
        </p:nvSpPr>
        <p:spPr>
          <a:xfrm>
            <a:off x="2747240" y="5587422"/>
            <a:ext cx="838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Calls</a:t>
            </a:r>
          </a:p>
        </p:txBody>
      </p:sp>
      <p:sp>
        <p:nvSpPr>
          <p:cNvPr id="24" name="Pijl: gekromd links 23">
            <a:extLst>
              <a:ext uri="{FF2B5EF4-FFF2-40B4-BE49-F238E27FC236}">
                <a16:creationId xmlns:a16="http://schemas.microsoft.com/office/drawing/2014/main" id="{CA6B3F47-1594-46F5-9E95-95D3BD5255B9}"/>
              </a:ext>
            </a:extLst>
          </p:cNvPr>
          <p:cNvSpPr/>
          <p:nvPr/>
        </p:nvSpPr>
        <p:spPr>
          <a:xfrm rot="10860000">
            <a:off x="3592294" y="4951679"/>
            <a:ext cx="489066" cy="48878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19261086-B00B-4B23-AFBC-E22974246E2B}"/>
              </a:ext>
            </a:extLst>
          </p:cNvPr>
          <p:cNvSpPr txBox="1"/>
          <p:nvPr/>
        </p:nvSpPr>
        <p:spPr>
          <a:xfrm>
            <a:off x="2747239" y="5021694"/>
            <a:ext cx="838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Calls</a:t>
            </a:r>
          </a:p>
        </p:txBody>
      </p:sp>
      <p:sp>
        <p:nvSpPr>
          <p:cNvPr id="26" name="Pijl: gekromd links 25">
            <a:extLst>
              <a:ext uri="{FF2B5EF4-FFF2-40B4-BE49-F238E27FC236}">
                <a16:creationId xmlns:a16="http://schemas.microsoft.com/office/drawing/2014/main" id="{7273B3FC-6F42-4120-88C1-DEB7D3ADE868}"/>
              </a:ext>
            </a:extLst>
          </p:cNvPr>
          <p:cNvSpPr/>
          <p:nvPr/>
        </p:nvSpPr>
        <p:spPr>
          <a:xfrm rot="10860000">
            <a:off x="3592295" y="4397497"/>
            <a:ext cx="489066" cy="48878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639FD93-76F3-490A-B979-C26F1059C041}"/>
              </a:ext>
            </a:extLst>
          </p:cNvPr>
          <p:cNvSpPr txBox="1"/>
          <p:nvPr/>
        </p:nvSpPr>
        <p:spPr>
          <a:xfrm>
            <a:off x="2747240" y="4467513"/>
            <a:ext cx="838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Calls</a:t>
            </a:r>
          </a:p>
        </p:txBody>
      </p:sp>
      <p:sp>
        <p:nvSpPr>
          <p:cNvPr id="28" name="Pijl: gekromd links 27">
            <a:extLst>
              <a:ext uri="{FF2B5EF4-FFF2-40B4-BE49-F238E27FC236}">
                <a16:creationId xmlns:a16="http://schemas.microsoft.com/office/drawing/2014/main" id="{1B8D44E0-5C85-469A-A49F-180CCC2BFDD9}"/>
              </a:ext>
            </a:extLst>
          </p:cNvPr>
          <p:cNvSpPr/>
          <p:nvPr/>
        </p:nvSpPr>
        <p:spPr>
          <a:xfrm rot="10860000">
            <a:off x="3592294" y="3831770"/>
            <a:ext cx="489066" cy="48878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5473F657-6E34-4B1E-A1CC-5BA636A4B74D}"/>
              </a:ext>
            </a:extLst>
          </p:cNvPr>
          <p:cNvSpPr txBox="1"/>
          <p:nvPr/>
        </p:nvSpPr>
        <p:spPr>
          <a:xfrm>
            <a:off x="2747239" y="3901785"/>
            <a:ext cx="838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Calls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07742AB4-EFB9-49E2-83FA-F5E1AB98DDAB}"/>
                  </a:ext>
                </a:extLst>
              </p14:cNvPr>
              <p14:cNvContentPartPr/>
              <p14:nvPr/>
            </p14:nvContentPartPr>
            <p14:xfrm>
              <a:off x="6469920" y="3256200"/>
              <a:ext cx="2252520" cy="324612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07742AB4-EFB9-49E2-83FA-F5E1AB98DD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0560" y="3246840"/>
                <a:ext cx="2271240" cy="326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796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0" grpId="2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/>
      <p:bldP spid="27" grpId="1"/>
      <p:bldP spid="28" grpId="0" animBg="1"/>
      <p:bldP spid="28" grpId="1" animBg="1"/>
      <p:bldP spid="29" grpId="0"/>
      <p:bldP spid="2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71B2E-1981-4797-A278-609D7A26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in immutable collections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E8135C-BE05-4878-9AD7-662FD5EA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Recursion greatly facilitates working with immutable collections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4C5472-0028-4537-BF7A-BE9951FA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51A14D8-49D6-4BB6-AC01-9A5FC41B1D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919FD4E-DD5B-4227-89CC-C838DE572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270" y="3086603"/>
            <a:ext cx="9554546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 == </a:t>
            </a:r>
            <a:r>
              <a:rPr kumimoji="0" lang="nl-NL" altLang="nl-NL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list.tail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nl-NL" altLang="nl-NL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796E24EC-99E9-465B-B9B8-189EA5218F87}"/>
                  </a:ext>
                </a:extLst>
              </p14:cNvPr>
              <p14:cNvContentPartPr/>
              <p14:nvPr/>
            </p14:nvContentPartPr>
            <p14:xfrm>
              <a:off x="1514520" y="2393640"/>
              <a:ext cx="4605840" cy="2204280"/>
            </p14:xfrm>
          </p:contentPart>
        </mc:Choice>
        <mc:Fallback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796E24EC-99E9-465B-B9B8-189EA5218F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5160" y="2384280"/>
                <a:ext cx="4624560" cy="22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646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71B2E-1981-4797-A278-609D7A26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in immutable collections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E8135C-BE05-4878-9AD7-662FD5EA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Recursion greatly facilitates working with immutable collections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4C5472-0028-4537-BF7A-BE9951FA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51A14D8-49D6-4BB6-AC01-9A5FC41B1D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3772564-1DCC-42D4-93B2-A999CC78B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440" y="2652443"/>
            <a:ext cx="9559859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addTwoToEachElement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 == </a:t>
            </a:r>
            <a:r>
              <a:rPr kumimoji="0" lang="nl-NL" altLang="nl-NL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b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newHead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newHead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addTwoToEachElement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addTwoToEachElement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List(9,6,4)</a:t>
            </a:r>
            <a:endParaRPr kumimoji="0" lang="nl-NL" altLang="nl-NL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BB733AB6-D04B-40B6-B3FE-735A16357189}"/>
                  </a:ext>
                </a:extLst>
              </p14:cNvPr>
              <p14:cNvContentPartPr/>
              <p14:nvPr/>
            </p14:nvContentPartPr>
            <p14:xfrm>
              <a:off x="1654560" y="2926080"/>
              <a:ext cx="6844320" cy="187560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BB733AB6-D04B-40B6-B3FE-735A163571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5200" y="2916720"/>
                <a:ext cx="6863040" cy="18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63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71B2E-1981-4797-A278-609D7A26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in immutable collections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E8135C-BE05-4878-9AD7-662FD5EA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Recursion greatly facilitates working with immutable collections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4C5472-0028-4537-BF7A-BE9951FA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51A14D8-49D6-4BB6-AC01-9A5FC41B1D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E1DD036-9545-42C8-97CB-03A5F839E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3" y="2717757"/>
            <a:ext cx="9468367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swapKeyValue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(map: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Int,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map.size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map.head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swapKeyValue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map.tail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"Bob"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"Rob"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swapKeyValue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Map(36 -&gt; Rob, 27 -&gt; Bob)</a:t>
            </a:r>
            <a:endParaRPr kumimoji="0" lang="nl-NL" altLang="nl-NL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1CED75C9-591E-4B92-938C-336B0E436685}"/>
                  </a:ext>
                </a:extLst>
              </p14:cNvPr>
              <p14:cNvContentPartPr/>
              <p14:nvPr/>
            </p14:nvContentPartPr>
            <p14:xfrm>
              <a:off x="1405080" y="3071160"/>
              <a:ext cx="7234920" cy="287136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1CED75C9-591E-4B92-938C-336B0E4366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5720" y="3061800"/>
                <a:ext cx="7253640" cy="28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11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71B2E-1981-4797-A278-609D7A26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in immutable collections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E8135C-BE05-4878-9AD7-662FD5EA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Recursion greatly facilitates working with immutable collections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4C5472-0028-4537-BF7A-BE9951FA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51A14D8-49D6-4BB6-AC01-9A5FC41B1D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78586FF-95C7-40A1-AEC8-7591761B1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546" y="4342165"/>
            <a:ext cx="3943708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isAscending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isAscending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C84A122-28EC-4B5F-A6BC-5897415EB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22" y="2455682"/>
            <a:ext cx="501772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isAscending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 ==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element1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element2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tail.head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(element1 &gt;= element2)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isAscending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F7C57CEC-CF42-44B3-952F-A92C0EE334AC}"/>
                  </a:ext>
                </a:extLst>
              </p14:cNvPr>
              <p14:cNvContentPartPr/>
              <p14:nvPr/>
            </p14:nvContentPartPr>
            <p14:xfrm>
              <a:off x="1052280" y="293400"/>
              <a:ext cx="10521720" cy="5788800"/>
            </p14:xfrm>
          </p:contentPart>
        </mc:Choice>
        <mc:Fallback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F7C57CEC-CF42-44B3-952F-A92C0EE334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920" y="284040"/>
                <a:ext cx="10540440" cy="580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5902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EAE8C-3DB4-4808-A4D1-D3C12C2B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in immutable collections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EE63AB-6709-4E87-BBFC-8BA73943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46D2A2A-2EE3-433E-B6F3-87DE85B3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1AEAAE-CE0B-4797-9F78-752D6E2D03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15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EA3A813-2184-4E81-9D21-F8741D82B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50" y="5187525"/>
            <a:ext cx="1895475" cy="15049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DFD5FBAE-50A4-4587-A3E3-607FECB49C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58" r="222"/>
          <a:stretch/>
        </p:blipFill>
        <p:spPr>
          <a:xfrm>
            <a:off x="6025663" y="5187524"/>
            <a:ext cx="4856487" cy="1504951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66862A5B-2C86-45B2-8F24-55A25CFBB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6" y="1686855"/>
            <a:ext cx="10552889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luckyNumberGameLoop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isRightNumber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attempts: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 {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=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scala.io.StdIn.readInt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isRightNumber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(input))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"Win!"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attempts.contains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(input))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have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already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tried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Game over!"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Nope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again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luckyNumberGameLoop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isRightNumber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attempts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input)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luckyNumberGameLoop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((x: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)=&gt; x ==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3AC6C2F0-4688-420B-AC6D-F3AC1F2A8F47}"/>
                  </a:ext>
                </a:extLst>
              </p14:cNvPr>
              <p14:cNvContentPartPr/>
              <p14:nvPr/>
            </p14:nvContentPartPr>
            <p14:xfrm>
              <a:off x="287640" y="1282320"/>
              <a:ext cx="10554480" cy="518472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3AC6C2F0-4688-420B-AC6D-F3AC1F2A8F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280" y="1272960"/>
                <a:ext cx="10573200" cy="520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019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Achieved g</a:t>
            </a:r>
            <a:r>
              <a:rPr lang="nl-NL" err="1">
                <a:latin typeface="Verdana"/>
                <a:ea typeface="Verdana"/>
                <a:cs typeface="Verdana"/>
              </a:rPr>
              <a:t>oals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385DA23-0992-4693-9680-8CC18914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1: Reminder of </a:t>
            </a:r>
            <a:r>
              <a:rPr lang="nl-NL" err="1">
                <a:latin typeface="Verdana"/>
                <a:ea typeface="Verdana"/>
                <a:cs typeface="Verdana"/>
              </a:rPr>
              <a:t>what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recursion</a:t>
            </a:r>
            <a:r>
              <a:rPr lang="nl-NL">
                <a:latin typeface="Verdana"/>
                <a:ea typeface="Verdana"/>
                <a:cs typeface="Verdana"/>
              </a:rPr>
              <a:t> is</a:t>
            </a: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2: Understand </a:t>
            </a:r>
            <a:r>
              <a:rPr lang="nl-NL" err="1">
                <a:latin typeface="Verdana"/>
                <a:ea typeface="Verdana"/>
                <a:cs typeface="Verdana"/>
              </a:rPr>
              <a:t>how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recursion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helps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to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write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clear</a:t>
            </a:r>
            <a:r>
              <a:rPr lang="nl-NL">
                <a:latin typeface="Verdana"/>
                <a:ea typeface="Verdana"/>
                <a:cs typeface="Verdana"/>
              </a:rPr>
              <a:t> compact code</a:t>
            </a:r>
            <a:endParaRPr lang="nl-NL"/>
          </a:p>
          <a:p>
            <a:pPr marL="0" indent="0">
              <a:buNone/>
            </a:pPr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3: Understand </a:t>
            </a:r>
            <a:r>
              <a:rPr lang="nl-NL" err="1">
                <a:latin typeface="Verdana"/>
                <a:ea typeface="Verdana"/>
                <a:cs typeface="Verdana"/>
              </a:rPr>
              <a:t>how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recursion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makes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it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easier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to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use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immutable</a:t>
            </a:r>
            <a:r>
              <a:rPr lang="nl-NL">
                <a:latin typeface="Verdana"/>
                <a:ea typeface="Verdana"/>
                <a:cs typeface="Verdana"/>
              </a:rPr>
              <a:t> data </a:t>
            </a:r>
            <a:r>
              <a:rPr lang="nl-NL" err="1">
                <a:latin typeface="Verdana"/>
                <a:ea typeface="Verdana"/>
                <a:cs typeface="Verdana"/>
              </a:rPr>
              <a:t>structures</a:t>
            </a:r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4: Write </a:t>
            </a:r>
            <a:r>
              <a:rPr lang="nl-NL" err="1">
                <a:latin typeface="Verdana"/>
                <a:ea typeface="Verdana"/>
                <a:cs typeface="Verdana"/>
              </a:rPr>
              <a:t>clear</a:t>
            </a:r>
            <a:r>
              <a:rPr lang="nl-NL">
                <a:latin typeface="Verdana"/>
                <a:ea typeface="Verdana"/>
                <a:cs typeface="Verdana"/>
              </a:rPr>
              <a:t> compact code </a:t>
            </a:r>
            <a:r>
              <a:rPr lang="nl-NL" err="1">
                <a:latin typeface="Verdana"/>
                <a:ea typeface="Verdana"/>
                <a:cs typeface="Verdana"/>
              </a:rPr>
              <a:t>using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recursion</a:t>
            </a:r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  <a:p>
            <a:pPr marL="179705" indent="-179705"/>
            <a:endParaRPr lang="nl-NL"/>
          </a:p>
          <a:p>
            <a:pPr marL="179705" indent="-179705"/>
            <a:r>
              <a:rPr lang="nl-NL" err="1">
                <a:latin typeface="Verdana"/>
                <a:ea typeface="Verdana"/>
                <a:cs typeface="Verdana"/>
              </a:rPr>
              <a:t>Why</a:t>
            </a:r>
            <a:r>
              <a:rPr lang="nl-NL">
                <a:latin typeface="Verdana"/>
                <a:ea typeface="Verdana"/>
                <a:cs typeface="Verdana"/>
              </a:rPr>
              <a:t> these goals: </a:t>
            </a:r>
            <a:r>
              <a:rPr lang="nl-NL" err="1">
                <a:latin typeface="Verdana"/>
                <a:ea typeface="Verdana"/>
                <a:cs typeface="Verdana"/>
              </a:rPr>
              <a:t>Recursion</a:t>
            </a:r>
            <a:r>
              <a:rPr lang="nl-NL">
                <a:latin typeface="Verdana"/>
                <a:ea typeface="Verdana"/>
                <a:cs typeface="Verdana"/>
              </a:rPr>
              <a:t> is </a:t>
            </a:r>
            <a:r>
              <a:rPr lang="nl-NL" err="1">
                <a:latin typeface="Verdana"/>
                <a:ea typeface="Verdana"/>
                <a:cs typeface="Verdana"/>
              </a:rPr>
              <a:t>essential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to</a:t>
            </a:r>
            <a:r>
              <a:rPr lang="nl-NL">
                <a:latin typeface="Verdana"/>
                <a:ea typeface="Verdana"/>
                <a:cs typeface="Verdana"/>
              </a:rPr>
              <a:t> program in a pure </a:t>
            </a:r>
            <a:r>
              <a:rPr lang="nl-NL" err="1">
                <a:latin typeface="Verdana"/>
                <a:ea typeface="Verdana"/>
                <a:cs typeface="Verdana"/>
              </a:rPr>
              <a:t>functional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style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with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immutable</a:t>
            </a:r>
            <a:r>
              <a:rPr lang="nl-NL">
                <a:latin typeface="Verdana"/>
                <a:ea typeface="Verdana"/>
                <a:cs typeface="Verdana"/>
              </a:rPr>
              <a:t> data </a:t>
            </a:r>
            <a:r>
              <a:rPr lang="nl-NL" err="1">
                <a:latin typeface="Verdana"/>
                <a:ea typeface="Verdana"/>
                <a:cs typeface="Verdana"/>
              </a:rPr>
              <a:t>structures</a:t>
            </a:r>
            <a:r>
              <a:rPr lang="nl-NL">
                <a:latin typeface="Verdana"/>
                <a:ea typeface="Verdana"/>
                <a:cs typeface="Verdana"/>
              </a:rPr>
              <a:t>. </a:t>
            </a:r>
            <a:r>
              <a:rPr lang="nl-NL" err="1">
                <a:latin typeface="Verdana"/>
                <a:ea typeface="Verdana"/>
                <a:cs typeface="Verdana"/>
              </a:rPr>
              <a:t>Recursion</a:t>
            </a:r>
            <a:r>
              <a:rPr lang="nl-NL">
                <a:latin typeface="Verdana"/>
                <a:ea typeface="Verdana"/>
                <a:cs typeface="Verdana"/>
              </a:rPr>
              <a:t> </a:t>
            </a:r>
            <a:r>
              <a:rPr lang="nl-NL" err="1">
                <a:latin typeface="Verdana"/>
                <a:ea typeface="Verdana"/>
                <a:cs typeface="Verdana"/>
              </a:rPr>
              <a:t>can</a:t>
            </a:r>
            <a:r>
              <a:rPr lang="nl-NL">
                <a:latin typeface="Verdana"/>
                <a:ea typeface="Verdana"/>
                <a:cs typeface="Verdana"/>
              </a:rPr>
              <a:t> </a:t>
            </a:r>
            <a:r>
              <a:rPr lang="nl-NL" err="1">
                <a:latin typeface="Verdana"/>
                <a:ea typeface="Verdana"/>
                <a:cs typeface="Verdana"/>
              </a:rPr>
              <a:t>also</a:t>
            </a:r>
            <a:r>
              <a:rPr lang="nl-NL">
                <a:latin typeface="Verdana"/>
                <a:ea typeface="Verdana"/>
                <a:cs typeface="Verdana"/>
              </a:rPr>
              <a:t> make code a lot </a:t>
            </a:r>
            <a:r>
              <a:rPr lang="nl-NL" err="1">
                <a:latin typeface="Verdana"/>
                <a:ea typeface="Verdana"/>
                <a:cs typeface="Verdana"/>
              </a:rPr>
              <a:t>shorter</a:t>
            </a:r>
            <a:r>
              <a:rPr lang="nl-NL">
                <a:latin typeface="Verdana"/>
                <a:ea typeface="Verdana"/>
                <a:cs typeface="Verdana"/>
              </a:rPr>
              <a:t> </a:t>
            </a:r>
            <a:r>
              <a:rPr lang="nl-NL" err="1">
                <a:latin typeface="Verdana"/>
                <a:ea typeface="Verdana"/>
                <a:cs typeface="Verdana"/>
              </a:rPr>
              <a:t>and</a:t>
            </a:r>
            <a:r>
              <a:rPr lang="nl-NL">
                <a:latin typeface="Verdana"/>
                <a:ea typeface="Verdana"/>
                <a:cs typeface="Verdana"/>
              </a:rPr>
              <a:t> more </a:t>
            </a:r>
            <a:r>
              <a:rPr lang="nl-NL" err="1">
                <a:latin typeface="Verdana"/>
                <a:ea typeface="Verdana"/>
                <a:cs typeface="Verdana"/>
              </a:rPr>
              <a:t>clear</a:t>
            </a:r>
            <a:r>
              <a:rPr lang="nl-NL">
                <a:latin typeface="Verdana"/>
                <a:ea typeface="Verdana"/>
                <a:cs typeface="Verdana"/>
              </a:rPr>
              <a:t>.</a:t>
            </a:r>
            <a:endParaRPr lang="nl-N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D7B8D720-30C0-4E33-B673-2E8DA1E1099D}"/>
                  </a:ext>
                </a:extLst>
              </p14:cNvPr>
              <p14:cNvContentPartPr/>
              <p14:nvPr/>
            </p14:nvContentPartPr>
            <p14:xfrm>
              <a:off x="983520" y="2702520"/>
              <a:ext cx="396720" cy="1055880"/>
            </p14:xfrm>
          </p:contentPart>
        </mc:Choice>
        <mc:Fallback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D7B8D720-30C0-4E33-B673-2E8DA1E109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4160" y="2693160"/>
                <a:ext cx="415440" cy="10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441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G</a:t>
            </a:r>
            <a:r>
              <a:rPr lang="nl-NL" err="1">
                <a:latin typeface="Verdana"/>
                <a:ea typeface="Verdana"/>
                <a:cs typeface="Verdana"/>
              </a:rPr>
              <a:t>oals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385DA23-0992-4693-9680-8CC18914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1: Reminder of </a:t>
            </a:r>
            <a:r>
              <a:rPr lang="nl-NL" err="1">
                <a:latin typeface="Verdana"/>
                <a:ea typeface="Verdana"/>
                <a:cs typeface="Verdana"/>
              </a:rPr>
              <a:t>what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recursion</a:t>
            </a:r>
            <a:r>
              <a:rPr lang="nl-NL">
                <a:latin typeface="Verdana"/>
                <a:ea typeface="Verdana"/>
                <a:cs typeface="Verdana"/>
              </a:rPr>
              <a:t> is</a:t>
            </a: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2: Understand </a:t>
            </a:r>
            <a:r>
              <a:rPr lang="nl-NL" err="1">
                <a:latin typeface="Verdana"/>
                <a:ea typeface="Verdana"/>
                <a:cs typeface="Verdana"/>
              </a:rPr>
              <a:t>how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recursion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helps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to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write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clear</a:t>
            </a:r>
            <a:r>
              <a:rPr lang="nl-NL">
                <a:latin typeface="Verdana"/>
                <a:ea typeface="Verdana"/>
                <a:cs typeface="Verdana"/>
              </a:rPr>
              <a:t> compact code</a:t>
            </a:r>
            <a:endParaRPr lang="nl-NL"/>
          </a:p>
          <a:p>
            <a:pPr marL="0" indent="0">
              <a:buNone/>
            </a:pPr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3: Understand </a:t>
            </a:r>
            <a:r>
              <a:rPr lang="nl-NL" err="1">
                <a:latin typeface="Verdana"/>
                <a:ea typeface="Verdana"/>
                <a:cs typeface="Verdana"/>
              </a:rPr>
              <a:t>how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recursion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makes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it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easier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to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use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immutable</a:t>
            </a:r>
            <a:r>
              <a:rPr lang="nl-NL">
                <a:latin typeface="Verdana"/>
                <a:ea typeface="Verdana"/>
                <a:cs typeface="Verdana"/>
              </a:rPr>
              <a:t> data </a:t>
            </a:r>
            <a:r>
              <a:rPr lang="nl-NL" err="1">
                <a:latin typeface="Verdana"/>
                <a:ea typeface="Verdana"/>
                <a:cs typeface="Verdana"/>
              </a:rPr>
              <a:t>structures</a:t>
            </a:r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4: Write </a:t>
            </a:r>
            <a:r>
              <a:rPr lang="nl-NL" err="1">
                <a:latin typeface="Verdana"/>
                <a:ea typeface="Verdana"/>
                <a:cs typeface="Verdana"/>
              </a:rPr>
              <a:t>clear</a:t>
            </a:r>
            <a:r>
              <a:rPr lang="nl-NL">
                <a:latin typeface="Verdana"/>
                <a:ea typeface="Verdana"/>
                <a:cs typeface="Verdana"/>
              </a:rPr>
              <a:t> compact code </a:t>
            </a:r>
            <a:r>
              <a:rPr lang="nl-NL" err="1">
                <a:latin typeface="Verdana"/>
                <a:ea typeface="Verdana"/>
                <a:cs typeface="Verdana"/>
              </a:rPr>
              <a:t>using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recursion</a:t>
            </a:r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  <a:p>
            <a:pPr marL="179705" indent="-179705"/>
            <a:endParaRPr lang="nl-NL"/>
          </a:p>
          <a:p>
            <a:pPr marL="179705" indent="-179705"/>
            <a:r>
              <a:rPr lang="nl-NL" err="1">
                <a:latin typeface="Verdana"/>
                <a:ea typeface="Verdana"/>
                <a:cs typeface="Verdana"/>
              </a:rPr>
              <a:t>Why</a:t>
            </a:r>
            <a:r>
              <a:rPr lang="nl-NL">
                <a:latin typeface="Verdana"/>
                <a:ea typeface="Verdana"/>
                <a:cs typeface="Verdana"/>
              </a:rPr>
              <a:t> these goals: </a:t>
            </a:r>
            <a:r>
              <a:rPr lang="nl-NL" err="1">
                <a:latin typeface="Verdana"/>
                <a:ea typeface="Verdana"/>
                <a:cs typeface="Verdana"/>
              </a:rPr>
              <a:t>Recursion</a:t>
            </a:r>
            <a:r>
              <a:rPr lang="nl-NL">
                <a:latin typeface="Verdana"/>
                <a:ea typeface="Verdana"/>
                <a:cs typeface="Verdana"/>
              </a:rPr>
              <a:t> is </a:t>
            </a:r>
            <a:r>
              <a:rPr lang="nl-NL" err="1">
                <a:latin typeface="Verdana"/>
                <a:ea typeface="Verdana"/>
                <a:cs typeface="Verdana"/>
              </a:rPr>
              <a:t>essential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to</a:t>
            </a:r>
            <a:r>
              <a:rPr lang="nl-NL">
                <a:latin typeface="Verdana"/>
                <a:ea typeface="Verdana"/>
                <a:cs typeface="Verdana"/>
              </a:rPr>
              <a:t> program in a pure </a:t>
            </a:r>
            <a:r>
              <a:rPr lang="nl-NL" err="1">
                <a:latin typeface="Verdana"/>
                <a:ea typeface="Verdana"/>
                <a:cs typeface="Verdana"/>
              </a:rPr>
              <a:t>functional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style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with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immutable</a:t>
            </a:r>
            <a:r>
              <a:rPr lang="nl-NL">
                <a:latin typeface="Verdana"/>
                <a:ea typeface="Verdana"/>
                <a:cs typeface="Verdana"/>
              </a:rPr>
              <a:t> data </a:t>
            </a:r>
            <a:r>
              <a:rPr lang="nl-NL" err="1">
                <a:latin typeface="Verdana"/>
                <a:ea typeface="Verdana"/>
                <a:cs typeface="Verdana"/>
              </a:rPr>
              <a:t>structures</a:t>
            </a:r>
            <a:r>
              <a:rPr lang="nl-NL">
                <a:latin typeface="Verdana"/>
                <a:ea typeface="Verdana"/>
                <a:cs typeface="Verdana"/>
              </a:rPr>
              <a:t>. </a:t>
            </a:r>
            <a:r>
              <a:rPr lang="nl-NL" err="1">
                <a:latin typeface="Verdana"/>
                <a:ea typeface="Verdana"/>
                <a:cs typeface="Verdana"/>
              </a:rPr>
              <a:t>Recursion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can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also</a:t>
            </a:r>
            <a:r>
              <a:rPr lang="nl-NL">
                <a:latin typeface="Verdana"/>
                <a:ea typeface="Verdana"/>
                <a:cs typeface="Verdana"/>
              </a:rPr>
              <a:t> make code a lot </a:t>
            </a:r>
            <a:r>
              <a:rPr lang="nl-NL" err="1">
                <a:latin typeface="Verdana"/>
                <a:ea typeface="Verdana"/>
                <a:cs typeface="Verdana"/>
              </a:rPr>
              <a:t>shorter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and</a:t>
            </a:r>
            <a:r>
              <a:rPr lang="nl-NL">
                <a:latin typeface="Verdana"/>
                <a:ea typeface="Verdana"/>
                <a:cs typeface="Verdana"/>
              </a:rPr>
              <a:t> more </a:t>
            </a:r>
            <a:r>
              <a:rPr lang="nl-NL" err="1">
                <a:latin typeface="Verdana"/>
                <a:ea typeface="Verdana"/>
                <a:cs typeface="Verdana"/>
              </a:rPr>
              <a:t>clear</a:t>
            </a:r>
            <a:r>
              <a:rPr lang="nl-NL">
                <a:latin typeface="Verdana"/>
                <a:ea typeface="Verdana"/>
                <a:cs typeface="Verdana"/>
              </a:rPr>
              <a:t>.</a:t>
            </a:r>
            <a:endParaRPr lang="nl-N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845F72F8-6036-41FE-8776-866D02793AF6}"/>
                  </a:ext>
                </a:extLst>
              </p14:cNvPr>
              <p14:cNvContentPartPr/>
              <p14:nvPr/>
            </p14:nvContentPartPr>
            <p14:xfrm>
              <a:off x="777600" y="2162160"/>
              <a:ext cx="7541280" cy="1706760"/>
            </p14:xfrm>
          </p:contentPart>
        </mc:Choice>
        <mc:Fallback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845F72F8-6036-41FE-8776-866D02793A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240" y="2152800"/>
                <a:ext cx="7560000" cy="172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038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33549-CD9C-4F75-95B1-466D8EEB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D2BC89-2F5B-4151-9B98-E284B09F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recursive function is a function that calls itself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7839AA-8F4E-48F2-966C-4E30E3F7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AF379C2-B8F8-429C-ABD2-2EF7005248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0A01613-36FC-4616-972A-64A6FF7C9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00" y="2878336"/>
            <a:ext cx="9088922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163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//6</a:t>
            </a:r>
            <a:endParaRPr kumimoji="0" lang="nl-NL" altLang="nl-NL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39DC2FD2-7F56-4B52-8FC6-48CE1FB7D747}"/>
                  </a:ext>
                </a:extLst>
              </p14:cNvPr>
              <p14:cNvContentPartPr/>
              <p14:nvPr/>
            </p14:nvContentPartPr>
            <p14:xfrm>
              <a:off x="2124000" y="3149640"/>
              <a:ext cx="3261600" cy="2403000"/>
            </p14:xfrm>
          </p:contentPart>
        </mc:Choice>
        <mc:Fallback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39DC2FD2-7F56-4B52-8FC6-48CE1FB7D7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4640" y="3140280"/>
                <a:ext cx="3280320" cy="242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06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C5E6573F-F091-4FA1-B055-29C48B3C3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00" y="2878336"/>
            <a:ext cx="9088922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163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//6</a:t>
            </a:r>
            <a:endParaRPr kumimoji="0" lang="nl-NL" altLang="nl-NL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93B523-0FF1-43DA-828B-72A88059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case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BE1368-A2E1-4A3B-8F3B-B409760E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base case, also called stop condition or stop criterion, is the case for which the function returns a value without any subsequent recursive calls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54A29C-91DF-4D03-BEB0-0F400344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FFD3776-6BB9-4736-8332-99EFA80B56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A353546E-BE6E-4394-9D33-2A12CBA81A33}"/>
              </a:ext>
            </a:extLst>
          </p:cNvPr>
          <p:cNvSpPr/>
          <p:nvPr/>
        </p:nvSpPr>
        <p:spPr>
          <a:xfrm>
            <a:off x="1464000" y="3172408"/>
            <a:ext cx="4302318" cy="57849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178C0857-9CB8-46B1-A1DB-D753D305EB1A}"/>
                  </a:ext>
                </a:extLst>
              </p14:cNvPr>
              <p14:cNvContentPartPr/>
              <p14:nvPr/>
            </p14:nvContentPartPr>
            <p14:xfrm>
              <a:off x="2107080" y="4315680"/>
              <a:ext cx="5738760" cy="7992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178C0857-9CB8-46B1-A1DB-D753D305EB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7720" y="4306320"/>
                <a:ext cx="5757480" cy="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51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C5E6573F-F091-4FA1-B055-29C48B3C3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00" y="2878336"/>
            <a:ext cx="9088922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163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//6</a:t>
            </a:r>
            <a:endParaRPr kumimoji="0" lang="nl-NL" altLang="nl-NL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93B523-0FF1-43DA-828B-72A88059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case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BE1368-A2E1-4A3B-8F3B-B409760E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 recursive function has and needs a base case</a:t>
            </a:r>
          </a:p>
          <a:p>
            <a:r>
              <a:rPr lang="en-US"/>
              <a:t>Tip: Before starting to write a recursive function, ask yourself: What is the base case?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54A29C-91DF-4D03-BEB0-0F400344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FFD3776-6BB9-4736-8332-99EFA80B56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A353546E-BE6E-4394-9D33-2A12CBA81A33}"/>
              </a:ext>
            </a:extLst>
          </p:cNvPr>
          <p:cNvSpPr/>
          <p:nvPr/>
        </p:nvSpPr>
        <p:spPr>
          <a:xfrm>
            <a:off x="1464000" y="3172408"/>
            <a:ext cx="4302318" cy="57849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4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A83D0-9FF9-438F-9147-9510605F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StackOverflow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4A1ABD-3A7B-46C2-A471-25576703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en-US"/>
              <a:t>Each level of recursion adds a call on the stack</a:t>
            </a:r>
            <a:endParaRPr lang="nl-NL"/>
          </a:p>
          <a:p>
            <a:pPr marL="179705" indent="-179705"/>
            <a:endParaRPr lang="en-US"/>
          </a:p>
          <a:p>
            <a:pPr marL="179705" indent="-179705"/>
            <a:r>
              <a:rPr lang="en-US">
                <a:latin typeface="Verdana"/>
                <a:ea typeface="Verdana"/>
                <a:cs typeface="Verdana"/>
              </a:rPr>
              <a:t>But the stack only has a limited amount of memory (around 1 MB by default)</a:t>
            </a:r>
            <a:endParaRPr lang="en-US"/>
          </a:p>
          <a:p>
            <a:pPr marL="179705" indent="-179705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ADC511-A624-4C00-9D8A-01EA2A2E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A0AF45A-17E8-448E-A2F4-5CE9A818A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138F400D-1008-4933-A526-F72651C0D606}"/>
              </a:ext>
            </a:extLst>
          </p:cNvPr>
          <p:cNvSpPr/>
          <p:nvPr/>
        </p:nvSpPr>
        <p:spPr>
          <a:xfrm>
            <a:off x="4223857" y="5697041"/>
            <a:ext cx="3183484" cy="52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teachersNeededFor</a:t>
            </a:r>
            <a:r>
              <a:rPr lang="en-US"/>
              <a:t>(140)</a:t>
            </a:r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F4A1167-2F27-4B55-B53C-B7C20227D744}"/>
              </a:ext>
            </a:extLst>
          </p:cNvPr>
          <p:cNvSpPr/>
          <p:nvPr/>
        </p:nvSpPr>
        <p:spPr>
          <a:xfrm>
            <a:off x="4223856" y="5174528"/>
            <a:ext cx="3183485" cy="52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teachersNeededFor</a:t>
            </a:r>
            <a:r>
              <a:rPr lang="en-US"/>
              <a:t>(110)</a:t>
            </a:r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C48449A-6ADD-490E-A44D-235E4D77C6B2}"/>
              </a:ext>
            </a:extLst>
          </p:cNvPr>
          <p:cNvSpPr/>
          <p:nvPr/>
        </p:nvSpPr>
        <p:spPr>
          <a:xfrm>
            <a:off x="4223857" y="4655799"/>
            <a:ext cx="3183486" cy="52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teachersNeededFor</a:t>
            </a:r>
            <a:r>
              <a:rPr lang="en-US"/>
              <a:t>(80)</a:t>
            </a:r>
            <a:endParaRPr lang="nl-NL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0A41FC73-E9D4-4C1E-8B7E-606053B39F4A}"/>
              </a:ext>
            </a:extLst>
          </p:cNvPr>
          <p:cNvSpPr/>
          <p:nvPr/>
        </p:nvSpPr>
        <p:spPr>
          <a:xfrm>
            <a:off x="4223856" y="4129631"/>
            <a:ext cx="3183487" cy="52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teachersNeededFor</a:t>
            </a:r>
            <a:r>
              <a:rPr lang="en-US"/>
              <a:t>(50)</a:t>
            </a:r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858AC1A-1C17-4911-8388-B73D0159FA05}"/>
              </a:ext>
            </a:extLst>
          </p:cNvPr>
          <p:cNvSpPr/>
          <p:nvPr/>
        </p:nvSpPr>
        <p:spPr>
          <a:xfrm>
            <a:off x="4223856" y="3628885"/>
            <a:ext cx="3186594" cy="52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teachersNeededFor</a:t>
            </a:r>
            <a:r>
              <a:rPr lang="en-US"/>
              <a:t>(20)</a:t>
            </a:r>
            <a:endParaRPr lang="nl-NL"/>
          </a:p>
        </p:txBody>
      </p:sp>
      <p:sp>
        <p:nvSpPr>
          <p:cNvPr id="8" name="Pijl: gekromd links 7">
            <a:extLst>
              <a:ext uri="{FF2B5EF4-FFF2-40B4-BE49-F238E27FC236}">
                <a16:creationId xmlns:a16="http://schemas.microsoft.com/office/drawing/2014/main" id="{99D0C98D-6E6B-40B3-98D7-D17D561E48E9}"/>
              </a:ext>
            </a:extLst>
          </p:cNvPr>
          <p:cNvSpPr/>
          <p:nvPr/>
        </p:nvSpPr>
        <p:spPr>
          <a:xfrm rot="10860000">
            <a:off x="3592295" y="5517407"/>
            <a:ext cx="489066" cy="48878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29B8FABA-822F-4E3F-AC85-4CA3B0D7E674}"/>
              </a:ext>
            </a:extLst>
          </p:cNvPr>
          <p:cNvSpPr txBox="1"/>
          <p:nvPr/>
        </p:nvSpPr>
        <p:spPr>
          <a:xfrm>
            <a:off x="2747240" y="5587422"/>
            <a:ext cx="838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Calls</a:t>
            </a:r>
          </a:p>
        </p:txBody>
      </p:sp>
      <p:sp>
        <p:nvSpPr>
          <p:cNvPr id="17" name="Pijl: gekromd links 16">
            <a:extLst>
              <a:ext uri="{FF2B5EF4-FFF2-40B4-BE49-F238E27FC236}">
                <a16:creationId xmlns:a16="http://schemas.microsoft.com/office/drawing/2014/main" id="{E0BF07D2-58ED-4961-B315-4219E0556A83}"/>
              </a:ext>
            </a:extLst>
          </p:cNvPr>
          <p:cNvSpPr/>
          <p:nvPr/>
        </p:nvSpPr>
        <p:spPr>
          <a:xfrm rot="10860000">
            <a:off x="3592294" y="4951679"/>
            <a:ext cx="489066" cy="48878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4091A5B5-A2C4-4E22-BC0D-C2C2C6D48DFB}"/>
              </a:ext>
            </a:extLst>
          </p:cNvPr>
          <p:cNvSpPr txBox="1"/>
          <p:nvPr/>
        </p:nvSpPr>
        <p:spPr>
          <a:xfrm>
            <a:off x="2747239" y="5021694"/>
            <a:ext cx="838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Calls</a:t>
            </a:r>
          </a:p>
        </p:txBody>
      </p:sp>
      <p:sp>
        <p:nvSpPr>
          <p:cNvPr id="19" name="Pijl: gekromd links 18">
            <a:extLst>
              <a:ext uri="{FF2B5EF4-FFF2-40B4-BE49-F238E27FC236}">
                <a16:creationId xmlns:a16="http://schemas.microsoft.com/office/drawing/2014/main" id="{9080E964-AFB4-4796-8F22-8E558ED2E111}"/>
              </a:ext>
            </a:extLst>
          </p:cNvPr>
          <p:cNvSpPr/>
          <p:nvPr/>
        </p:nvSpPr>
        <p:spPr>
          <a:xfrm rot="10860000">
            <a:off x="3592295" y="4397497"/>
            <a:ext cx="489066" cy="48878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79EF2510-33CA-4DE5-8408-06AE63052E48}"/>
              </a:ext>
            </a:extLst>
          </p:cNvPr>
          <p:cNvSpPr txBox="1"/>
          <p:nvPr/>
        </p:nvSpPr>
        <p:spPr>
          <a:xfrm>
            <a:off x="2747240" y="4467513"/>
            <a:ext cx="838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Calls</a:t>
            </a:r>
          </a:p>
        </p:txBody>
      </p:sp>
      <p:sp>
        <p:nvSpPr>
          <p:cNvPr id="21" name="Pijl: gekromd links 20">
            <a:extLst>
              <a:ext uri="{FF2B5EF4-FFF2-40B4-BE49-F238E27FC236}">
                <a16:creationId xmlns:a16="http://schemas.microsoft.com/office/drawing/2014/main" id="{85B4DDBC-18AA-4967-8ECF-F387C3BE8C5A}"/>
              </a:ext>
            </a:extLst>
          </p:cNvPr>
          <p:cNvSpPr/>
          <p:nvPr/>
        </p:nvSpPr>
        <p:spPr>
          <a:xfrm rot="10860000">
            <a:off x="3592294" y="3831770"/>
            <a:ext cx="489066" cy="48878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E9C692B9-A173-4F6E-A52B-86C6D7D60E96}"/>
              </a:ext>
            </a:extLst>
          </p:cNvPr>
          <p:cNvSpPr txBox="1"/>
          <p:nvPr/>
        </p:nvSpPr>
        <p:spPr>
          <a:xfrm>
            <a:off x="2747239" y="3901785"/>
            <a:ext cx="838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Calls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D9A7E1DA-1554-4B04-9EAD-8C927E5CADC4}"/>
                  </a:ext>
                </a:extLst>
              </p14:cNvPr>
              <p14:cNvContentPartPr/>
              <p14:nvPr/>
            </p14:nvContentPartPr>
            <p14:xfrm>
              <a:off x="2304360" y="3228480"/>
              <a:ext cx="6003360" cy="3120840"/>
            </p14:xfrm>
          </p:contentPart>
        </mc:Choice>
        <mc:Fallback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D9A7E1DA-1554-4B04-9EAD-8C927E5CAD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5000" y="3219120"/>
                <a:ext cx="6022080" cy="31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720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8" grpId="0" animBg="1"/>
      <p:bldP spid="12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A83D0-9FF9-438F-9147-9510605F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StackOverflow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4A1ABD-3A7B-46C2-A471-25576703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en-US"/>
              <a:t>Each level of recursion adds call on the stack</a:t>
            </a:r>
            <a:endParaRPr lang="nl-NL"/>
          </a:p>
          <a:p>
            <a:pPr marL="179705" indent="-179705"/>
            <a:endParaRPr lang="en-US"/>
          </a:p>
          <a:p>
            <a:pPr marL="179705" indent="-179705"/>
            <a:r>
              <a:rPr lang="en-US">
                <a:latin typeface="Verdana"/>
                <a:ea typeface="Verdana"/>
                <a:cs typeface="Verdana"/>
              </a:rPr>
              <a:t>But the stack only has a limited amount of memory (around 1 MB by default)</a:t>
            </a:r>
            <a:endParaRPr lang="en-US"/>
          </a:p>
          <a:p>
            <a:pPr marL="179705" indent="-179705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ADC511-A624-4C00-9D8A-01EA2A2E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A0AF45A-17E8-448E-A2F4-5CE9A818A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CA18E03-6BC9-4D0B-BBBF-3A92D302F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00" y="3257974"/>
            <a:ext cx="9088922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altLang="nl-NL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lang="nl-NL" altLang="nl-NL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altLang="nl-NL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</a:t>
            </a:r>
            <a:r>
              <a:rPr lang="nl-NL" altLang="nl-NL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altLang="nl-NL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altLang="nl-NL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StackoverflowError</a:t>
            </a:r>
            <a:endParaRPr kumimoji="0" lang="nl-NL" altLang="nl-NL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20363F4B-903A-4EC1-B67E-7043AA7563DB}"/>
                  </a:ext>
                </a:extLst>
              </p14:cNvPr>
              <p14:cNvContentPartPr/>
              <p14:nvPr/>
            </p14:nvContentPartPr>
            <p14:xfrm>
              <a:off x="4030920" y="2886120"/>
              <a:ext cx="5615640" cy="273564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20363F4B-903A-4EC1-B67E-7043AA7563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560" y="2876760"/>
                <a:ext cx="5634360" cy="27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348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37826-EAB9-4C0F-8DD8-3C3AED59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 recursion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B7609D-A74D-48C7-A2A0-6C76140E1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en-US"/>
              <a:t>Tail recursion is recursion where the recursive function call is the last action</a:t>
            </a:r>
            <a:endParaRPr lang="nl-NL"/>
          </a:p>
          <a:p>
            <a:pPr marL="179705" indent="-179705"/>
            <a:r>
              <a:rPr lang="en-US">
                <a:latin typeface="Verdana"/>
                <a:ea typeface="Verdana"/>
                <a:cs typeface="Verdana"/>
              </a:rPr>
              <a:t>Tail recursion allows the compiler to run the recursive function just as efficiently as a loop</a:t>
            </a:r>
            <a:endParaRPr lang="nl-NL">
              <a:latin typeface="Verdana"/>
              <a:ea typeface="Verdana"/>
              <a:cs typeface="Verdana"/>
            </a:endParaRP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AD57D8-3518-4535-8C00-E767124E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FDF11C1-843E-4C6E-88EA-E553FCDFC6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B57DFE7-13BC-4E65-B25E-C282401BC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82" y="2996216"/>
            <a:ext cx="10524035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Int,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result: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33334</a:t>
            </a:r>
            <a:endParaRPr kumimoji="0" lang="nl-NL" altLang="nl-NL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8742743D-2B80-42FF-B0AB-270452ED146C}"/>
                  </a:ext>
                </a:extLst>
              </p14:cNvPr>
              <p14:cNvContentPartPr/>
              <p14:nvPr/>
            </p14:nvContentPartPr>
            <p14:xfrm>
              <a:off x="544320" y="2648520"/>
              <a:ext cx="8316000" cy="192240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8742743D-2B80-42FF-B0AB-270452ED14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960" y="2639160"/>
                <a:ext cx="8334720" cy="19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771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F4CF9-B216-437C-A8A3-7C0F7891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 recursion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8A5E42-E36A-4B01-BF77-0198DC36D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Tail recursion allows compilers to remove previous recursive calls from the stack</a:t>
            </a:r>
          </a:p>
          <a:p>
            <a:endParaRPr lang="en-US"/>
          </a:p>
          <a:p>
            <a:r>
              <a:rPr lang="en-US"/>
              <a:t>Scala has the @</a:t>
            </a:r>
            <a:r>
              <a:rPr lang="en-US" err="1"/>
              <a:t>tailrec</a:t>
            </a:r>
            <a:r>
              <a:rPr lang="en-US"/>
              <a:t> decorator to let the compiler know you intend the function to be tail recursive. If it’s not the compiler will warn you.</a:t>
            </a:r>
            <a:endParaRPr lang="nl-NL"/>
          </a:p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1285EB-2715-4999-89FC-A9FF9B5A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22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82FC486-CE32-4046-A646-947678B647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E8AA6DE7-5BCD-4FAA-8C58-C16BA1431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82" y="3838529"/>
            <a:ext cx="1052403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Int,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result: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teachersNeededFor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BBDA361E-6990-49F8-A3CF-37C7E2A4364D}"/>
                  </a:ext>
                </a:extLst>
              </p14:cNvPr>
              <p14:cNvContentPartPr/>
              <p14:nvPr/>
            </p14:nvContentPartPr>
            <p14:xfrm>
              <a:off x="886680" y="2802960"/>
              <a:ext cx="3099240" cy="96768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BBDA361E-6990-49F8-A3CF-37C7E2A436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7320" y="2793600"/>
                <a:ext cx="3117960" cy="9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548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EUR1EMAIL" val="t.koot@idbgroep.nl"/>
  <p:tag name="AUTEUR1FUNCTIE" val="Huisstijlprogrammeur"/>
  <p:tag name="SJABLOON" val="Standaard"/>
  <p:tag name="BEDRIJFID" val="28"/>
  <p:tag name="BEDRIJF" val="AEI"/>
  <p:tag name="TAAL" val="Nederlands"/>
  <p:tag name="TITELAUTEURS" val="0"/>
  <p:tag name="AUTEUR1" val=""/>
  <p:tag name="DATUMTEKST" val="7-3-2018"/>
  <p:tag name="AUTEUR2EMAIL" val=""/>
  <p:tag name="AUTEUR2FUNCTIE" val=""/>
  <p:tag name="AUTEUR3EMAIL" val=""/>
  <p:tag name="AUTEUR3FUNCTIE" val=""/>
  <p:tag name="TITEL" val="FunctionAL Programming in ScalaLecture 1Qurratulain Mubarak"/>
  <p:tag name="DATUM" val="43166,4273335764"/>
  <p:tag name="VIEWOFFICEVERSIE" val="2016.1.6.190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ORIGINELEAFMETINGEN" val="526,542846679687;51,0236206054687;687,28271484375;99,21260070800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eur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EELDENBANK" val="{E7DC974D-AA75-4436-A8B0-A7C7094B5FAA}"/>
  <p:tag name="LOCATIEAFBEELDINGEN" val="Beeldenbank\Standaar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ORIGINELEAFMETINGEN" val="526,542846679687;51,0236206054687;687,28271484375;99,2126007080078"/>
</p:tagLst>
</file>

<file path=ppt/theme/theme1.xml><?xml version="1.0" encoding="utf-8"?>
<a:theme xmlns:a="http://schemas.openxmlformats.org/drawingml/2006/main" name="Kantoorthema">
  <a:themeElements>
    <a:clrScheme name="Avans">
      <a:dk1>
        <a:sysClr val="windowText" lastClr="000000"/>
      </a:dk1>
      <a:lt1>
        <a:sysClr val="window" lastClr="FFFFFF"/>
      </a:lt1>
      <a:dk2>
        <a:srgbClr val="808080"/>
      </a:dk2>
      <a:lt2>
        <a:srgbClr val="E7E6E6"/>
      </a:lt2>
      <a:accent1>
        <a:srgbClr val="C7002B"/>
      </a:accent1>
      <a:accent2>
        <a:srgbClr val="E0AAAC"/>
      </a:accent2>
      <a:accent3>
        <a:srgbClr val="AEAEAE"/>
      </a:accent3>
      <a:accent4>
        <a:srgbClr val="808080"/>
      </a:accent4>
      <a:accent5>
        <a:srgbClr val="767676"/>
      </a:accent5>
      <a:accent6>
        <a:srgbClr val="522641"/>
      </a:accent6>
      <a:hlink>
        <a:srgbClr val="0563C1"/>
      </a:hlink>
      <a:folHlink>
        <a:srgbClr val="954F72"/>
      </a:folHlink>
    </a:clrScheme>
    <a:fontScheme name="Ava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ard.potx" id="{A3A38042-2863-4E56-B47B-D1AE4D5AFF1A}" vid="{2BA6BE02-B266-4AA4-9B93-B898B71ED3A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1551BE9D2837459D497D79EE019F1E" ma:contentTypeVersion="12" ma:contentTypeDescription="Create a new document." ma:contentTypeScope="" ma:versionID="4c373a5dac4db61069bc84aad73d540f">
  <xsd:schema xmlns:xsd="http://www.w3.org/2001/XMLSchema" xmlns:xs="http://www.w3.org/2001/XMLSchema" xmlns:p="http://schemas.microsoft.com/office/2006/metadata/properties" xmlns:ns2="81073326-ebee-4c0c-a26a-590ff4adfe90" xmlns:ns3="85fa55d4-3ee8-4bc4-8fbc-63473e847397" targetNamespace="http://schemas.microsoft.com/office/2006/metadata/properties" ma:root="true" ma:fieldsID="a6a2857f42b57779dd2b45c2bc4bd0ce" ns2:_="" ns3:_="">
    <xsd:import namespace="81073326-ebee-4c0c-a26a-590ff4adfe90"/>
    <xsd:import namespace="85fa55d4-3ee8-4bc4-8fbc-63473e84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73326-ebee-4c0c-a26a-590ff4adfe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fa55d4-3ee8-4bc4-8fbc-63473e8473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38F134-840A-4417-BB1C-BDCB2ED5F9C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6DCB14-1081-4987-8920-BD464D1854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DF895B-661F-4EBF-9B5F-5342B8E085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073326-ebee-4c0c-a26a-590ff4adfe90"/>
    <ds:schemaRef ds:uri="85fa55d4-3ee8-4bc4-8fbc-63473e8473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Standaard</Template>
  <TotalTime>0</TotalTime>
  <Words>1332</Words>
  <Application>Microsoft Office PowerPoint</Application>
  <PresentationFormat>Breedbeeld</PresentationFormat>
  <Paragraphs>133</Paragraphs>
  <Slides>16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Verdana</vt:lpstr>
      <vt:lpstr>Kantoorthema</vt:lpstr>
      <vt:lpstr>Recursion  Lecture 3    </vt:lpstr>
      <vt:lpstr>Goals</vt:lpstr>
      <vt:lpstr>Recursion</vt:lpstr>
      <vt:lpstr>Base case</vt:lpstr>
      <vt:lpstr>Base case</vt:lpstr>
      <vt:lpstr>StackOverflow</vt:lpstr>
      <vt:lpstr>StackOverflow</vt:lpstr>
      <vt:lpstr>Tail recursion</vt:lpstr>
      <vt:lpstr>Tail recursion</vt:lpstr>
      <vt:lpstr>Tail recursion</vt:lpstr>
      <vt:lpstr>Recursion in immutable collections</vt:lpstr>
      <vt:lpstr>Recursion in immutable collections</vt:lpstr>
      <vt:lpstr>Recursion in immutable collections</vt:lpstr>
      <vt:lpstr>Recursion in immutable collections</vt:lpstr>
      <vt:lpstr>Recursion in immutable collections</vt:lpstr>
      <vt:lpstr>Achieved goals</vt:lpstr>
    </vt:vector>
  </TitlesOfParts>
  <Company>Avans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_x000b_Scala_x000b__x000b_Lecture 1_x000b__x000b__x000b_Qurratulain Mubarak</dc:title>
  <dc:creator>Qmubarak</dc:creator>
  <cp:lastModifiedBy>Dion Koeze</cp:lastModifiedBy>
  <cp:revision>1</cp:revision>
  <dcterms:created xsi:type="dcterms:W3CDTF">2017-12-16T12:13:22Z</dcterms:created>
  <dcterms:modified xsi:type="dcterms:W3CDTF">2021-03-22T09:59:59Z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0x010100BF1551BE9D2837459D497D79EE019F1E</vt:lpwstr>
  </property>
</Properties>
</file>