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7" r:id="rId6"/>
    <p:sldId id="299" r:id="rId7"/>
    <p:sldId id="324" r:id="rId8"/>
    <p:sldId id="329" r:id="rId9"/>
    <p:sldId id="330" r:id="rId10"/>
    <p:sldId id="337" r:id="rId11"/>
    <p:sldId id="331" r:id="rId12"/>
    <p:sldId id="327" r:id="rId13"/>
    <p:sldId id="325" r:id="rId14"/>
    <p:sldId id="326" r:id="rId15"/>
    <p:sldId id="328" r:id="rId16"/>
    <p:sldId id="332" r:id="rId17"/>
    <p:sldId id="333" r:id="rId18"/>
    <p:sldId id="334" r:id="rId19"/>
    <p:sldId id="336" r:id="rId20"/>
    <p:sldId id="335" r:id="rId21"/>
    <p:sldId id="338" r:id="rId22"/>
    <p:sldId id="323" r:id="rId23"/>
  </p:sldIdLst>
  <p:sldSz cx="12192000" cy="6858000"/>
  <p:notesSz cx="6858000" cy="9144000"/>
  <p:custDataLst>
    <p:tags r:id="rId2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28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12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  <p:cmAuthor id="3" name="Dion Koeze" initials="DK [2]" lastIdx="4" clrIdx="2">
    <p:extLst>
      <p:ext uri="{19B8F6BF-5375-455C-9EA6-DF929625EA0E}">
        <p15:presenceInfo xmlns:p15="http://schemas.microsoft.com/office/powerpoint/2012/main" userId="S-1-5-21-461633106-2859985408-2808935676-189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F65B1-D12A-4634-84C6-C2FE04916301}" vWet="4" dt="2021-03-24T09:18:18.336"/>
    <p1510:client id="{83A8A5D8-9314-4EBC-8FD2-5EF3F233AB8B}" v="1" dt="2021-03-24T09:15:21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0:25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15645 9089 564 0,'0'0'857'0,"0"0"-847"0,0 0-10 15,0 0 66-15,0 0-26 16,0 0-8-16,0 0-14 16,41 29 7-16,-41-29 2 15,3 0-4-15,-3 0 9 16,0 0-8-16,0-3-10 15,-8-8-4-15,-3 0-9 16,-4-7-1-16,-4 2 0 16,-3-1-1-16,-2-3 1 15,-6-2 0-15,-1-6 1 16,-3-4-1-16,-2-1 0 0,-4-7 0 16,2 1-1-1,0-1-2-15,7-3 2 0,5 1 0 16,6 0-6-1,4 3 6-15,2 2-10 0,9-1 6 16,0 5 1-16,5 2-7 16,0 0 7-16,0 9 1 15,9 2 0-15,1 3 0 16,-3 3 0-16,7 2 3 16,-2 4-1-16,7 2-1 15,0 4 1-15,1 2 0 16,6 0 1-16,0 5-1 15,-2 4 1-15,-3-1 0 16,-11 0-3-16,0 4 3 0,-1-4 0 16,-7 6 0-16,-2 3 2 15,0 0 1-15,0 6-2 16,-7-1 2-16,-12 4 3 16,-5 1-5-16,-7 5 4 15,0 2-3-15,-5 3-2 16,1 2 7-16,4 1-7 15,2-6 3-15,5-1 2 16,1 1-5-16,8-6 3 16,-4 1 1-16,10-3-2 15,-3-2 2-15,7 2-3 16,0-3-1-16,5-3 0 16,0-1 1-16,0 1-2 15,0-6 1-15,7 2 0 0,3-4-4 16,4-4 4-16,0 1 0 15,3-4-2-15,-2 1 1 16,10-6-1-16,-1 0 2 16,7-2 0-16,0-16-1 15,15-8 1-15,2 2 0 16,-1-2 0-16,-2 7 0 16,-9-1 0-16,0 0-1 15,-5 0 3-15,2 1-7 16,-2-1-10-16,-5-3-28 15,10 1-25-15,-5 2-38 0,-4 2-28 16,-6 10-15-16,-11 8-24 16,-10 4-598-16</inkml:trace>
  <inkml:trace contextRef="#ctx0" brushRef="#br0" timeOffset="3491">16904 8593 1108 0,'0'0'86'15,"0"0"-6"-15,0 0 47 0,0 0-39 16,0 0-19-16,-85-65-44 15,68 57 0-15,-3 2-10 16,-10 3-8-16,-4 3 20 16,-8 0-20-16,-4 17 1 15,-4 14-6-15,0 14 3 16,5 9-4-16,9 3-1 16,12 2 1-16,12-3 2 15,12 1-2-15,7-7-1 16,22-7 0-16,16-4-2 15,12-11 1-15,17-16-7 16,9-12-7-16,6-14 9 0,-3-25-13 16,-8-13 7-16,-13-9 7 15,-11-8 0-15,-18-4 4 16,-16 0 2-16,-14 2 3 16,-6 3 21-16,-16 9-18 15,-20 9 6-15,-9 7-5 16,-10 21-7-16,8 10-2 15,-1 12-5-15,7 14-34 16,6 18-15-16,18 9-83 16,9 7-68-16,8 1-307 15</inkml:trace>
  <inkml:trace contextRef="#ctx0" brushRef="#br0" timeOffset="4185">17490 8810 904 0,'0'0'434'15,"0"0"-434"-15,-26 77 0 16,17-27 23-16,4 9-3 16,0 4-7-16,5 4 0 15,-5-5-3-15,1-3 6 16,-1-13 4-16,3-9-15 0,2-15 2 16,0-8-4-1,0-11 0-15,0-3-1 0,0-11-1 16,0-26 2-16,0-17-3 15,0-13 0-15,0-9 0 16,0-3-6-16,0 6 3 16,2 8 0-16,12 11 3 15,10 15-1-15,-2 7-1 16,8 13-1-16,4 7 3 16,2 10-2-16,0 2 8 15,1 0 1-15,-3 8-5 16,-10 9 1-16,-7 3 6 15,-6 2 0-15,-11 4 3 16,0 1 14-16,-7 5-4 0,-19-1 5 16,-9-3-6-1,4-8-11-15,6-4-7 0,1-4-3 16,10-9-6-16,12-3-33 16,2-5-73-16,5-25-350 15</inkml:trace>
  <inkml:trace contextRef="#ctx0" brushRef="#br0" timeOffset="4430">18036 8460 1315 0,'0'0'18'15,"0"0"-18"-15,0 0 109 16,0 0-24-16,0 0-47 15,-87 32-21-15,74 21-12 16,2 12 10-16,10 8-10 16,1 1-5-16,0-3 2 15,12-6-2-15,8-12 0 16,5-11 0-16,-1-8-33 16,-2-14-35-16,-3-15-65 15,-7-5-68-15,-9-11-151 16</inkml:trace>
  <inkml:trace contextRef="#ctx0" brushRef="#br0" timeOffset="4627">17805 8658 973 0,'0'0'179'0,"0"0"-46"16,0 0-32-16,0 0-101 15,0 0-7-15,0 0-54 16,45 12 26-16,5 7-46 15,5-2-36-15,0 0 16 16,-4 3 60-16,-6-6-12 16,-3-3-58-16,-8-3-188 15,-6-8-93-15</inkml:trace>
  <inkml:trace contextRef="#ctx0" brushRef="#br0" timeOffset="4799">18294 8779 1174 0,'0'0'95'0,"0"0"-52"16,0 0 44-16,0 94-19 16,0-60-37-16,0-1-17 15,0 3-9-15,0-6-3 16,10-8-4-16,4-5-45 16,7-17-75-16,-4 0-118 15,-3-17-611-15</inkml:trace>
  <inkml:trace contextRef="#ctx0" brushRef="#br0" timeOffset="4942.02">18380 8523 1345 0,'0'0'52'16,"0"0"-52"-16,0 0-34 15,0 0-46-15,0 0-92 16,0 0-851-16</inkml:trace>
  <inkml:trace contextRef="#ctx0" brushRef="#br0" timeOffset="5283">18621 8737 1100 0,'0'0'29'15,"0"0"-27"-15,0 0 111 16,0 0-3-16,-8-73-49 0,-3 61-15 15,1 10 14-15,1 2-6 16,-1 0-16-16,0 6-11 16,-1 19-17-16,1 5-9 15,5 8 5-15,5-5-6 16,0-1 2-16,3-10-2 16,15-8 0-16,7-6-5 15,5-8-7-15,1 0-21 16,-2-20 0-16,-5-2-24 15,-8 0 11-15,-11-4 35 0,-5 3 11 16,0 1 27-16,-9 0 23 16,-6 4-9-16,-6 5-17 15,7 4-24-15,2 4-25 16,4 5-85-16,8 0-131 16,0 0-274-16</inkml:trace>
  <inkml:trace contextRef="#ctx0" brushRef="#br0" timeOffset="5619">18844 8683 986 0,'0'0'245'0,"0"0"-205"16,0 0 90-16,0 0-20 0,0 0-49 16,0 0-21-1,0 74-8-15,0-49-6 0,-4 3-16 16,4-5-9-1,0-6-1-15,0-3 0 0,10-5-12 16,6-9-19-16,8 0-22 16,5-12-1-16,2-16-23 15,0-3-50-15,-1 3 13 16,-10 5 114-16,-8 11 2 16,-3 8 75-16,-9 4 15 15,0 0 6-15,2 4-30 16,-2 20-12-16,0 3 23 15,0 11-38-15,0-5-19 16,0-5-22-16,0-8-4 0,19-8-42 16,15-12-103-16,11-14-405 15</inkml:trace>
  <inkml:trace contextRef="#ctx0" brushRef="#br0" timeOffset="6290">19736 9006 690 0,'0'0'779'0,"0"0"-767"0,0 0-6 16,0 0 49-16,0 0-7 16,0 0-43-16,-38 73-3 15,10-34-2-15,6-8-1 16,8-8-3-16,14-15-52 16,0-8-82-16,24-12-154 15</inkml:trace>
  <inkml:trace contextRef="#ctx0" brushRef="#br0" timeOffset="6650">20630 8292 908 0,'0'0'194'0,"0"0"-182"16,0 0 157-16,0 0-39 16,0 0-52-16,0 0-55 15,0 87 3-15,0-20 18 16,0 7-14-16,0 5-4 0,-2 3-11 15,-3-6-11 1,-5-5 3-16,1-10-6 0,4-10-1 16,1-15 0-16,4-10-18 15,0-14-15-15,0-12-50 16,0-14-90-16,0-29-153 16</inkml:trace>
  <inkml:trace contextRef="#ctx0" brushRef="#br0" timeOffset="6860">20609 8193 1404 0,'0'0'9'16,"0"0"-2"-16,0 0 19 16,0 0 23-16,107-12-25 15,-67 18 3-15,6 8-11 16,-1 0-16-16,-4 0-2 15,-1 0-1-15,-9-5-54 16,-7-1-59-16,-5-2-75 16,-14-4-310-16</inkml:trace>
  <inkml:trace contextRef="#ctx0" brushRef="#br0" timeOffset="7060">20694 8547 1023 0,'0'0'155'0,"0"0"-148"16,0 0 78-16,0 0-12 16,0 0-29-16,0 0-22 15,101 63-19-15,-56-63 3 16,-2-3-6-16,0-11-11 16,-12 6-81-16,-8 5-136 15,-15 3-180-15</inkml:trace>
  <inkml:trace contextRef="#ctx0" brushRef="#br0" timeOffset="7264.99">20676 8960 715 0,'0'0'248'15,"0"0"-198"-15,0 0 111 16,0 0-22-16,88 48-78 15,-52-40-18-15,9-2-12 16,-2-3-9-16,5-3-5 16,-1 0-17-16,-6-9-11 15,-1-7-69-15,-6-4-167 16,-11 3-835-16</inkml:trace>
  <inkml:trace contextRef="#ctx0" brushRef="#br0" timeOffset="7504">21515 8749 1419 0,'0'0'33'15,"0"0"-28"-15,0 0 31 16,0 0-16-16,0 0-10 15,0 81-2-15,0-50-8 0,0 1 2 16,9-10-2-16,5-5-30 16,1-9-59-16,-3-8-172 15,-1-3-892-15</inkml:trace>
  <inkml:trace contextRef="#ctx0" brushRef="#br0" timeOffset="7622">21560 8559 1225 0,'0'0'0'0,"0"0"-223"15,0 0-105-15</inkml:trace>
  <inkml:trace contextRef="#ctx0" brushRef="#br0" timeOffset="7899">21984 8110 1412 0,'0'0'185'16,"0"0"-180"-16,0 0-5 15,0 0 10-15,0 0 0 16,0 116 5-16,0-36-1 15,0 4 9-15,-4 6-3 16,4-3-10-16,0-8-3 0,0-4-7 16,0-14-8-1,9-13-22-15,1-14-25 0,1-15-44 16,-6-13-112-16,-5-6-316 16</inkml:trace>
  <inkml:trace contextRef="#ctx0" brushRef="#br0" timeOffset="8068">21841 8537 1277 0,'0'0'140'0,"0"0"-37"15,0 0-3-15,0 0-64 16,0 0-36-16,0 0-12 16,76-17 9-16,-18 17-12 0,3 5-37 15,-1 7-100-15,-7-2-141 16,-11 2-464-16</inkml:trace>
  <inkml:trace contextRef="#ctx0" brushRef="#br0" timeOffset="8376">22327 8116 1162 0,'0'0'141'0,"0"0"-104"0,0 0 97 16,0 0-29-16,0 0-68 16,0 0-35-16,-6 40 9 15,6 19 17-15,0 20-10 16,0 6-7-16,0 2-2 16,0 0 1-16,0-2-6 15,-13-6-1-15,2-6-4 16,6-13 1-16,2-13-8 15,3-18-10-15,0-15-33 16,3-14-31-16,13-3-67 16,8-27-33-16,3-16-19 15,1-7-276-15</inkml:trace>
  <inkml:trace contextRef="#ctx0" brushRef="#br0" timeOffset="8786">22473 8585 902 0,'0'0'188'0,"0"0"22"15,0 0-69-15,0 0-35 16,0 0-41-16,0 0-40 16,7 0 3-16,-2 8-10 15,4-2-11-15,-2 2-3 16,3-2-3-16,0-1-1 16,2 1 0-16,-5 0-2 15,2 0 0-15,1 2 2 16,-3 0 0-16,3 6-1 15,-4 3 3-15,-1 1-2 16,-5-2 6-16,0 2-3 0,0-2 13 16,0 1-1-16,0-3-2 15,3 0-5-15,-1-2-8 16,3-2 0-16,-1 2 0 16,6-6-9-16,-5 0-7 15,0-4-10-15,0-2-1 16,-5 0 11-16,4 0-2 15,-4 0 11-15,0 0 6 16,0 0 1-16,0 0 3 16,0 0-1-16,0 0-2 15,0 0 8-15,0 0-6 16,0 0 3-16,0 0-5 0,0 0-36 16,-9-11-128-16</inkml:trace>
  <inkml:trace contextRef="#ctx0" brushRef="#br0" timeOffset="9659">22332 8745 759 0,'0'0'202'0,"0"0"-46"15,0 0-3-15,0 0-39 16,0 0-48-16,0 0-32 16,-4-28-3-16,8 14-14 15,8 0 5-15,3-5-6 16,-1 1-10-16,10-2 1 15,-7 6-5-15,-1 6-2 16,-1 0 14-16,-6 8-6 16,1 0 7-16,-1 0-11 15,3 2 0-15,2 16-2 16,1 4-2-16,1 4 2 16,-2 1-2-16,-2-1 1 0,-2 2-1 15,-1 0 0 1,-4-3 2-16,-5 1 2 0,0 0-2 15,0-1 12-15,0 1 11 16,0-4-11-16,0-5-6 16,0-6-8-16,0-2-3 15,0-3-12-15,0-4-33 16,0-2-55-16,10-2-135 16,1-18-353-16</inkml:trace>
  <inkml:trace contextRef="#ctx0" brushRef="#br0" timeOffset="10077">22838 8723 237 0,'0'0'1164'15,"0"0"-1156"-15,0 0-8 16,0 0 84-16,0 0-29 16,0 0-24-16,71 0-7 15,-40 0-15-15,-5 0-7 0,1 0 6 16,-4 0-7-16,-4 0-1 16,-7-8 0-16,-7-1-19 15,-2 0 12-15,-3 1 3 16,0 0 4-16,-13-1 9 15,-3 3-9-15,-1 4 5 16,-2 2 14-16,3 0-14 16,-3 0 19-16,4 11-9 15,-1 11-5-15,1 10 4 16,10 2-8-16,1 2 1 16,4 1-7-16,0-9 0 15,19-3-5-15,10-5-43 16,8-14-43-16,4-6-101 15,-1-6-383-15</inkml:trace>
  <inkml:trace contextRef="#ctx0" brushRef="#br0" timeOffset="10426.99">23293 8672 927 0,'0'0'262'0,"0"0"-251"16,0 0 162-16,0 0-18 15,0 0-114-15,0 0-25 16,0 23-7-16,0 3 21 16,0-2-9-16,0 2-13 15,0-9 5-15,9-3-12 16,-8-6 0-16,3-2-1 0,-2-6 3 16,-2 0-6-16,3 0-1 15,4-8-11 1,3-12 2-16,4-3 13 0,1-3 4 15,1 2 0-15,-1 4-1 16,1 0-2-16,-1 3-1 16,4 9 0-16,0 0-4 15,4-2 2-15,1 4 2 16,-3 4 0-16,13-4-14 16,-3 1-10-16,0-1-54 15,0 1-199-15,-7-4-675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7:49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8194 10103 438 0,'0'0'169'15,"0"0"-148"-15,0 0 119 16,0 0 21-16,0 0-56 16,0 0-28-16,0 0 17 15,0 0-21-15,-3 0-17 16,1 0-13-16,2 0-12 15,-3 0 6-15,3 0-20 16,0 0-8-16,0 0 1 16,-2 8-10-16,-1-2 2 0,3 2 7 15,-2 4-4-15,2 0 12 16,0-2-4-16,0-1-8 16,0 2 12-16,0-2-11 15,0-4 0-15,-4 1 5 16,3 3-9-16,1-5 5 15,-4 2-6-15,4-2 2 16,0-2-5-16,0 2 2 16,0-4-3-16,0 0 1 15,0 2-4-15,0-2 6 16,0 2-1-16,0-2 1 16,4 4-1-16,1-4 1 15,-3 2 0-15,6 2-1 0,-1-2 2 16,2-2-1-1,1 0 0-15,4 0 1 0,1 0 0 16,3 0 0-16,1 0-1 16,1 0 5-16,4 0-3 15,-1 0 1-15,1 0-1 16,0 0-1-16,2 0-1 16,-6 0 0-16,10 0 0 15,-3 0 0-15,3 0 4 16,-1 0-4-16,-2 0 1 15,-2 0 1-15,-1 0 6 16,-4 0-7-16,1 0 6 16,0 0 3-16,-2 0-8 15,3 0 3-15,-3 0-3 0,10 0-1 16,-1 0 1-16,-4 0-2 16,7 0 0-16,-7 0-2 15,-3 0 6-15,5 0-4 16,-2 0 3-16,-4 0-2 15,4 0 8-15,-1 0-9 16,1 0 0-16,2 0 7 16,0 0-5-16,3 0 2 15,0 0-3-15,-1 0 2 16,1 0 0-16,2 0-2 16,4 0-1-16,1 0 0 15,-2 0 2-15,1-2-2 16,-4 2 0-16,0 0 0 0,0 0-2 15,-2 0 2-15,0 0 0 16,-1 2-1-16,1 1 4 16,0 2-3-16,2-5 0 15,4 4 0-15,-4-4-2 16,0 0 2-16,5 0 0 16,-7 2-2-16,6-2 4 15,-8 3-2-15,3 0 0 16,-6 0 0-16,2-3 0 15,-6 5 0-15,6-2 0 16,0 0-1-16,-2-3 1 16,7 3 0-16,-5-1 0 0,3-2-1 15,2 0-2-15,-5 0 1 16,2 0 2-16,-6 0-5 16,-1 4 7-16,3-4-2 15,-4 0 0-15,4 0 2 16,-3 0-3-16,0 0 1 15,3 0 0-15,-2 0-3 16,2-6 6-16,1 3-3 16,0 3 0-16,1 0 1 15,0 0 1-15,0 0-2 16,-2 0 0-16,5 0-1 16,-1-3 2-16,-1 0-2 15,1 0 1-15,-4 1-1 0,2-1-1 16,-5 3 2-1,-1-3 0-15,-1 3-2 0,5-3 4 16,-6 3-2-16,1 0 0 16,-4-2 2-16,9 2-4 15,-1 0 2-15,1-4 0 16,5-1-2-16,-3 2 2 16,0 3 0-16,-2 0 0 15,-2 0-2-15,2 0-1 16,-3 0 3-16,-2 0 0 15,-2 0-4-15,-1 0 6 16,-3 0-2-16,6 0 0 16,2 0 0-16,-4 0-2 15,2 0 2-15,0 0 0 0,-2 0-2 16,2 0 1-16,2 0 1 16,8 0-3-16,-3 0-4 15,-5 0 4-15,5 0-5 16,-1 0 8-16,-4 0 1 15,-2-2 1-15,0 2-2 16,-3 0 3-16,-1-4-3 16,6 4 7-16,-2-2 9 15,-2-2-13-15,-2 0-6 16,-1 0 3-16,2 2 0 16,3 2 0-16,-4 0 1 15,2-4 2-15,2 4-3 16,-5 0 0-16,-2 0-4 0,4 0 4 15,-1 0-1-15,-1 0 1 16,1 0-5-16,-4 0 3 16,-1 0-1-16,4 0 3 15,-2 0-2-15,2 0 3 16,-4 0-1-16,0 0 0 16,1 0 1-16,-1 0-5 15,-5 0 2-15,0 0-6 16,4 4 3-16,-2-4-4 15,2 2 9-15,-4 2 0 16,5-4 0-16,-1 0-1 16,-4 2 1-16,2-2 0 0,-4 2-2 15,4-2 3-15,-2 4-1 16,4-2 0-16,-4-2 2 16,0 4-3-16,0-2 1 15,0-2 0-15,1 0-3 16,-1 0 5-16,-5 0-2 15,8 0 0-15,-6 0 2 16,3 0-4-16,-1 0 3 16,1 0-1-16,0 0 0 15,0 0-1-15,-3 0 1 16,1 0 0-16,-1 0 0 16,2 0-2-16,1 0 1 15,0 0 1-15,0 0 1 0,-5-6 0 16,10 4-2-1,-10-4 1-15,11-2 0 0,-6-2 1 16,-2 0 0-16,-1-2 3 16,-2 1 6-16,0-3-5 15,0 3 4-15,0 0-3 16,4-1-6-16,-4 4 7 16,1 0-7-16,-1 2 2 15,0 0 2-15,4 3-2 16,-3-2-2-16,-1 2 0 15,4 0 0-15,-4 0-3 16,0 3 3-16,0 0-2 16,0 0 1-16,0 0-11 15,0 0-2-15,0 0-9 0,0 0-15 16,0-3-27-16,0 3-49 16,0 0-66-16,0-3-139 15</inkml:trace>
  <inkml:trace contextRef="#ctx0" brushRef="#br0" timeOffset="22432.21">6684 10202 297 0,'0'0'209'0,"0"0"-189"16,0 0 135-16,0 0-44 16,0 0-64-16,0 0-31 15,0 0-1-15,0 0 7 16,-11-9-6-16,11 9 30 16,0 0 18-16,0 0 7 15,0 0 1-15,0 0-12 16,0 0-6-16,-5 3-13 15,0 11-14-15,2 0 11 0,3-2-25 16,0 4-2 0,0-1-1-16,0-4-2 0,0 3 5 15,0-9-9-15,0 5-3 16,0-8 4-16,0 0-5 16,3 2 0-16,7-2-1 15,1 2 3-15,4-2-2 16,4-2 0-16,-2 0 0 15,7 3-2-15,1-3 2 16,-3 0-2-16,2 0 0 16,0 0 1-16,2 0 1 15,0 0 0-15,0 0 2 16,0 0-3-16,3 0 1 16,2 0 0-16,-2 0 0 15,6 0 3-15,-8 0-3 16,2 0 1-16,1 0 0 15,-4 0 9-15,-6 3-8 0,11-1 1 16,-5 2 2-16,-2-4-3 16,2 2 0-16,-2 1-2 15,-3 0 1-15,0 3 1 16,-1-1-2-16,-1 1 0 16,-3 0-1-16,3-4 3 15,-2 4-2-15,2-6 1 16,-4 2 0-16,9 2 1 15,-3-4-2-15,0 0 0 16,-6 0 0-16,6 0 0 0,-6 2 0 16,1-2 0-16,-1 4 3 15,-1-4-3-15,2 0 0 16,-3 0 0-16,3 0-2 16,-4 0 4-16,2 0-3 15,1 0 1-15,1 0 0 16,-2 0-1-16,-2 0 1 15,-2 0 0-15,-1 0-1 16,-4 0 2-16,5-4-1 16,-1 4 0-16,-2-2 2 15,-2 2-4-15,3-4 2 16,-1 2 0-16,2-4-2 0,-4 4 0 16,5-4 2-16,-4 0 0 15,-1 1 0 1,0-1-2-16,0 0 2 0,4 0 0 15,-4 1 0-15,-5-4 0 16,5 1 0-16,-5 2 0 16,0-5 2-16,0 0-2 15,0-1 0-15,0-1 0 16,0 4 0-16,0-2 1 16,0 3-1-16,0 2 0 15,0 0 0-15,0 2-2 16,0 4 2-16,0 0-9 15,0 0-25-15,0 0-67 0,0 0-127 16,-9 10-703 0</inkml:trace>
  <inkml:trace contextRef="#ctx0" brushRef="#br0" timeOffset="34826.53">9386 10190 555 0,'0'0'156'0,"0"0"-22"16,0 0-4-16,0 0-21 16,0 0-38-16,0 0-18 15,0 0-8-15,0 0-3 16,0 0 6-16,0 3-16 0,0 0-8 16,0 3 0-16,0 4-7 15,0 0 0-15,0 0 28 16,-3 2-23-16,3 0-14 15,-5-4-6-15,5 6 1 16,0-5 1-16,0 1-1 16,0 2-2-16,0 0-1 15,0-4 0-15,0 0 2 16,8-5-2-16,-6 0 0 16,3 0 0-16,-1-3-5 15,1 0 5-15,-3 0 1 16,6 0-1-16,3 0 4 15,-1 0-2-15,11 0-2 16,10 0 3-16,3 0 2 0,7 0 1 16,4 0 3-16,2 0-5 15,-4 0 4-15,-2 0-7 16,-1 0 2-16,-2 0-3 16,5 0 2-16,-5-6 0 15,1 1-2-15,1-1 0 16,1 0 1-16,-1-2 1 15,-4 2-2-15,4 0 5 16,-1 0-5-16,-3 6 6 16,1-2-5-16,-1 2 1 15,-2-3-1-15,1 3 1 0,-1-5-2 16,-1 5 0-16,1-4 2 16,8 2-2-16,-3-1 0 15,3 3 0-15,-3-3 0 16,-4 3 1-16,-4 0-1 15,0 0 0-15,-2 0 1 16,0 0-2-16,2 0 1 16,0-3 0-16,0 0 1 15,4 1-1-15,-4-1 0 16,0-3-2-16,-2 6 4 16,5 0-3-16,-3 0 1 15,0 0 0-15,0 0 1 16,-1 0-1-16,-1 0 0 15,-1 0 0-15,1 0 0 0,-3 0 0 16,3 0 0-16,2 3 0 16,-5-3 0-1,3 0 0-15,7 0 0 0,-6 0-1 16,4-3-2-16,-6 1 2 16,1 2 1-16,-5-4 0 15,-2 4 0-15,-3 0 1 16,2 0-1-16,3 0 4 15,2 0-4-15,5 0 1 16,3 0-1-16,-3-2 2 16,4-1-2-16,-4 3 0 15,-5 0 0-15,3 0 0 16,-8 0-1-16,5 0 1 0,-6 0 0 16,1 0 1-16,-2 0-3 15,7 0 2-15,-2 5 0 16,-9-5-1-16,11 4 0 15,-5-2 1-15,-1-2 0 16,-1 3 0-16,2 0-3 16,-5-3 3-16,-3 0-2 15,-6 3 0-15,4-3 2 16,-3 0 0-16,-3 0 0 16,1 0 1-16,2 0-1 15,-6 0 0-15,1 0-5 16,-1 0 2-16,2 0 2 15,-4-3 1-15,0-5 2 16,0-4-2-16,0 0 7 16,0 2-6-16,0 0 4 0,0-3-4 15,-6 2 1-15,1-1-2 16,2 4 0-16,-2 2 1 16,5 1 1-16,0 5 0 15,0 0 5-15,0 0-4 16,0 0-1-16,0 0-2 15,0 0 0-15,0 0 1 16,0 0-1-16,0 0 0 16,0 0 0-16,0 0 2 15,0 0-2-15,0 0 3 0,-6 0 0 16,6 0-3-16,0 0 6 16,0 0-6-16,0 0 1 15,0 0-1-15,0 0 2 16,0 0-2-16,0 0 1 15,0 0 0-15,0 0 6 16,0 0 1-16,0 0 1 16,0 0 2-16,0 0-4 15,0 0 4-15,0 0-3 16,0 0-6-16,0 0 3 16,0 0-5-16,0 0 0 15,0 0 0-15,0 0-5 16,0 0 3-16,0 0-7 0,0 0-6 15,0 2 2 1,0 1-15-16,0 3-7 0,0 0-24 16,0-1-99-1,-5 1-250-15</inkml:trace>
  <inkml:trace contextRef="#ctx0" brushRef="#br0" timeOffset="39987.39">6567 10936 766 0,'0'0'33'15,"0"0"-27"-15,0 0 46 16,0 0 51-16,0 0-40 0,0 0-1 16,0 0 5-16,-4 0-11 15,4 0 7-15,0 0-37 16,0 0-1-16,0 0 12 15,0 2-18-15,-2 2 0 16,-1 4-10-16,3 0 3 16,0 1 3-16,0-1-13 15,0 4 7-15,0-4 3 16,0 0-9-16,0-2 9 16,0 0-10-16,0 0-1 15,0-4 1-15,5 4 0 16,0-4-2-16,4 4 0 15,1 0 1-15,6 0-2 16,3-1 1-16,1 1 0 0,1-1 4 16,8-2-1-16,-3 3 0 15,0-6 2-15,3 0 0 16,2 0 5-16,0 0-10 16,4 0 0-16,-4-3 0 15,-2-3 1-15,-1 3-1 16,-4 1 0-16,7 2 2 15,-2 0-3-15,-3 0 1 16,3 0 0-16,-3 0-1 16,3 2 3-16,-1 1-2 15,1 3 1-15,2-3 3 16,-2-3-4-16,2 0 0 16,0 0 0-16,-1 0-3 15,-4 0 6-15,-2 0-3 0,-7 0 0 16,2 0 0-16,1 0 3 15,-1 0-1-15,-1 0 2 16,1 2 0-16,1-2-2 16,1 4-2-16,-2-2 0 15,-4 1 2-15,6 2-3 16,-5-1 1-16,-1 2 0 16,-1-4 0-16,1 0 3 15,-1 2-3-15,2-2 0 16,-1 2 1-16,1-4-2 15,-1 2 1-15,1 1 0 16,-3 0-1-16,-1-3 1 16,-1 2 0-16,-3-2 0 0,-2 4 1 15,-1-4-1-15,-5 0 0 16,5 0 0-16,-5 0-1 16,5 0 2-16,0 0-1 15,-1 0 0-15,3 0 2 16,-2 0-2-16,-2 0 0 15,2-4 0-15,-3 2-2 16,3-1 3-16,4-2-1 16,-7-1 0-16,6 0-1 15,-3-2-2-15,-5-1 1 16,6-2 2-16,-1-1-2 16,-5-1 2-16,5-5 0 15,-5 4 0-15,0 0 1 0,0 3-2 16,0 2 1-16,0 4 0 15,0-1-1-15,0 3 5 16,0 1-4-16,0 2 0 16,0-3 2-16,0 3-4 15,0-3-4-15,0 3-15 16,0 0-37-16,0 0-148 16,0 0-371-16</inkml:trace>
  <inkml:trace contextRef="#ctx0" brushRef="#br0" timeOffset="44127.74">9297 10958 174 0,'0'0'205'0,"0"0"-190"16,0 0 117-16,0 0 16 0,0 0-21 16,0 0-44-16,0-36-7 15,0 32 13-15,0 2 0 16,0-2-36-16,0 4-5 16,0 0-12-16,0 0 0 15,0 0 0-15,0 0-7 16,0 0 6-16,0 0-11 15,0 0-2-15,0 0-8 16,0 0-12-16,0 4-2 16,0 2 0-16,0 4 0 15,0 2-1-15,5-1 1 0,-2 1 0 16,-1-1 2-16,-2 0-1 16,4-3-1-16,-4 2 0 15,5-6-2-15,-5 0 1 16,2-2-10-16,3 2-6 15,-5-4 5-15,3 0-4 16,-1 2 9-16,1-2 6 16,-3 0 1-16,0 0 0 15,0 0 0-15,0 0 5 16,0 0 3-16,0 3-8 16,2 0 0-16,-2-1 0 15,5 7 1-15,-1-6-1 16,1 5 0-16,-3-2 2 15,3-1 0-15,-2 1-1 16,2-3-1-16,-5 0 1 0,0 3 1 16,6-1-1-1,-1-2-1-15,0 3 0 0,3 0 2 16,3-2 0-16,-1 0-2 16,2 2 4-16,7-1-3 15,-3 0 1-15,9 1 5 16,0-3-6-16,0 0 8 15,5 0-5-15,1-3 8 16,-5 0-2-16,5 0-8 16,-2 0 4-16,-3 0-3 15,3-3-2-15,-3-3 3 16,5 4-4-16,-2-2 1 0,0 2 1 16,2-1-1-1,0 0-1-15,6 1 0 0,-3-2 3 16,0 4-3-16,-1-2 0 15,5 2 0-15,-5 0 0 16,5 0 2-16,-7 0-2 16,0 0 0-16,0 0 1 15,0 0-1-15,1 0 1 16,1 0-1-16,2 0 2 16,1 0-1-16,-2 0-1 15,8 0 0-15,-8 0 1 16,2 0-3-16,-1 0 2 15,-6 0 0-15,-1 0 0 16,1 0 2-16,0 0 2 0,-1 2-1 16,4 4-2-16,1 0 2 15,2-4-3-15,-1 2 0 16,-3-2 0-16,0-2 1 16,-2 3-2-16,-8 0 1 15,5 0 0-15,-2-3 4 16,-3 0-4-16,3 0 3 15,2 0-3-15,-1 0 2 16,6 0-1-16,-1 0-1 16,1 0 0-16,-2 0-1 15,2 0 1-15,-5 0 0 16,3 0 0-16,-8 0 1 16,5 0-1-16,-2 0 0 0,-2 0 1 15,2-3-2-15,0 0 1 16,2-2 0-16,-5 1 0 15,10 2 0-15,-5-1 0 16,3-2 0-16,-3 1 0 16,3 2-2-16,2-2 3 15,0 2-1-15,-2 0 0 16,6-2-2-16,-4 2 2 16,-2-4-1-16,-3 3-4 15,0-2 4-15,3-1-5 16,-6 3 1-16,1 0 3 15,-5 3-4-15,-2-3 4 16,2 3 1-16,-4 0 1 0,9 0-2 16,-1 0 2-16,1-3-2 15,2-2-6-15,0 2-13 16,3-2 2-16,-8-1-4 16,4 3 0-16,0-2 11 15,-5 1 2-15,-4 2 6 16,-1 2 3-16,1-3 0 15,-1 0 1-15,-1 1 0 16,0-2 0-16,-2-2 1 16,-4 4-1-16,3 2 0 15,-4-2 3-15,1-2-2 16,-3 2 3-16,1-2-2 0,-1-1-1 16,0 2 2-16,4-3-2 15,-3-2-1-15,0 0 1 16,-1-4 1-16,-2 1-2 15,-1-3 4-15,-2 2 7 16,0-4 9-16,0 4 4 16,0-2-8-16,0 3 0 15,-2-1-5-15,-1 8-3 16,1-2-7-16,-3 6-1 16,1 0-14-16,-2 0-107 15,-3 0-442-15</inkml:trace>
  <inkml:trace contextRef="#ctx0" brushRef="#br0" timeOffset="49325.71">6546 14147 925 0,'0'0'246'0,"0"0"-243"0,0 0 109 16,0 0 23-16,0 0-77 15,0 0-22-15,0 0-8 16,0-8-10-16,0 8-13 15,0-3 4-15,0 3 3 16,0 0-7-16,0 0 7 16,0 0 3-16,-4 0-6 15,4 0-2-15,-1 3-1 16,-3 13-3-16,-1 8-3 0,5 4 0 16,0 3 0-1,0-1 0-15,0 2-3 0,0-7 2 16,10 1-1-16,-1-10-1 15,-2-4 2-15,2-4-9 16,-3-2 2-16,8-3-2 16,-3-1-9-16,8-2 11 15,1 0 8-15,6 0-1 16,3 0-2-16,2 0 4 16,5 0-1-16,-1-5 0 15,1-1 0-15,5 6 0 16,-1 0 0-16,7 0 0 15,-4 0 2-15,0 0 0 16,-4 0 0-16,1 3 3 0,5 0-3 16,-9-3 3-16,0 3 2 15,-1-1-2-15,-10-2 1 16,6 3-5-16,-6 0 0 16,4 3-1-16,-9-4 2 15,1 4-3-15,-5-4 1 16,3 2 0-16,-7-4 1 15,-4 0-1-15,-1 0-3 16,-3 0-1-16,-3-8 4 16,3-10 0-16,-4-10 5 15,1-1-4-15,-1-4-1 16,0 5 0-16,0-4-1 16,0 8-1-16,0 4 3 15,0 3-2-15,0 5 2 0,0 10-1 16,0-2 10-16,0 4-6 15,-1 0-4-15,1 0-6 16,0 0-20-16,0 12-54 16,0 8-177-16,-9 11-951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9:23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7027 414 0,'0'0'171'16,"0"0"64"-16,0 0-35 15,0 0-59-15,0 0-47 16,0 0-17-16,0 0-16 15,36-12-18-15,-32 10-10 16,1-1-8-16,0 0-1 16,-5 0-11-16,5 0-4 15,-5 3 3-15,0 0 5 0,0 0 16 16,0 0-5-16,0 0-5 16,0-2 6-16,0 2-15 15,-8-4-9-15,-3-1-5 16,1 5 4-16,-2-5-6 15,-2 1 2-15,-2 2 0 16,6-4-2-16,-5 4 1 16,1-2 1-16,2 4-1 15,-2-2 1-15,4-2-2 16,-1 4 2-16,3 0-1 16,-3 0-2-16,5 0 2 15,-3 0-3-15,4 6 0 16,-2 6-3-16,-2-1 1 0,4 6-1 15,0 3 0-15,5 5 5 16,-5 3-2-16,0 9 3 16,5 5 1-16,-6 1 0 15,6 2 0-15,0 0 0 16,0 0 0-16,0 3-3 16,0 0 3-16,0 2 0 15,0 5-1-15,6 1 3 16,-1 1-3-16,-5 2 3 15,0-3-2-15,-5 3 10 16,-6-5-4-16,1-9 4 16,1-8-3-16,8-6-5 0,-3-8 0 15,4-3-2 1,0-6 0-16,0-3-3 0,0-3 4 16,0-2-1-16,0-4 0 15,0 2 1-15,0-4-1 16,0 0 0-16,0 2 0 15,0-2 2-15,0 3-1 16,0 0-1-16,0 3 2 16,0 0-1-16,4 2 2 15,-3-6-3-15,-1 2 0 16,4 2-3-16,1-4 1 16,0 0 1-16,5 2 1 15,1-2 0-15,4 1 0 16,9 0 1-16,-1-3 0 15,6 0 3-15,5 0-2 0,-3 0-2 16,0 0 0-16,-1 0 3 16,-15 0-4-16,1 0 1 15,-1 0-4-15,-11 0 2 16,1 0-19-16,-5 0-5 16,0 0-27-16,0 0-105 15,0 0-343-15</inkml:trace>
  <inkml:trace contextRef="#ctx0" brushRef="#br0" timeOffset="7608.33">4894 8652 1071 0,'0'0'34'0,"0"0"81"16,0 0 40-16,0 0-94 15,0 0-45-15,0 0 1 16,0 0 24-16,0-8-10 16,0 6 12-16,0-2-2 15,-9 2-26-15,2-2 3 16,-3 2-13-16,0-2-1 0,-4 4-3 16,4-2 2-16,-6 0-3 15,6-2 0-15,-6-1 0 16,1 2 0-16,-4 0 2 15,3 0-2-15,3 3 0 16,-3 0 2-16,4 0-3 16,-2 0 1-16,9 0 0 15,-5 0-1-15,5 9 1 16,-4 2 0-16,-1 3 0 16,3 6-2-16,2 5 0 15,-1 3 2-15,1 4 0 16,2 4-3-16,1 3 6 15,2 1-3-15,0 5 1 0,0 4 2 16,0 1 1 0,0 1-3-16,0 5 1 0,-3 3 4 15,3-2-6-15,-2 3 10 16,2-5-4-16,-9 5-5 16,4-3 10-16,0 0-8 15,-5-4-1-15,4-3 11 16,-2-5-12-16,1 1 2 15,2-9-2-15,0-7 1 16,1-1-2-16,2-12 0 16,2 0 0-16,0-9-3 15,0-2 3-15,0 2 0 0,0-8-3 16,6 0-3 0,6 0 4-16,7 0 2 0,10 0 0 15,-2 0 0-15,3 0 2 16,-1 0-2-16,-1-6 0 15,1 1 1-15,0 2-1 16,-6-3 0-16,-5 1 0 16,-2 5-2-16,-11 0-3 15,0 0-6-15,-5 0-15 16,0 0-21-16,0 0-52 16,0 0-191-16</inkml:trace>
  <inkml:trace contextRef="#ctx0" brushRef="#br0" timeOffset="9720.36">21631 9864 1347 0,'0'0'35'16,"0"0"-35"-16,0 0 117 16,0 0-3-16,0 0-60 0,0 0-23 15,0 0 1-15,-2 0-8 16,12 0-3-16,6 0 1 16,6 0-19-16,11 0 4 15,0 0-7-15,5-4 4 16,-1 4-3-16,1-2-1 15,-5-2-3-15,-5 4 0 16,-8 0-14-16,-4 0 10 16,-1 0-12-16,-8 0-20 15,-3 10-18-15,-4-2-67 16,-9-2-358-16</inkml:trace>
  <inkml:trace contextRef="#ctx0" brushRef="#br0" timeOffset="22650.62">7609 14066 409 0,'0'0'22'0,"0"0"83"15,0 0-13-15,0 0-41 16,0 0 14-16,0 0 9 0,0 0-24 15,0 0 6-15,0-4 19 16,0 4 11-16,0 0-19 16,0 0-34-16,0 0-11 15,0 0-16-15,0 0 1 16,0 0-4-16,0 0-3 16,0 0 3-16,0 0 4 15,0 0 20-15,0 0 18 16,0 0-14-16,0 0-2 15,0 0-2-15,0 0-7 16,0 0-2-16,0 0-12 16,0 0-6-16,0 0 7 0,0 0-5 15,0 0 2-15,0 0 4 16,0 0-5-16,0 0 1 16,0 0-4-16,0 0 2 15,0 6 0-15,-5 6-2 16,5-2 1-16,-6 2-1 15,6 2 2-15,-5 0-1 16,5 1-1-16,-5-1 1 16,2 2-2-16,1 2 1 15,2-2 0-15,0-1 0 16,0-5 0-16,0 2-1 16,0-4-2-16,0-2-4 15,5-4 6-15,5 2-6 16,9-4 7-16,-3 0-2 15,1 0 4-15,2 0 0 0,5 0 0 16,-3-4 0-16,-1 2 7 16,1 2-4-16,0 0-3 15,5 0 5-15,-2 0-5 16,10 0 3-16,-1 0-2 16,5 0-2-16,-2 0 4 15,4 0-3-15,-8 0 0 16,6 0 2-16,-10 0-2 15,1 0 6-15,-3 0-5 16,-2 0-3-16,2 0 7 16,-2 0-7-16,2-2 0 15,5-2 3-15,0 4-3 0,3-6 5 16,3 4-5-16,-1 2 1 16,-2 0 7-16,-3 0-4 15,-7 0 6-15,6 0-4 16,-5 0-3-16,1 0 4 15,4 0-6-15,-3 0 0 16,-3 0 1-16,5 0-1 16,-3 0-1-16,0 0 0 15,-2 0 2-15,-1 0 2 16,-4 0 1-16,5 0-3 16,-4 0 9-16,1 0-9 15,5 0 3-15,0 2-3 16,3-2 0-16,0 0-1 0,-3 0-1 15,5-2 1-15,-2-6 1 16,-1 4 0-16,-4 2-2 16,7 2 2-16,-5 0-2 15,-2 0 2-15,11 0-2 16,-10 2 0-16,10 2-1 16,-4 4 1-16,0-6 0 15,-2 2-1-15,-3 2 3 16,8-4-2-16,-8 6 0 15,0-4 0-15,5 1-2 16,-5 0 2-16,3-1 0 16,6 1 0-16,-4-2-1 0,0 0-1 15,0 0 0-15,-2-3 2 16,2 2-1-16,-7-2 3 16,5 6-2-16,-3 0 0 15,0-1 1-15,0 1-2 16,3 2 1-16,-3-4-1 15,8-2-1-15,-3-2-8 16,4 0 3-16,-4 0 5 16,0 0-1-16,-2 0 2 15,-3 0 0-15,0 0 1 16,-5 0 0-16,-1 0 0 16,-1 0 0-16,5 0 0 15,-1 2 0-15,1-2-2 16,5 0-1-16,-3 0-2 15,5 0 3-15,5 0 2 0,-5-2 0 16,4 0 0-16,-1-2-3 16,-3 2 2-16,-2 2-8 15,-3 0-6-15,-5 0 6 16,0 0 1-16,-3 0 8 16,0 0-1-16,-5 0 0 15,6 0-2-15,-7 0 3 16,4 0-2-16,-1 0 1 15,-1 0-5-15,5 0 1 16,-2 0 1-16,2 0-1 16,-3 0 5-16,-1-4-3 15,-1 2 1-15,-2 2-1 0,2-3-1 16,-4 3 4-16,-3 0 0 16,2 0 0-16,1 0 0 15,1 0 0-15,-1 0 0 16,0 0 0-16,1 0 0 15,7 0-1-15,3 0-4 16,-2-3 5-16,3 1-5 16,-3 2-14-16,2 0 19 15,0 0 5-15,-2 0-5 16,-4 0-13-16,1 0 9 16,-1 0 4-16,1 0 5 15,-1 0-5-15,-1 0-1 16,2 0-3-16,4 0 6 0,6 0-2 15,3 0 1-15,16 0 55 16,5-9-56-16,2 1-2 16,8-1 2-16,6-2 0 15,6 3 3-15,4-2-2 16,-1 6 5-16,1 4-6 16,-7 0 14-16,-2 0-8 15,-1 0-6-15,-1 0 1 16,2 0 2-16,-3 0-3 15,2 0 0-15,-4 0 1 16,-2 0-1-16,0 0 3 16,0 0 0-16,-3 2 2 15,-7-2-3-15,2 0-2 0,-4 6 4 16,-6-6-2-16,-1 2-4 16,-1 2 2-16,-1-2 0 15,-3 1 0-15,-6 0 1 16,-5-1-1-16,-4 4 0 15,-5-3-6-15,-1 3 5 16,-5-3-8-16,4-1 2 16,-2 1 6-16,-3-3 1 15,1 0-1-15,-1 0-1 16,-4 3 4-16,2-3-2 16,2 0 0-16,-3 0-5 15,5 0 4-15,-1 0-21 16,4 0 8-16,7-8 11 15,-1 2 3-15,1 0 14 0,3 4-14 16,2-2-6-16,3 4 1 16,0-2 10-16,4 2 3 15,2-3-7-15,4-2-1 16,-3-5 11-16,11 2-3 16,-2 0-8-16,-1 0 7 15,-2-1-7-15,-1 4 8 16,-1-1-1-16,-1 0-5 15,-4 3 2-15,-4 3-4 16,-10 0 0-16,3 0 6 16,-14 0-5-16,-5 0 0 15,-3 0-1-15,-2 0 1 0,0 0 4 16,0 0-5-16,0 0 1 16,0 0 15-16,0 0-6 15,0 0 3-15,0 0-1 16,0 0-3-16,0 0 4 15,0 0-7-15,0-2-2 16,0-4-2-16,-2 0 0 16,-3 4-2-16,2-2 2 15,1-1 0-15,-2-4-3 16,3 1 1-16,-3-4-1 16,2 2-1-16,2-8 2 15,0-1 0-15,0-1 0 16,0-2 2-16,0-4-2 0,0 7 0 15,0-5 0 1,0 2 1-16,0 8 1 0,0 0-1 16,0 3 1-16,0 2-1 15,0 4 4-15,0 5-3 16,0 0 0-16,0 0-4 16,0 0-1-16,0 0-3 15,0 0-18-15,0 0-53 16,0 2-138-16,-3 7-407 15</inkml:trace>
  <inkml:trace contextRef="#ctx0" brushRef="#br0" timeOffset="29492.01">8225 14155 604 0,'0'0'0'0,"0"0"-11"16,0 0 11-16,0 0 90 15,0 0-49-15,0 0 14 16,0 0 42-16,-10-19-21 16,5 19 38-16,0 0-24 15,5 0-15-15,-5 0 0 16,-4 0-31-16,4 0-2 15,-2 0 1-15,2 0-12 16,1 0 15-16,-1 0-14 16,5 0-4-16,-2 0-4 15,2 0-13-15,0-3 5 0,0 3-5 16,0 0-10 0,0-3-1-16,0 0-5 0,0 1-4 15,7-4 8-15,7 3 1 16,2-3 5-16,4 4-5 15,4-1 0-15,2 0 3 16,0 3-3-16,0 0 0 16,-2 0 0-16,-3 0 1 15,-1 0-1-15,-1 0 0 16,-7 0 1-16,2 0-4 16,-9 0-1-16,0 0 0 15,-5 0 4-15,0 0 3 16,0 0 7-16,0 0 0 15,0 0-3-15,0 0 7 0,0 0-14 16,-5 0 0-16,-3 0-1 16,-3 0 0-16,-4 0 1 15,-2 0 1-15,-7 0 1 16,-2 3 4-16,2-3-6 16,-2 0 3-16,10 0 4 15,1 0-6-15,-1 0 1 16,2 0-1-16,4 0 3 15,5-3-4-15,0-3 0 16,5 6 0-16,0 0-1 16,0 0 1-16,0 0 0 15,0 0 0-15,0 0-3 16,0 0 2-16,0 0-4 0,0 0-6 16,10 0 11-1,9 4-3-15,-2 1 1 0,2-2 2 16,2-3 0-16,0 0-1 15,-3 0 1-15,-2 0-2 16,-6 0 2-16,1 2-10 16,-6 2 3-16,-5-4-3 15,0 0-9-15,0 0 2 16,0 0-27-16,0 2-32 16,0-2-83-16,0 3-419 15</inkml:trace>
  <inkml:trace contextRef="#ctx0" brushRef="#br0" timeOffset="38581.78">15104 14105 792 0,'0'0'153'16,"0"0"-122"-16,0 0 134 15,0 0-73-15,0 0-52 16,0 0-7-16,0 0 2 15,-9-3-18-15,9 3 16 0,0 0 17 16,0 0-14 0,0 0-5-16,0 0-5 0,0 0-12 15,0 0 4-15,-2 0-6 16,2 0 5-16,0 0 8 16,-5 3-17-16,5 8 0 15,-3 0-7-15,1 1 1 16,2 2-2-16,0-2 0 15,0-2 0-15,0 2-1 16,2-4 3-16,6 4-2 16,3-7 0-16,-1 1-2 15,2 0 0-15,2-4-1 16,1 1 3-16,4-3-2 16,-1 0 4-16,1 0-2 15,1 0 1-15,1 0 0 0,-2 0 2 16,2 0-3-16,3 0 0 15,-4 0 4-15,6 0-2 16,-2-3-1-16,2 3-1 16,0-2 1-16,3-4-1 15,2 0 0-15,0 1 0 16,-1-7-1-16,-3 1 4 16,1 2-3-16,-8-1 0 15,-4 4 1-15,-9 0 3 16,-4 3-3-16,-1 0 4 15,-2 3 6-15,0 0-2 16,0-2 2-16,0-2-11 0,0-1 1 16,3-1 2-16,-3 3-3 15,0 1 0-15,0 2 0 16,0 0-1-16,2 0-1 16,-2 0-5-16,0 0-2 15,0 0 8-15,0 0-9 16,0 0 3-16,0 0 6 15,0 0-13-15,0 0 3 16,3 0-13-16,3 0-28 16,-1 0-82-16,10 0-190 15</inkml:trace>
  <inkml:trace contextRef="#ctx0" brushRef="#br0" timeOffset="41844.83">7579 15152 562 0,'0'0'151'0,"0"0"-142"15,0 0 122-15,0 0 25 16,0 0-75-16,0 0-30 15,0 0 15-15,-17-8-3 16,14 8-20-16,3 0 6 16,-2 0-5-16,-1 0-23 15,3 0-3-15,0 2-10 16,0 4-5-16,0 2-3 16,0 6 6-16,0 3 8 15,0 1-8-15,0-2-3 0,3-2 1 16,-1-2 2-16,1-4-2 15,-3-2 2-15,5-1-6 16,-3-2 0-16,3 0 0 16,0 0 1-16,4 2-1 15,1-1 0-15,1-2 0 16,4 1-3-16,6 0 3 16,-2-1 0-16,2 2 1 15,4-4 0-15,-1 2 0 16,-3 2-1-16,-2-2 0 15,2 4 2-15,-4-6-2 16,2 2 0-16,5 2 0 0,-3-4 1 16,5 2 0-1,3-2-1-15,-2 0 0 0,-2 3-1 16,6-3 2-16,-6 3-1 16,-6-1 2-16,5-2-2 15,-3 0 3-15,0 0-3 16,-1 0 0-16,1 4-3 15,3-2 3-15,-3 1 0 16,-2 0 0-16,2 0 1 16,-4-3-1-16,2 3 0 15,-4-3 0-15,4 0-1 16,-9 0-3-16,-3 0 1 16,2 0 1-16,-2-6 2 15,2 3 1-15,-4-2 3 0,-5 1-4 16,0 2 7-16,0-1-6 15,0-2 17-15,0-7 7 16,0-2-13-16,0-6-8 16,-5-5-4-16,-4-3 1 15,2-1-1-15,-2 4 2 16,2 2-2-16,2 7 0 16,2 10 1-16,1 0 5 15,-1 6 6-15,3 0 4 16,0 0-6-16,0 0-10 15,0 0-3-15,0 0-9 0,0 0-12 16,0 0-7 0,0 0-16-16,0 0-15 0,3 8-38 15,-3 0-172-15,0 4-664 16</inkml:trace>
  <inkml:trace contextRef="#ctx0" brushRef="#br0" timeOffset="51711.45">17915 15065 389 0,'0'0'79'0,"0"0"-62"16,0 0 121-16,0 0-19 0,0 0-22 15,0 0-24-15,0 0-7 16,-5-12 2-16,5 12-27 16,0 0 6-16,0 0-1 15,0 0-18-15,0 0 9 16,0 0-4-16,0 0 1 16,-5 0 12-16,5 0-21 15,0 0-11-15,-4 0 0 16,4 8-8-16,-1 10 10 15,1 10 11-15,-4 3-18 16,4 3 5-16,0-1-13 0,0-5-1 16,0-4 5-16,4-5-4 15,-3-7-2-15,3-2 1 16,1-6-5-16,0-2 5 16,0-2-8-16,0 0-5 15,6 0 12-15,2 0 1 16,3 0 4-16,5 0-2 15,-1 4-1-15,4-2 5 16,4 4-6-16,1-4 0 16,1 4-1-16,1-6 1 15,3 3 0-15,2-3 0 16,4 0 1-16,1 0 1 16,4 0-2-16,1 0 0 15,4 0 1-15,0-3 2 0,2 3-3 16,0 0 3-16,6 0-1 15,-3 0 5-15,2 0-7 16,4 0 0-16,-5 0 0 16,5 6 3-16,-6 0-3 15,-5-1 0-15,5 1 0 16,0-3 0-16,2-1 0 16,10-2 0-16,4 0 0 15,-1 0 1-15,6 0-1 16,-5 0 0-16,3 0 1 15,-4 0 0-15,6 0-1 16,-3 0 0-16,1 0 1 0,-2 0 1 16,2 0-2-16,2 0 0 15,1 0 0-15,3 0 1 16,-3-5-1-16,9 2 0 16,4 0-1-16,1-2 3 15,2-1-3-15,-3 0 1 16,-4 0 0-16,-2 0-2 15,-1 2 2-15,-2-2 0 16,0-3-1-16,-2 4 3 16,-3-1-3-16,-4-3 1 15,2 4 0-15,-6-1 0 16,-3 3 0-16,0 1 0 16,1 2-1-16,1 0 2 15,-1 0-2-15,-3 0 1 16,-2 0 0-16,-5 0-1 0,0 0 1 15,0 0 0-15,0 0-2 16,-5 0 4-16,-3 0-3 16,-1 0 1-16,-1 0 0 15,3 0 1-15,-6 0-1 16,0 5 0-16,0-5 0 16,0 0 0-16,3 0 0 15,1 0 0-15,1 0 1 16,-1 0-4-16,-1-5 4 15,2 1-1-15,1 2 0 16,1 2 2-16,3-3-3 0,-1 0 1 16,3 1 0-16,-3-4-1 15,-3 2 1-15,3 0 0 16,2-2-1-16,-3 2 3 16,1-2-3-16,-2 4 1 15,-4 0 0-15,-6-2 0 16,0 4 0-16,-4 0 0 15,-2 0 0-15,-4 0 1 16,-5 0-1-16,-2 4 0 16,-4 0 0-16,1 0-2 15,-4-2 2-15,-1 2 0 16,-4 2 0-16,-1-6 2 0,-5 2-4 16,2-2 2-1,-7 0 0-15,0 0 1 0,0 0-1 16,0 0-2-16,0-6 2 15,0-6 1-15,0-4-1 16,0-1 0-16,0-3 1 16,0 6 1-16,0-6 1 15,0 6-1-15,0 0 4 16,0-3-5-16,-3 3 6 16,3-2-7-16,0 2 3 15,0 2-7-15,0 0 0 16,5 4-3-16,3 0 1 15,-2 2-5-15,-1 3 10 16,-4 1 1-16,-1 2 0 0,0 0-2 16,0 0-11-16,-1 0-81 15,-20 5-287-15</inkml:trace>
  <inkml:trace contextRef="#ctx0" brushRef="#br0" timeOffset="57512.43">8472 14161 766 0,'0'0'459'0,"0"0"-458"16,0 0 54-16,0 0 72 16,0 0-66-16,0 0-39 0,0 0-5 15,0 0-14-15,0-6-3 16,0 6-9-16,0 0-36 16,5 0-63-16,10 0-119 15,1 0-260-15</inkml:trace>
  <inkml:trace contextRef="#ctx0" brushRef="#br0" timeOffset="58161.42">10904 14161 1372 0,'0'0'0'16,"0"0"0"-16,0 0 26 16,0 0-22-16,0 0-4 15,0 0-6-15,0 0-63 16,0 0-93-16,0 4-95 15,5 4-196-15</inkml:trace>
  <inkml:trace contextRef="#ctx0" brushRef="#br0" timeOffset="93845.68">7300 13518 735 0,'0'0'42'0,"0"0"-29"16,0 0 128-16,0 0-31 16,0 0-41-16,0 0-7 15,0 0-5-15,0 0 13 16,-10 0-7-16,10 0-17 16,0 0 0-16,0 0-16 0,0 0-8 15,0 0-2-15,0 0-12 16,0 0 0-16,0 0-1 15,0 0-5-15,5-3 5 16,9 0 1-16,-4 0-2 16,2 1 3-16,-1 2-5 15,3-3 2-15,-4 3-4 16,9 0-1-16,-7 0 2 16,3 0-3-16,1 0 0 15,-2 0 4-15,5 0-4 16,-4 0 0-16,-3 0 0 15,-2 3 1-15,4-1 1 0,-3-2-2 16,2 3 0 0,-2-3 0-16,1 0 1 0,-2 3-1 15,-1-3 0-15,-2 3 1 16,1 0 1-16,-3 0-2 16,6-1 0-16,-3 4 4 15,3-4-4-15,-4 4 4 16,3 0-4-16,-1 0 0 15,-4 0 2-15,0-4-2 16,0-2 0-16,0 4-2 16,0-2 0-16,1 0 1 15,4 2 0-15,-5-4-9 16,-2 0 7-16,-1 0-9 0,2 0 3 16,-4 0 6-1,0 0-5-15,0 0 2 0,0 0-6 16,0 0-2-16,0-6 13 15,0-6 1-15,0 2 2 16,0 0 5-16,0 0-7 16,0-2 9-16,0 4-5 15,0-3-4-15,0 2 5 16,0 0-4-16,0 7 3 16,0-2 2-16,0 4 1 15,0 0 7-15,0 0 1 16,0 0-6-16,0 0 6 0,0 0-15 15,0 0 1-15,0 0-2 16,0 0-1-16,0 0 0 16,0 4-3-16,10 4 5 15,0 0-1-15,1 1 2 16,-1-3-1-16,0 2 0 16,-1 1 2-16,-2-1-2 15,-2 3 0-15,0-3 2 16,-1 2 1-16,1-2-3 15,-5 0 1-15,1-2 2 16,-1-3-1-16,0 0 0 16,0-1 5-16,0 1 9 15,0 3 13-15,-10 0-16 16,-2-1-2-16,-7-2 0 0,9 3-6 16,-4 0 0-16,2-4-3 15,3 4-1-15,-1-4 0 16,5 2-1-16,5-4 0 15,-2 0-1-15,2 0-8 16,0 2-9-16,-3-2-20 16,-2 4-35-16,5-2-58 15,-6 4-197-15,1 5-715 16</inkml:trace>
  <inkml:trace contextRef="#ctx0" brushRef="#br0" timeOffset="99785.12">7638 15755 874 0,'0'0'101'16,"0"0"-98"-16,0 0 95 15,0 0 41-15,0 0-61 16,0 0-47-16,0 0-11 16,0 0 11-16,0 0-5 15,0 0 2-15,0 0 0 16,0 0-14-16,0 0-4 16,0 0-6-16,0 0-4 15,0 0-2-15,2-2-8 16,12-6 10-16,1-4 9 0,6-2-7 15,-2 0 5-15,-4 0-5 16,-3 0-1-16,2-1 6 16,-4 5-7-1,-5-2 0-15,4 4 2 0,-4-1-1 16,0 1 0-16,1 2-1 16,-5-2 2-16,3 0-3 15,-4 2 3-15,0 0-2 16,0 4 3-16,0-2-2 15,0 4 2-15,0 0-2 16,0 0 0-16,0 0 5 16,0 0-3-16,0 0 2 15,0 0-5-15,0 0-4 0,0 0 4 16,0 0 0-16,0 0 0 16,0 0 4-16,0 0-1 15,0 0 4-15,0 0 3 16,0 0-6-16,0 0 0 15,0 0-4-15,0 0 0 16,0 0-2-16,0 0 4 16,0 0-1-16,0 0 1 15,-9 0-1-15,-1 0-1 16,-1 0-3-16,1 6-3 16,0 0 6-16,1 0-14 15,-1 2 11-15,0-2 3 16,3-1 0-16,-2 1 0 15,4-4 0-15,3-2 0 0,2 0 1 16,0 0-1-16,0 0-1 16,0 0-9-16,0 0-25 15,0 0 16-15,0 0 13 16,0-5 6-16,0-1 2 16,7-2 1-16,2 0-2 15,1-4 1-15,2-2 1 16,2-3-3-16,1-3 0 15,6 0 1-15,0 4 1 16,-8 2-2-16,3 2 0 16,-2 4 0-16,-4-1 0 15,-5 6 3-15,0 0-1 16,-5 1 1-16,0 2 0 0,0 0-2 16,0 0 7-1,0 0-4-15,0 0-4 0,0 0 6 16,0 0-6-16,2 0 0 15,2 8 5-15,1 6 0 16,0 1 3-16,0-1-3 16,0 5-3-16,0-2 1 15,6 3 1-15,-6-1-4 16,0-1 4-16,0-2-4 16,-1-7 0-16,-3-1 0 15,3-5-3-15,1 0-26 16,5-3-62-16,1 0-231 0,-1-14-659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2:05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16287 3979 788 0,'0'0'474'0,"0"0"-467"15,0 0 22-15,0 0 93 16,0 0-55-16,0 0-46 16,0 0-2-16,0-37 11 15,0 37-8-15,0 0 15 16,0 0-2-16,0 0-9 15,0 0 6-15,0 0-10 16,0 0 0-16,0 0-6 16,0 0-14-16,0 0 1 0,0 3-3 15,0 19-6 1,0 6 6-16,0 15 2 0,-5 3-2 16,0 1 2-16,-5 1-1 15,1-3-2-15,-1-3-4 16,3-5-8-16,-2-5 8 15,9-10-18-15,0-5-26 16,0-12-59-16,9-5-144 16,6-16-841-16</inkml:trace>
  <inkml:trace contextRef="#ctx0" brushRef="#br0" timeOffset="520.02">16880 4394 1370 0,'0'0'47'16,"0"0"-35"-16,0 0 37 15,0 0 0-15,0 0-23 16,-38 79 1-16,14-54-7 15,0 4-16-15,3-7-1 16,5-3-3-16,8-5-19 16,3-4-47-16,5-10-90 15,0 0-219-15</inkml:trace>
  <inkml:trace contextRef="#ctx0" brushRef="#br0" timeOffset="1278.07">17610 3863 209 0,'0'0'830'0,"0"0"-782"15,0 0-48-15,0 0 111 16,0 0 3-16,0 0-19 15,-29-31-47-15,29 31-15 16,-4 0 9-16,4 0-16 16,0 0-2-16,0 0-2 15,0 0-14-15,0 0 8 16,0 0-2-16,0 0-5 16,0 0-3-16,0 0-6 15,11 0-5-15,11 0 3 16,6 0 3-16,3 0-2 15,7 0 1-15,-6 11-2 16,3 1-1-16,-9-1-3 0,-2 0-3 16,-14 4 1-16,0-5 1 15,-10 8 6-15,0-2-2 16,-10 4 3-16,-16 3 17 16,-5-3-7-16,2-6 3 15,3 0 9-15,11-6-16 16,6-5-1-16,9-3-5 15,0 0-3-15,0 3 0 16,5 6-22-16,14 1-3 16,9 2 19-16,1 2-22 15,-3 0 12-15,-2 3 7 16,-5 0 5-16,-9 6 5 16,-5-3 4-16,-5 5 1 15,0 0 15-15,-8 0 2 0,-13-2 10 16,-3-3-1-16,-2 0-4 15,0-4 3-15,2-6-10 16,7-2-11-16,7-2-7 16,6-6-3-16,4 2-32 15,0-2-100-15,19 0-257 16</inkml:trace>
  <inkml:trace contextRef="#ctx0" brushRef="#br0" timeOffset="1487.09">18270 4464 906 0,'0'0'622'0,"0"0"-613"16,0 0-6-16,0 0 29 15,-66 102-14-15,44-66-13 16,1-2-3-16,8-3-4 15,7-3-33-15,6-8-86 16,9-14-201-16</inkml:trace>
  <inkml:trace contextRef="#ctx0" brushRef="#br0" timeOffset="2012.13">19012 3866 1165 0,'0'0'305'0,"0"0"-277"0,0 0-10 16,0 0 24-16,0 0-23 16,0 0-2-16,74-20-11 15,-46 20-3-15,1 9 2 16,1 4-5-16,-10 5 0 15,1-2 1-15,-7 4 0 16,-9 3-1-16,-5 5 12 16,0 0-7-16,-19 6 9 0,-7 1-7 15,-8 1 0 1,-1-8 5-16,8 1-3 0,2-7-1 16,7-5-2-16,7-3-5 15,9-3-1-15,2 0 0 16,0 1-3-16,13-1 3 15,11 0-6-15,7-5 1 16,3-6-5-16,16 0-23 16,5 0-45-16,-3-8-239 15</inkml:trace>
  <inkml:trace contextRef="#ctx0" brushRef="#br0" timeOffset="2784.19">19875 4357 1354 0,'0'0'157'0,"0"0"-155"16,0 0 37-16,0 0-1 15,0 0-22-15,0 0-13 16,-96 81 3-16,68-55-5 16,13-9-1-16,10-3-5 15,5-2-79-15,8-12-179 16,18 0-934-16</inkml:trace>
  <inkml:trace contextRef="#ctx0" brushRef="#br0" timeOffset="3389.23">20504 4165 1069 0,'0'0'376'0,"0"0"-363"15,0 0 75-15,0 0-19 16,-86-31-50-16,60 31 9 15,2 3-17-15,2 13-5 16,1 4 4-16,11 6-7 16,1 2-3-16,9 3 0 15,0-3 2-15,10-3-10 16,14-1 6-16,7-8-8 16,4-7-10-16,3-6-1 0,5-3-4 15,-7-6 0-15,-1-16 0 16,-13-4 23-16,-3-5 2 15,-14-9 0-15,4-5 11 16,-9-5 12-16,-4-7 5 16,-15-2 2-16,2 3-9 15,-4 5 13-15,6 8-9 16,1 7-11-16,9 10 7 16,0 6-14-16,5 6 1 15,0 3-6-15,10-3-1 16,16 0-2-16,14 6-5 15,6 4-1-15,4 4-2 16,5 0-6-16,-3 9 9 0,-2 8-4 16,-5 0-3-16,-11 3 10 15,-6-4-1-15,-8-2 2 16,-6 4 0-16,-9-7 4 16,-5 5-1-16,0 2 16 15,-14 4-1-15,-11 1 11 16,-3-1-10-16,-5-2-4 15,11 0-3-15,3-6-10 16,3 0 0-16,13 0-9 16,3-3-60-16,0-2-110 15,3-9-580-15</inkml:trace>
  <inkml:trace contextRef="#ctx0" brushRef="#br0" timeOffset="7604.75">15908 3736 788 0,'0'0'256'0,"0"0"-246"16,0 0 101-1,0 0 46-15,0 0-70 0,0 0-36 16,0 0-24-16,-5-34-6 15,-4 34 13-15,3-2-2 16,-3 2-3-16,-7 0-9 16,-1 0-15-16,-10 0 0 15,1 5-5-15,0 6 3 16,2 3-5-16,3 4 2 16,9-2-2-16,2 4 0 15,5 5-2-15,1 3 3 16,4 1-2-16,0 5-7 15,0 0 9-15,5 3-5 16,6 7 6-16,-6 5-2 16,-5 4 3-16,0 7-1 15,0-1 0-15,-10 0 1 0,-3-5 3 16,0-4-4-16,7-5 0 16,3-2 2-16,3-9 0 15,0-3-2-15,0-6 0 16,0-8 0-16,0-3-1 15,0-6 1-15,0 1 0 16,3-3-3-16,8 2-1 16,-1-5 3-16,6 6 1 15,3-4-5-15,1-2 1 16,-1-1 4-16,-7-2 0 16,2 4-2-16,-7-2 4 0,-4 1-2 15,-1 0 0-15,3 3 0 16,0-4-4-16,6-2-37 15,3 0-151-15,5 0-416 16</inkml:trace>
  <inkml:trace contextRef="#ctx0" brushRef="#br0" timeOffset="8736.83">21495 3578 1023 0,'0'0'341'0,"0"0"-319"0,0 0-22 15,0 0 54-15,0 0-22 16,0 0-21-16,53-36 3 15,-22 32-2-15,3 4-11 16,-1 0 5-16,2 0-5 16,1 0 0-16,-2 0 1 15,-8 0-2-15,-7 0 0 16,-9 0 0-16,-3 0 3 16,-7 0-3-16,0 0 1 15,0 0 8-15,0 0 33 16,0 0-14-16,-1 0-12 0,-8 8-6 15,-1 10-10-15,3 10 7 16,2 17-7-16,1 6 0 16,4 14-1-16,0-1 3 15,5 5-2-15,6-4 0 16,2-1 0-16,-1-1 0 16,-1-4 0-16,3-3 0 15,-4 1-2-15,-1-9 5 16,-8-1-3-16,-1-1 0 15,0-7 0-15,-5-2 0 16,-10-6 2-16,-4-2-2 16,-2-10 14-16,0-5-2 15,-5-2 8-15,2-2 5 16,-3-6-6-16,-1-4 5 16,1 0-17-16,1 0-1 15,2 0-6-15,0 0 0 0,3 0-5 16,0 0-17-16,6 0-34 15,1 0-62-15,-2 16-190 16,4 2-837-16</inkml:trace>
  <inkml:trace contextRef="#ctx0" brushRef="#br0" timeOffset="12201.29">17869 3482 1013 0,'0'0'38'15,"0"0"-18"-15,0 0 135 16,0 0-21-16,0 0-70 0,0 0-5 16,0 0-23-1,-9 0-21-15,9 0 12 0,0 0-10 16,0 0-5-16,0 0 2 15,0 0-9-15,0 0 7 16,3-11-12-16,9-3 3 16,4-6-1-16,3-3-1 15,10 3-1-15,2-2 3 16,0 2 1-16,5 0-4 16,7 3 0-16,-5 1 2 15,5 2-4-15,0 2 2 16,-3 4 0-16,0-1-2 15,-4 6 4-15,-2 3-4 16,1 0 2-16,1 0 0 16,-2 0 4-16,-1 3-4 0,2 8 0 15,-4 7 2-15,3 2 0 16,-5 2 2-16,-3 3 5 16,0-3-9-16,-5 4 13 15,3-6-12-15,-7 3-1 16,2-7 3-16,-5-2 1 15,-2-2-4-15,-7-4 0 16,0-2 1-16,-1-3-2 16,-4-3 2-16,1 0-1 15,-1 0 2-15,0 0 1 0,0 0-1 16,0 0-2 0,0 0-3-16,4-6 1 0,-3-8-6 15,-1 0-1-15,4-3 8 16,-2 0-7-16,1 3 8 15,-3-3 0-15,0 3 2 16,0-1-2-16,0 5 0 16,0-2 0-16,0 1 0 15,0 2 2-15,0 4-2 16,0 2 0-16,0 3 2 16,0 0 8-16,0 0-10 15,0 0-4-15,0 0 4 16,0 6-11-16,10 14 10 15,1 2-1-15,4 0 4 16,-1 4-2-16,2-3 1 0,-1-3-1 16,-3-4 0-1,-3-2 2-15,4-2-2 0,-7-1 0 16,-1-3 0-16,-5-2 5 16,0 2 2-16,0-2 4 15,0 2 8-15,-14 2-10 16,-10 0 4-16,-2-1-2 15,-1 2-11-15,-3-2 12 16,4-4-11-16,6-2 1 16,6 0-2-16,4 0-1 15,4-1 1-15,6-2-21 16,0 0-57-16,0 0-70 0,2 0-114 16,9 0-517-1</inkml:trace>
  <inkml:trace contextRef="#ctx0" brushRef="#br0" timeOffset="17964.68">1719 6750 857 0,'0'0'3'0,"0"0"64"15,0 0 80-15,0 0-51 0,0 0-8 16,0 0-14-16,0 0-15 15,0 0 0-15,-24-20-20 16,22 20 0-16,-6-2-22 16,3 2-3-16,-1 0-1 15,1 0-10-15,-5 0 3 16,5 0 4-16,0 0-8 16,-4-4 9-16,2 4-9 15,-2 0 2-15,-1 0 5 16,0 0-8-16,-1 0 0 15,1 4-1-15,5-2 2 16,-4 2-1-16,2 1-1 0,2-2 0 16,2-1-1-1,-2 1 2-15,3 0-1 0,2 0 0 16,-4 3 0-16,3-1-1 16,1 4 1-16,-4 2 0 15,-1 4-3-15,5 1 3 16,-5 4 0-16,5 3 0 15,-5-1 2-15,5 6-3 16,0 1 1-16,0 5 0 16,0-1-1-16,0 7 2 15,0 0-1-15,0-1 0 16,0 1 2-16,0-1-2 16,0-9 0-16,0 5 0 15,0-7-1-15,0-6 2 16,5 6-1-16,0-2 0 0,0-1 3 15,0-5 0-15,-1-3-2 16,-4 3-1-16,0-3 4 16,0 0-3-16,0-1 4 15,0-1 2-15,0-1-6 16,0 0 8-16,0-2-9 16,0-4 1-16,0-2 0 15,0-1 0-15,0-2-1 16,0-3 0-16,0 0-2 15,7 2-1-15,-2-2 3 0,5 4 0 16,4-4-1-16,2 0 1 16,9 0 0-1,0 0 0-15,0-6 3 0,-1 3-3 16,-3 0 0-16,-5 3 0 16,-6 0-2-16,-5 0-4 15,-5 0-13-15,0 0-35 16,0 0-156-16,-31 0-842 15</inkml:trace>
  <inkml:trace contextRef="#ctx0" brushRef="#br0" timeOffset="29305.6">3671 9101 302 0,'0'0'42'0,"0"0"5"16,0 0 178-16,0 0-26 0,0 0-120 15,0 0-32-15,0 0 0 16,-10 8 14-16,10-8 34 16,0 0-11-16,0 0-8 15,0 0-11-15,0 0-28 16,0 0-8-16,0 0-15 16,-4 0-14-16,4 6 0 15,0 0-7-15,0 2 7 16,0 9-2-16,0-3 7 15,0-2-5-15,0-1 0 16,0 3 1-16,4-5 3 0,1 2-4 16,0-3 0-1,-5-2 0-15,5 0-2 0,0-4 0 16,0 2-7-16,6-2-12 16,2 0 20-16,-2-2-12 15,4 0 8-15,1 0 4 16,8 0-3-16,-3 0 4 15,-1 0-2-15,1 0 2 16,3-2-1-16,-2 0 2 16,3-2-1-16,0 2 0 15,1 2 1-15,-2 0 2 16,2 0-3-16,3 0 0 16,-3 0 1-16,4 0-1 15,1 0 0-15,0 0 0 16,0 0 2-16,3 0-2 15,-3 0 0-15,-2 0 1 0,6 0 0 16,-8 0 3-16,-2 0-4 16,4 0 5-16,-2 0-3 15,-3 0 0-15,7 0-2 16,-1 0 1-16,9 0-3 16,-8 0 4-16,9 0-3 15,-7 0 1-15,-4 0 0 16,7 0 4-16,-7-4-3 15,1 4 2-15,-3-2 5 16,3 2-7-16,-1 0 2 16,2 0 1-16,3-3-3 15,3 3 6-15,-3 0-7 16,-3 0 1-16,0 0 3 0,0 0-3 16,-2 0-1-16,6 0 3 15,-4 0-1-15,0 0 3 16,-2 0-5-16,2 0 2 15,0 0-1-15,0 3 0 16,-2-3-1-16,6 2 0 16,-4-2 0-16,3 4 0 15,-6-4 0-15,1 0 2 16,0 2-6-16,-3 4 4 16,-5-4 0-16,5 4-3 0,-6 0 1 15,-1 2 1 1,2-2 1-16,0 3 0 15,-2-1-2-15,-4-2 2 0,6 0-2 16,3-1 2-16,-7-2-7 16,2 3-3-16,2-4 6 15,-2 1-1-15,-7 0 2 16,2-1 2-16,-4-2-4 16,-5 4 4-16,0-4-5 15,-5 0 5-15,5 0-4 16,-5 0-6-16,6 0 11 15,-3-6 0-15,2-5 11 16,2 0-9-16,-3-4 2 0,1 4 3 16,-5-6 2-1,1 5-3-15,3 2 3 0,-2-4-2 16,-2 2-2-16,0 1 6 16,0 3-3-16,0-1 17 15,0 4 3-15,0-5-16 16,0 2-2-16,0 2-10 15,0-2 2-15,0 6-4 16,0-2 6-16,0 2-4 16,-2 2 0-16,2 0 1 15,0 0-4-15,0 0-2 16,0 0-28-16,0 0-28 0,0 0-54 16,-4 0-262-1</inkml:trace>
  <inkml:trace contextRef="#ctx0" brushRef="#br0" timeOffset="33356.36">6653 9056 480 0,'0'0'84'0,"0"0"35"0,0 0 66 16,0 0-58-16,0 0-61 15,0 0-1-15,0 0-11 16,-4 0 9-16,4 0 12 15,0 0-17-15,0 0-6 16,0 0-11-16,0 0-24 16,0 0 5-16,0 0-17 15,0 0-5-15,0 3-1 16,0 3-9-16,0 4 10 16,0 4 3-16,0-2 0 0,0 2-1 15,0-3-2 1,4 3 0-16,1 0-2 0,-3-2 4 15,1 0-2-15,2-2 0 16,0 2 2-16,1-1-4 16,4 1 2-16,-5-4-7 15,0-2 2-15,0 0-9 16,-1-2 5-16,1 0 2 16,-3-2 2-16,3 2 2 15,-2-2 0-15,4-2-9 16,2 0 8-16,-4 0-17 15,10 0 14-15,4 0 6 16,2 0 1-16,0 0 1 16,-1-2-1-16,5-4 0 15,-3 2-1-15,2 2 3 16,2-4-2-16,5 4 0 0,2 2 3 16,-2 0-4-16,0-4 1 15,3 4 0-15,-3-2 1 16,0 2 1-16,4-3-2 15,-4-2 0-15,3 1 4 16,-8-1-5-16,5 2 1 16,-5 3 0-16,-2 0-3 15,5 0 5-15,-3 0-2 16,-5 0 3-16,4 0-1 16,0 3 7-16,-5 0-9 15,6-1 0-15,-2 4 1 0,-1-3 0 16,1 0-1-16,-4-1 0 15,-1 2 4-15,-3-4-4 16,-6 0 0-16,1 0 0 16,2 0 1-16,-8 0-1 15,1 0 0-15,-5 0 0 16,3 0 3-16,-4 0-1 16,0 0 0-16,0 0-1 15,2 0 1-15,-2 0-2 16,3 0-2-16,2-6 0 15,-3 0 2-15,3-5 11 16,-2 0-7-16,-3-4 0 16,0 5 6-16,0-2-3 0,0 0 12 15,0 2-1 1,0 4-12-16,0-3 4 0,0 6-7 16,0 3-3-16,0 0 0 15,0 0-6-15,-3 0-42 16,1 0-45-16,-3 3-89 15,-3 14-64-15,-5 1-198 16</inkml:trace>
  <inkml:trace contextRef="#ctx0" brushRef="#br0" timeOffset="36910.96">2351 9767 169 0,'0'0'212'0,"0"0"-199"0,0 0 126 15,0 0 36 1,0 0-42-16,0 0-18 0,0 0-13 16,0-14 4-16,0 14-6 15,0 0-13-15,0 0-27 16,0 0 7-16,0 0-24 15,0 0-12-15,0 0-6 16,0-3-13-16,0 3-1 16,0 0-11-16,-5 0 5 15,-9 0-3-15,4 0-2 16,-2 0-5-16,-7 0 2 16,4 0 0-16,-4 6-4 15,1-1 6-15,-1 1 1 16,4 0 0-16,-1 0-3 0,3 0 3 15,6-4-1-15,-2 4 4 16,7 0-7-16,-3-1 4 16,2 9-6-16,-2 3 4 15,-1 2-10-15,1 10 11 16,5-4 1-16,-5 6-1 16,0-3-1-16,0 4 2 15,5 1 0-15,-5 4 1 16,1 0 2-16,-1 6 0 15,5-2 2-15,-2 1-4 16,2 4 10-16,0-3-8 16,0-7-2-16,0-5 7 15,0 0-6-15,0 3 1 16,0-6 2-16,-3 6-4 0,1 0 12 16,2-3-12-16,-3 0 0 15,3-5 2-15,0-6-1 16,0-4-2-16,0 1 0 15,0-6 1-15,0 4-1 16,0-5 0-16,0 2 0 16,0 0-2-16,0 2 4 15,3 0-2-15,2-3 0 16,0-3 1-16,6-2-6 16,-1 2 1-16,0-8-8 15,11 0 11-15,0 0-9 0,-2 0 3 16,1 0 5-16,-1-6-10 15,-7 4 3-15,-1-1-24 16,-3 0-28-16,-8 3 3 16,6 0-42-16,-6 0-10 15,0 6-151-15,0 2-19 16,0 10-174-16</inkml:trace>
  <inkml:trace contextRef="#ctx0" brushRef="#br0" timeOffset="39014.11">7776 10292 569 0,'0'0'383'0,"0"0"-372"16,0 0 25-16,0 0 70 0,0 0-15 15,0 0-30-15,0 0 25 16,-7-9-16-16,7 9-4 16,0 0-5-16,-4 0-11 15,4 0-1-15,0 0-26 16,0 0-8-16,0 0-2 16,0 0-13-16,0 0-2 15,9 0-3-15,13 0 5 16,13 0-2-16,10 0 2 15,6 0 0-15,5 0 0 0,4 0 3 16,2 0-3 0,-2 0 0-16,0 0 0 15,-4-5-4-15,-1 2 3 0,-9 0 1 16,-4-2-2-16,-13 5 1 16,-10-3-3-16,-7 3 1 15,-12 0-17-15,0 0 7 16,0 0 2-16,0 0-4 15,-11 0 12-15,-9 0-34 16,-9 0-45-16,-2-3-31 16,-6-2-121-16,3-7-638 15</inkml:trace>
  <inkml:trace contextRef="#ctx0" brushRef="#br0" timeOffset="39485.15">7635 10123 528 0,'0'0'203'15,"0"0"-155"-15,0 0 121 16,0 0 38-16,0 0-56 0,0 0-30 16,13-17-50-16,-13 17-20 15,0 0-7-15,-8 9-24 16,1-1 0-16,-9 12-5 16,-3-1-4-16,4 7 11 15,-9 2-12-15,1 0-3 16,-1 3 7-16,9 1-13 15,-1-8 2-15,8-4-3 16,2-5 2-16,5-5-4 16,1 0 0-16,0-2-3 15,15-2 5-15,11-1-9 16,14-2 7-16,6-3-2 16,6 0 3-16,3 0-2 15,-10-3-2-15,-4 3-15 16,-12 0-11-16,-8 3-40 0,-2 14-104 15,-17 0-550-15</inkml:trace>
  <inkml:trace contextRef="#ctx0" brushRef="#br0" timeOffset="40126.21">9705 9892 55 0,'0'0'0'16</inkml:trace>
  <inkml:trace contextRef="#ctx0" brushRef="#br0" timeOffset="40384.22">9705 9892 95 0,'0'0'224'16,"0"0"0"-16,0 0-8 16,0-43-21-16,0 43-26 15,0 0-38-15,0 0-37 16,0 0-39-16,0 0-11 0,0 0-21 15,0 0-1-15,0 0 9 16,0 0-15-16,0 19-1 16,0 13-7-16,-3 10 6 15,-4 3 10-15,3 4-23 16,-1-2 4-16,5-1 3 16,-5-4-6-16,5-3-1 15,0-5 3-15,0-3-3 16,0-9-2-16,0-8-1 15,5-2-25-15,0-9-24 0,4-3-75 16,1 0-92-16,1-17-207 16</inkml:trace>
  <inkml:trace contextRef="#ctx0" brushRef="#br0" timeOffset="40864.25">9974 10115 1224 0,'0'0'136'15,"0"0"-134"-15,0 0-2 16,0 0 13-16,0 0 2 16,0 0-7-16,0 75 0 15,0-57-8-15,0-2 0 16,5-4-2-16,0-6-40 15,-5-6-96-15,5 0-141 16,-5-10-414-16</inkml:trace>
  <inkml:trace contextRef="#ctx0" brushRef="#br0" timeOffset="41059.28">9989 9849 1066 0,'0'0'102'0,"0"0"-98"16,0 0 3-16,0 0-7 15,0 0 0-15,0 0-86 16,11 0-168-16,4 5-147 16</inkml:trace>
  <inkml:trace contextRef="#ctx0" brushRef="#br0" timeOffset="41533.33">10303 10083 699 0,'0'0'167'15,"0"0"-157"-15,0 0 217 16,0 0-77-16,0 0-38 16,0 0-20-16,-67-25-39 15,48 25-13-15,5 2-18 0,4 4-8 16,4 0-14-16,5 0 1 15,1 2-3-15,0 1-9 16,15-1-11-16,6 0 3 16,5 4-21-16,-7 0 16 15,-4-2 7-15,1 4 2 16,-11-2 10-16,-2 2 5 16,-3 0 27-16,0-1 21 15,-8 5-9-15,-8-6-4 16,2-2-9-16,2 2-16 15,4-9 1-15,1 2-11 16,2-5 0-16,1 3-5 0,4-3-27 16,-1 0-16-16,1 0-43 15,0 0-81-15,0-3-218 16</inkml:trace>
  <inkml:trace contextRef="#ctx0" brushRef="#br0" timeOffset="41899.33">10625 9858 511 0,'0'0'281'0,"0"0"-159"16,0 0 158-16,0 0-123 15,0 0-72-15,0 0-48 16,-9-9-30-16,4 40 0 16,0 8 3-16,5 9-3 15,-5 1 1-15,5-5-5 16,0-1 10-16,0-3-13 15,0-7-12-15,0-7-14 0,0-6-32 16,0-10-36 0,0-10-59-16,0 0-59 0,0 0 38 15,0-16-94-15</inkml:trace>
  <inkml:trace contextRef="#ctx0" brushRef="#br0" timeOffset="42050.35">10468 10052 801 0,'0'0'147'0,"0"0"110"15,0 0-65-15,0 0-99 16,0 0-58-16,0 0-29 16,11-22-3-16,25 22-3 15,10 0 0-15,4 0 0 16,0 0-36-16,-3 0-152 16,-8 0-546-16</inkml:trace>
  <inkml:trace contextRef="#ctx0" brushRef="#br0" timeOffset="43761.5">11626 10179 946 0,'0'0'139'15,"0"0"-111"-15,0 0 20 16,0 0 22-16,0 0-33 0,0 0 18 16,-64-68 25-1,47 68-38-15,-7 0-4 0,5 0-3 16,-2 14-11-16,4 4-4 15,3 1-15-15,4 1-3 16,10 0-2-16,0-4-1 16,5-4-3-16,16-6-2 15,3-6-14-15,7 0-15 16,-2-8 5-16,-3-10-4 16,-11-2 16-16,-4 6 14 15,-11 0 4-15,0 3 14 16,-5 3 1-16,-6 0 19 15,-3 8-32-15,8 0-2 16,0 0-37-16,6 0-48 0,2-4-182 16,17-2-405-16</inkml:trace>
  <inkml:trace contextRef="#ctx0" brushRef="#br0" timeOffset="44099.53">11945 9864 1123 0,'0'0'0'15,"0"0"0"-15,0 0 56 16,0 0 24-16,0 0-31 16,0 0-14-16,-90 16-5 15,83 15-1-15,2 9-7 16,5-4 9-16,0 3-20 0,0 1-8 15,5 0 3-15,5 3-4 16,-3 1 2-16,7-1-4 16,-7 2 1-16,-2-3 6 15,-1-3 2-15,-4-5 0 16,0-5 3-16,0-4-4 16,0-8-3-16,-9-3-5 15,2-8-9-15,-2-4-13 16,-1-2-44-16,-2-6-106 15,-7-16-316-15</inkml:trace>
  <inkml:trace contextRef="#ctx0" brushRef="#br0" timeOffset="44255.53">11738 10224 1267 0,'0'0'29'0,"0"0"-10"16,0 0 14-16,86 0 4 15,-40 0-18-15,-1 0-13 16,5 0-6-16,0-8-25 16,-3 0-257-16</inkml:trace>
  <inkml:trace contextRef="#ctx0" brushRef="#br0" timeOffset="44764.56">12926 9730 1027 0,'0'0'26'0,"0"0"11"15,0 0 97-15,0 0-9 16,0 0-14-16,0 0-35 16,-10-11-32-16,5 45-39 15,5 22 4-15,-5 7 13 16,5 4-21-16,-5-10-1 0,1-1 0 15,2-11-27-15,2-7 0 16,0-8-51-16,2-13-67 16,12-14-196-16,5-3-401 15</inkml:trace>
  <inkml:trace contextRef="#ctx0" brushRef="#br0" timeOffset="45131.59">13057 10080 1280 0,'0'0'9'0,"0"0"0"16,0 0-9-16,0 0 6 0,0 0 17 15,0 0 4-15,107 20-1 16,-76-20 11-16,2 0-29 16,-2 0-1-16,-5-5 0 15,-11-4-6-15,1 1-1 16,-8 2 0-16,-6 0-15 15,-2 0 14-15,0 2 2 16,-5-6 3-16,-11 2 12 16,-4 2 0-16,4 4 19 15,1 2 10-15,1 0-6 16,2 2-10-16,-7 10-12 16,10 4-5-16,2 7-4 15,4-3-7-15,3 0-2 0,0 0-1 16,15-6-22-16,10-6 5 15,6-5-29-15,3-3-74 16,11-9-88-16,-9-11-397 16</inkml:trace>
  <inkml:trace contextRef="#ctx0" brushRef="#br0" timeOffset="45461.62">13564 10040 1084 0,'0'0'204'0,"0"0"-192"15,0 0 75-15,0 0-13 16,0 0-28-16,0 0-45 0,3 12 16 16,2 5 4-16,2 0-12 15,2-3-4-15,1-3-5 16,4-5 0-16,-2 0-6 16,2-6-20-16,6 0 0 15,1-6 2-15,3-8-21 16,-3 0 16-16,0-3 15 15,-6 5 14-15,1 2 5 16,-6 4-3-16,-5 6 32 16,-5-4 10-16,0 4-18 15,0 0 31-15,0 0-37 16,4 0-19-16,-3 10 6 16,8 0-1-16,1 2-6 0,6-4-12 15,10-2-55 1,5-6-101-16,3 0-444 0</inkml:trace>
  <inkml:trace contextRef="#ctx0" brushRef="#br0" timeOffset="45801.64">14103 10024 1212 0,'0'0'169'0,"0"0"-155"15,0 0 51-15,0 0-42 16,0 0-4-16,0 0-8 15,-16-65 15-15,13 63-1 0,1-2 4 16,-3 4 7 0,-4 0 3-16,-1 0 0 0,-4 8-31 15,2 7-7-15,-1 2 5 16,6 6-6-16,1-3 0 16,6 2-10-16,0-5-16 15,7 0 3-15,9-6-18 16,8-8-27-16,0 0-8 15,4-3-12-15,-3 0-9 16,-2 0 29-16,-11 0 52 16,-7 0 16-16,-1 0 17 15,-4 0 15-15,0 0 2 16,0-6-34-16,0 0-127 16,0-2-741-16</inkml:trace>
  <inkml:trace contextRef="#ctx0" brushRef="#br0" timeOffset="45888.66">14103 10024 304 0</inkml:trace>
  <inkml:trace contextRef="#ctx0" brushRef="#br0" timeOffset="46159.67">14103 10024 304 0,'86'8'852'0,"-86"-16"-849"0,0 5 170 0,0-2-41 16,0 5-53-16,0 0-16 15,0 0-23-15,0 0-4 16,0 0-10-16,0 0-12 15,0 0 6-15,2 20-14 16,6 13-5-16,3 15 23 0,-6 17-15 16,5 5-8-16,-1-1 2 15,-2-8 0-15,-2-1-3 16,0-9 0-16,-1-6 0 16,-4-9-1-16,0-8 1 15,0-11 0-15,0-8 3 16,-14-6-3-16,-2-3 13 15,-8 0-7-15,-2-6-6 16,0-17 0-16,1-1-8 16,6-8-18-16,1-7-18 15,10 1-27-15,8-3-53 16,0-1-227-16</inkml:trace>
  <inkml:trace contextRef="#ctx0" brushRef="#br0" timeOffset="46438.7">14534 9671 1452 0,'0'0'19'0,"0"0"-6"16,0 0 36-16,0 0-29 15,0 0-13-15,0 90 7 16,-6-25 2-16,6 11-1 16,0 3 5-16,-5-4-10 0,0-8-1 15,5-8-9-15,0-13-8 16,0-16-41-16,0-13-102 16,0-14-198-16,0-3-514 15</inkml:trace>
  <inkml:trace contextRef="#ctx0" brushRef="#br0" timeOffset="46610.71">14429 10046 1281 0,'0'0'146'0,"0"0"-42"16,0 0-7-16,0 0-62 16,0 0-35-16,0 0-3 15,58-10-1-15,-17 6 4 0,4-4-20 16,-3 0-67-16,-1-7-69 15,-1-1-153-15,-11-2-501 16</inkml:trace>
  <inkml:trace contextRef="#ctx0" brushRef="#br0" timeOffset="47005.74">14797 9696 526 0,'0'0'356'0,"0"0"-194"16,0 0 1-16,0 0-64 15,0 0 0-15,0 0-32 16,0-22-7-16,0 50-19 0,0 12 9 16,0 11-12-1,0 0-21-15,-2-1 3 0,2 1-11 16,0-6-3-16,0-3 5 16,0-5-10-16,0-9 3 15,2-8-4-15,7-2 1 16,6-14-3-16,1-4-17 15,10 0-13-15,-1-14-11 16,0-5-19-16,0-1 15 16,-9 3 21-16,-1 4 26 15,-6 3 2-15,-4 10 15 16,-5 0 7-16,5 0 1 16,4 0-7-16,-4 0 26 0,2 14-14 15,-2 4-6 1,0 1 10-16,1 1-20 0,2-2-11 15,-1-4-3-15,7-6-18 16,6-3-35-16,10-5-66 16,6-8-220-16</inkml:trace>
  <inkml:trace contextRef="#ctx0" brushRef="#br0" timeOffset="47360.77">15733 9959 472 0,'0'0'207'16,"0"0"53"-16,0 0-23 15,0 0-78-15,0 0-36 16,0 0-43-16,44-65-15 16,-40 65 5-16,-4 0-23 15,0 12-17-15,0 15-5 16,0 19 7-16,1 5 4 16,-1-1-25-16,4-5-8 15,1-8 0-15,0-9-3 0,0-8-15 16,1-8-35-16,-5-10-38 15,-1-2-85-15,0-20-1235 16</inkml:trace>
  <inkml:trace contextRef="#ctx0" brushRef="#br0" timeOffset="53254.57">7345 7208 1105 0,'0'0'121'15,"0"0"-95"-15,0 0 50 16,0 0-36-16,0 0 0 15,0 0 27-15,83-9-6 16,-54 9-38-16,0 0 18 16,2 0-23-16,9 0 4 15,1 0-11-15,4 0-1 0,5 0-1 16,-3 0-8-16,13-3 5 16,0-5-5-16,-3-3 2 15,9-3-1-15,-11 0-2 16,-9-4 0-16,-6 1 0 15,-20 9-20-15,-4 2-24 16,-13 3-12-16,-3 3-75 16,-24 0-119-16</inkml:trace>
  <inkml:trace contextRef="#ctx0" brushRef="#br0" timeOffset="53810.61">7340 7024 1132 0,'0'0'38'0,"0"0"-38"16,0 0 23-16,0 0 18 15,0 0 26-15,0 0 4 16,21 0-9-16,-21 0-12 16,0 0-6-16,0 0-9 15,0 0-10-15,0 0 8 16,0 8 3-16,-19 6-10 16,-4 6-4-16,-1 6-11 0,-2-4-4 15,6 3 2 1,1 4-4-16,3-4-1 0,6-2-4 15,5-1 3-15,5-2-7 16,0-3 4-16,10-3-6 16,14-2 6-16,7-7-6 15,5-2 2-15,11-3-11 16,1 0-22-16,-1 0-28 16,3 0-125-16,-14-3-441 15</inkml:trace>
  <inkml:trace contextRef="#ctx0" brushRef="#br0" timeOffset="54406.66">8958 6832 874 0,'0'0'216'16,"0"0"-112"-16,0 0 68 15,0 0-86-15,0 0-47 0,0 0-30 16,-11 46 15-16,11-7 5 16,0 5-3-16,0 8 16 15,0 5-26-15,0-7-9 16,0 1 0-16,0-9-7 15,0-13-2-15,0-4-4 16,2-11-29-16,3-6-26 16,0-5-71-16,4-3-50 15,1 0-58-15,6-11-536 16</inkml:trace>
  <inkml:trace contextRef="#ctx0" brushRef="#br0" timeOffset="54633.67">9323 7139 1226 0,'0'0'27'16,"0"0"-22"-16,0 0 87 15,0 0-46-15,0 0 3 16,-11 85-34-16,10-71-13 15,1-2-2-15,0-1-7 16,0-5-38-16,0-6-97 0,7 0-157 16,6-11-471-1</inkml:trace>
  <inkml:trace contextRef="#ctx0" brushRef="#br0" timeOffset="54780.68">9362 6971 1265 0,'0'0'110'16,"0"0"-107"-16,0 0-3 16,0 0-43-16,0 0-213 15,0 0-51-15,71 14-465 16</inkml:trace>
  <inkml:trace contextRef="#ctx0" brushRef="#br0" timeOffset="55151.71">9733 7086 960 0,'0'0'56'16,"0"0"-45"-16,0 0 144 15,0 0-85-15,0 0-2 16,0 0 1-16,-31-8-38 16,15 8 7-16,-4 0 6 15,6 8-19-15,2 6-15 16,1-3 1-16,6 3-10 15,5-2-2-15,0-4-3 16,5 4-21-16,13-4-1 16,6 0-8-16,5-2-1 0,-3 3 18 15,-6 2 4 1,-4-2 11-16,-2 5 4 0,-13 0 6 16,-1 2 46-16,0 4-2 15,-15 0-3-15,-1-1-3 16,-8-1-14-16,4-2-10 15,-1-7-16-15,16-3-6 16,0-3-1-16,5-3-17 16,0-3-31-16,0-17-79 15,24-11-247-15,7-8-559 16</inkml:trace>
  <inkml:trace contextRef="#ctx0" brushRef="#br0" timeOffset="55529.74">10015 6779 1009 0,'0'0'325'0,"0"0"-318"15,0 0 74-15,0 0-41 16,0 0-23-16,0 0 19 16,-36 115-18-16,36-64-7 15,0 5 3-15,0 3-12 16,10-2 1-16,6-6-3 15,-1-6 0-15,-4-16-7 16,-1-7-26-16,-5-14-17 0,-1-8-41 16,-4 0-52-1,0-14 51-15,-14-8-200 0,-7-10-159 16,-5 1 137-16,6-3 314 16,-4 1 48-16,3 1 265 15,5 10-42-15,11 8 83 16,5 8-141-16,0 6-71 15,0 0-86-15,11 0-44 16,13 0 2-16,8 0-12 16,11 0-2-16,4 0-63 15,10 0-192-15,-2 0-768 16</inkml:trace>
  <inkml:trace contextRef="#ctx0" brushRef="#br0" timeOffset="55888.78">10635 7054 607 0,'0'0'285'0,"0"0"-206"16,0 0 117-16,0 0-108 15,0 0 22-15,-89-14-53 16,58 26 1-16,10 8-13 15,-3 2-19-15,3 7 12 16,11 1-11-16,5-1-17 16,5-3 2-16,10-6-10 15,16-10-1-15,10-6-2 16,9-4-2-16,0-14-11 0,1-12 0 16,-11-5-14-16,-15-1 5 15,-11 4 23-15,-9 6 1 16,0 3 13-16,-9 1 4 15,-6 6-5-15,-1 4-13 16,6 3-19-16,1 5-57 16,9 0-32-16,0 0-371 15</inkml:trace>
  <inkml:trace contextRef="#ctx0" brushRef="#br0" timeOffset="56314.81">11121 6886 472 0,'0'0'613'15,"0"0"-575"-15,0 0 163 16,0 0-89-16,0 0-56 0,0 0-5 16,-40-59 0-1,30 64-36-15,-5 21-9 0,1 10 11 16,-2 9-7-16,9 6 10 16,-1 9-7-16,8-1-4 15,0 0 4-15,0 1-10 16,5-7-2-16,9-3 1 15,-4-1 0-15,-3-5-2 16,2-1 0-16,-9-7 2 16,0-10-4-16,0-6 0 15,0-6-14-15,0-11-9 16,0-3-30-16,-9 0 4 16,-8-12-116-16,-4-13-204 15,-8-5-353-15</inkml:trace>
  <inkml:trace contextRef="#ctx0" brushRef="#br0" timeOffset="56445.81">10844 7323 40 0,'0'0'1270'16,"0"0"-1234"-16,0 0 38 15,0 0 19-15,120-51-57 16,-68 40-17-16,3-3-19 16,-3 5-13-16,-4-1-118 15,-12 0-838-15</inkml:trace>
  <inkml:trace contextRef="#ctx0" brushRef="#br0" timeOffset="57006.86">11869 6882 1035 0,'0'0'260'0,"0"0"-235"15,0 0 80-15,0 0-44 0,0 0-19 16,-19 83-4-16,12-35-15 16,-2 9-12-16,-1 7 3 15,1-2-9-15,2-6 3 16,4-5-8-16,3-11-3 15,0-9-14-15,14-9-35 16,1-10-81-16,11-12-107 16,-2-6-590-16</inkml:trace>
  <inkml:trace contextRef="#ctx0" brushRef="#br0" timeOffset="57351.89">12027 7193 697 0,'0'0'366'0,"0"0"-363"16,0 0 113-16,0 0-28 16,0 0 8-16,0 0-34 15,90 11-28-15,-70-7-4 16,1-4-25-16,0 0-2 16,-1 0-3-16,-6-4-4 15,-3-4-33-15,-6-6-14 16,-5 5-7-16,0-1 26 15,-11 0 32-15,-4 8 13 16,-1 0 51-16,-3 2 9 16,7 0-1-16,-7 8-32 0,9 12-8 15,5 2-1-15,5 3-13 16,0-2-15-16,0 0-3 16,5-10-1-16,16-1-1 15,8-6-14-15,2-6-30 16,4 0-60-16,2-6-129 15,1-8-555-15</inkml:trace>
  <inkml:trace contextRef="#ctx0" brushRef="#br0" timeOffset="57680.92">12461 7216 1025 0,'0'0'128'0,"0"0"-98"15,0 0 71-15,0 0-17 16,0 0-3-16,0 0-41 0,16 45-26 15,-8-31-2-15,-1-3-11 16,2 0 2-16,1-5-3 16,1-3-2-16,8-3 1 15,1 0-28-15,3-17-42 16,1-2-22-16,0-1-90 16,-4 2 1-16,-4 8 174 15,-6 4 8-15,-4 6 101 16,-1 0 53-16,0 0-23 15,-2 0-15-15,2 8-37 16,1 4-27-16,1 2-23 16,1 0-19-16,2-3-7 15,1 0-3-15,4-2-11 0,9-7-18 16,-1-2-74 0,6 0-155-16,-3-5-684 0</inkml:trace>
  <inkml:trace contextRef="#ctx0" brushRef="#br0" timeOffset="58174.95">12997 7171 834 0,'0'0'196'15,"0"0"-82"-15,0 0 82 16,0 0-100-16,0 0-27 16,0 0-41-16,-45-28-8 15,35 28 1-15,3 8-1 0,-3 9 2 16,6 3 9-16,-1 0-11 15,5 0-5-15,0-1-15 16,9-5 2-16,6-3-4 16,6-8 2-16,0-3-6 15,4 0-3-15,-1-5-7 16,-3-7-4-16,-5-4 14 16,3 4 2-16,-14 4 4 15,0-1 2-15,-5 9 2 16,0 0 16-16,0 0-10 15,0 0-10-15,5 17-5 16,-3 5 5-16,6 15 11 0,-2 3-9 16,0 8-1-16,3 3 7 15,-4 2-5-15,-5 1 2 16,0-7 3-16,0 2-6 16,0-7 4-16,-5-8-4 15,-9-6-2-15,4-9 6 16,3-7-5-16,-2-4 4 15,3-4 4-15,-3-4-3 16,4 0-6-16,0-4-6 16,-1-10-10-16,6 4-15 15,0-5-17-15,0-5-21 16,11-2-57-16,4-6-135 16,9-9-743-16</inkml:trace>
  <inkml:trace contextRef="#ctx0" brushRef="#br0" timeOffset="58613.99">13335 6995 1120 0,'0'0'2'16,"0"0"135"-16,0 0 16 15,0 0-48-15,0 0-57 16,0 0-25-16,10-14-9 15,-10 46 6-15,-5 9 15 16,-4 16-17-16,9 3-5 0,0 1-2 16,0-7-9-16,0-5-1 15,0-13-1-15,5-7-3 16,1-13-3-16,-1-4-18 16,-2-10-24-16,-1-2-22 15,-2-8-50-15,0-14-7 16,0-7-193-16,0-2 15 15,-7 0 166-15,-9-3 139 16,1-3 60-16,-4 3 79 16,5 7-2-16,7 9 97 15,2 12 6-15,5 4-135 16,0 2-56-16,5 0-39 16,11 0-7-16,10 0 7 15,5 0-10-15,3 0-1 0,2 0-13 16,-1-2-59-16,-4-13-59 15,-5 1-140-15,-13-6-534 16</inkml:trace>
  <inkml:trace contextRef="#ctx0" brushRef="#br0" timeOffset="58971.01">13619 6835 954 0,'0'0'30'0,"0"0"120"15,0 0-46-15,0 0-29 16,0 0 24-16,0 93-20 0,-5-42-20 16,3 2-20-16,-7 7-9 15,9-7-4-15,0-2-8 16,0-11-8-16,11-9-6 16,2-12-4-16,3-8 0 15,-4-7 0-15,2-4-13 16,1 0-10-16,1-15 3 15,-1-1 18-15,-1-7 2 16,-4 8 0-16,1 1 2 16,-6 6 2-16,0 6-4 15,-5 2 5-15,0 2 2 16,0 20 7-16,0 13 39 16,5 4-15-16,-1-2-4 15,6-6-23-15,6-11-11 16,9-14-25-16,12-6-86 0,7-23-265 15</inkml:trace>
  <inkml:trace contextRef="#ctx0" brushRef="#br0" timeOffset="59473.08">14575 7080 894 0,'0'0'250'16,"0"0"-201"-16,0 0 109 15,0 0-41-15,0 0-21 16,0 0-52-16,-60-2-2 16,44 27-12-16,6 11-7 15,5 7-2-15,5-1-7 0,3-5-3 16,19-6-1-16,11-8-9 15,3-13-1-15,11-10 0 16,-2 0-17-16,-4-16 8 16,-1-12 0-16,-11-9 4 15,-14 1 5-15,-8-4 0 16,-7 6 5-16,0 0 10 16,-22 8-2-16,-13 4-10 15,-6 14-3-15,-7 8-46 16,5 14-55-16,-2 28-278 15</inkml:trace>
  <inkml:trace contextRef="#ctx0" brushRef="#br0" timeOffset="63858.89">2267 11258 948 0,'0'0'73'16,"0"0"-18"-16,0 0 90 0,0 0-74 15,0 0-40-15,0 0-9 16,0 0 2-16,-28-4 14 16,20 2 7-16,-3-2-5 15,-4-1-8-15,1 2-15 16,-1 1 5-16,-1-1-7 15,-5 0-13-15,6 0 8 16,1 3-5-16,2 0 0 16,-2 0-1-16,-1 0-1 15,5 0-1-15,-1 3-2 0,3 5 1 16,-3 0-1 0,4 4 0-16,-1 2 0 0,3 6 2 15,-2 3-2-15,-2 5 0 16,4-2 1-16,5 1-1 15,-5 5 0-15,5-4 3 16,0 8-3-16,0-1 11 16,0 4-8-16,0 3 2 15,0 3 7-15,0 3-12 16,0 0 6-16,0-3-4 16,0-5 1-16,0-3-4 15,0-7 1-15,0-1 0 16,0 5 2-16,5-4-2 0,-5 10 0 15,0-1 0 1,0 7 1-16,0 2 0 0,-5 0-1 16,5 0 0-16,-5 3 0 15,5-3 0-15,0 3 0 16,0-4 0-16,0 5 1 16,5-5 0-16,0-1-1 15,0-1 0-15,-5-6 0 16,5 3 0-16,-1 4 0 15,-4-1 0-15,0 5 1 16,0-1-2-16,0 4 2 16,0-3-1-16,0 2 0 0,5 4 1 15,0-2 3 1,2 5-3-16,-2 1 1 0,4-1 2 16,-8-3-4-16,5-3 0 15,-3 4 2-15,-3-3 0 16,0 3 0-16,0-2 2 15,0 2-4-15,0-9 8 16,0 0-6-16,0-1 1 16,0-1-3-16,0 1 2 15,0 5-2-15,5-1 0 16,-5-4 0-16,5 1 0 16,-5 1 0-16,0-1 0 15,0-1 0-15,0 1 0 16,0-3 0-16,0-7 0 15,0-5 3-15,0-7-6 0,0-1 3 16,0-3 0 0,0 1 0-16,0 6-1 0,0-1 1 15,-5 3 0-15,5-1 1 16,0 7-3-16,-5-3 2 16,5-2 0-16,0-5 0 15,-3-4 0-15,3-4 0 16,0-1 0-16,0-1 2 15,0 3-2-15,0 0 0 16,0-1 0-16,0 4-2 16,0-4 3-16,3 1-1 15,2 2 0-15,0-2 0 16,6 0 0-16,-11-3 0 0,5-3 0 16,3 0-1-16,-2 0 1 15,-1 0 0-15,2-5 0 16,3 2 0-16,0-2 0 15,4 1 0-15,2-4 0 16,3 0 0-16,-2 0 1 16,-3-4 1-16,6 2 2 15,-4-2-3-15,-1-2 8 16,4 0-9-16,-3 0-1 16,-1 0 1-16,-1 0-11 15,2 4 1-15,-4 1-9 16,-2 0-21-16,-1 1-24 0,1 0-109 15,0-6-209 1</inkml:trace>
  <inkml:trace contextRef="#ctx0" brushRef="#br0" timeOffset="64962.61">11581 12019 1179 0,'0'0'114'0,"0"0"-109"16,0 0 59-16,0 0 34 16,0 0-23-16,0 0-21 15,-31 0-18-15,31 0-17 16,0 0-1-16,0 0-12 15,10 0-3-15,11 0 3 16,10-3 6-16,9 1-5 16,1 2 2-16,6 0-7 15,-3 0 4-15,-4 0-6 16,0 8 1-16,-13 1-5 16,-3-4 0-16,0 0-18 15,-6-5-18-15,-8 0-52 0,-1 0-55 16,-9 0-261-1</inkml:trace>
  <inkml:trace contextRef="#ctx0" brushRef="#br0" timeOffset="65469.3">11481 11889 935 0,'0'0'60'0,"0"0"-49"16,0 0 37-16,0 0 44 16,0 0 1-16,0 0-27 15,16 0-9-15,-16 0-11 16,0 0-6-16,0 0 2 16,0 0 3-16,0 0-8 15,-7 9-9-15,-4 2 2 16,-9 9-13-16,-4 3 0 0,0 7-2 15,1 2-2-15,-1-1-4 16,5-1 0-16,7-1-1 16,7-9-3-16,5-6-3 15,0-2-4-15,12-4 2 16,17-2 0-16,6-6 0 16,6 0-1-16,9 0 0 15,0-10-16-15,-4 0-33 16,-4 1-59-16,-8 4-168 15</inkml:trace>
  <inkml:trace contextRef="#ctx0" brushRef="#br0" timeOffset="67633.03">13205 11460 1383 0,'0'0'16'0,"0"0"-7"15,0 0 8-15,0 0 55 16,0 0-15-16,0 0-31 16,-37 4-22-16,37 29-3 15,0 15 9-15,0 11-1 16,0 6 5-16,0 6-3 16,-6-1-4-16,-7 1 3 15,-3-6-10-15,2-6 0 16,4-17 0-16,5-14-2 0,5-13-12 15,0-15-39-15,0 0-88 16,15-29-27-16,-1-4-630 16</inkml:trace>
  <inkml:trace contextRef="#ctx0" brushRef="#br0" timeOffset="67832.03">13402 11903 441 0,'0'0'784'16,"0"0"-775"-16,0 0 10 0,0 0 68 15,0 0-38 1,0 0-35-16,5 71-9 0,-5-65-5 16,0 0-18-16,3-6-117 15,10 0-189-15,0-14-595 16</inkml:trace>
  <inkml:trace contextRef="#ctx0" brushRef="#br0" timeOffset="67980.05">13488 11721 1120 0,'0'0'47'15,"0"0"-46"-15,0 0-2 16,0 0-22-16,0 0-135 15,0 0-29-15,34 10-91 0</inkml:trace>
  <inkml:trace contextRef="#ctx0" brushRef="#br0" timeOffset="68379.08">13926 11879 206 0,'0'0'791'0,"0"0"-788"16,0 0 131-16,0 0 28 15,0 0-74-15,0 0-13 16,-49-38-29-16,37 38-13 0,4 3-10 16,1 8-4-16,-2-2-17 15,9 0-4-15,0 1 2 16,0 0-3-16,0 0 2 15,14-1-7-15,1 2 2 16,1 1 4-16,-1 1-4 16,1-4 6-16,-6 6-3 15,-5-1 3-15,-5 5 2 16,0 4 1-16,-5 2 14 16,-15 1 13-16,-1-1-5 15,0-8 2-15,6-6-19 16,6-5-8-16,4-6 0 0,5 0-15 15,0-3-40-15,14-17-21 16,12-8-107-16,5-4-294 16</inkml:trace>
  <inkml:trace contextRef="#ctx0" brushRef="#br0" timeOffset="68647.1">14296 11543 1186 0,'0'0'14'16,"0"0"72"-16,0 0 80 0,0 0-85 15,0 0-35 1,0 0-34-16,-19 2-12 0,14 38 2 16,-2 17 1-16,-2 6-2 15,2 6 1-15,2-4-4 16,0-6 2-16,2-9 0 15,3-4-4-15,0-9-25 16,0-13-42-16,0-12-46 16,3-12-66-16,-1 0-148 15,1-26-162-15</inkml:trace>
  <inkml:trace contextRef="#ctx0" brushRef="#br0" timeOffset="68807.12">14149 11796 431 0,'0'0'834'0,"0"0"-800"0,0 0 117 16,0 0-76-16,0 0-53 16,0 0-15-16,21-2-5 15,14 8-2-15,6-4 0 16,9 0-60-16,2-2-168 16,-3 0-1040-16</inkml:trace>
  <inkml:trace contextRef="#ctx0" brushRef="#br0" timeOffset="69451.17">15564 11844 1119 0,'0'0'164'16,"0"0"-137"-16,-95-25 31 16,60 25 20-16,3 0-18 0,-3 17-26 15,6 6-3 1,7 1-7-16,3 2 6 0,14 2-8 16,5-3-20-16,0-1-2 15,18-8 0-15,8-7-5 16,5-6-1-16,9-3 0 15,-7-6-9-15,1-11 10 16,-10-6-5-16,-8 7 10 16,-15-4 2-16,-1 6 5 15,-6 3 14-15,-15-1-10 16,2 6-11-16,7 0-4 16,3 6-26-16,9-2-33 15,0 2-116-15,16-2-389 16</inkml:trace>
  <inkml:trace contextRef="#ctx0" brushRef="#br0" timeOffset="69959.2">15813 11505 1054 0,'0'0'129'15,"0"0"-97"-15,0 0 135 16,0 0-63-16,0 0-30 16,0 0-40-16,-22-41-20 15,19 46-14-15,-3 20 0 0,0 14 0 16,-8 13 6-16,3 13 7 16,3 6 0-16,1-2 3 15,4 5 1-15,1-6-9 16,2-4-6-16,0-5 3 15,0 1-4-15,0-11 0 16,0-2 3-16,0-7-4 16,0-1 5-16,-4-5-4 15,-8-8-1-15,2-7 0 16,0-7-1-16,-4-10-11 16,9-2-10-16,-6-8-27 15,3-17-51-15,1-7-36 0,2-4-40 16,-1-3-50-16,3 1 42 15,-4 5 162-15,4 7 22 16,1 6 146-16,2 6 53 16,0 6-18-16,0 5-60 15,0-3-32-15,7 1-26 16,12 2-16-16,1-3-29 16,10 0-17-16,1 4-1 15,0 0-21-15,5-2-64 16,-7-2-198-16</inkml:trace>
  <inkml:trace contextRef="#ctx0" brushRef="#br0" timeOffset="70926.28">14818 12593 1167 0,'0'0'11'0,"0"0"9"15,0 0 116 1,0 0-45-16,0 0-26 0,0 0-3 16,0 0-7-16,-5-55-26 15,-1 75-18-15,-4 17-9 16,-2 14 3-16,-2 11 5 15,-1 9-1-15,1 4 0 16,2 2-9-16,-2-4 4 16,2-8-4-16,7-9-1 15,2-13-3-15,3-13-28 16,0-18-42-16,18-12-94 16,3-6-221-16</inkml:trace>
  <inkml:trace contextRef="#ctx0" brushRef="#br0" timeOffset="71287.3">14918 13007 1155 0,'0'0'160'16,"0"0"-152"-16,0 0 96 15,0 0-51-15,0 0-34 16,0 0-8-16,89 43-4 15,-68-43 0-15,0-4-6 16,-6-6 1-16,-6 0 2 16,-4 0-1-16,-5 1 14 15,0 0 1-15,-5-2-11 0,-9 3 7 16,4 0 12-16,-4 2 2 16,4 3-3-16,-1 3-4 15,4 0-2-15,-3 9-13 16,1 10-5-16,-1 9 1 15,7 4-2-15,3-4-2 16,0-1 2-16,8-3-7 16,11-8-16-16,4-4-24 15,6-12-46-15,5 0-102 16,2-14-248-16</inkml:trace>
  <inkml:trace contextRef="#ctx0" brushRef="#br0" timeOffset="71623.33">15321 13030 1220 0,'0'0'106'0,"0"0"-83"16,0 0 80-16,0 0-52 15,0 0-11-15,0 0-6 16,20 65-16-16,-14-49-11 16,-1 2-7-16,2-8 0 15,-4-1 0-15,7-6 0 16,6-3-7-16,3 0-6 15,3-8-5-15,2-10-8 16,2-2-8-16,4 4 27 16,-15 5 7-16,6 2 0 0,-11 6 5 15,-6 3 22 1,-4 0 11-16,0 0-8 0,0 9-23 16,1 5 12-16,3 6 14 15,-4-4-19-15,1 2-13 16,10-2-1-16,4-4-12 15,9-7-38-15,7-5-66 16,4 0-127-16,4-17-433 16</inkml:trace>
  <inkml:trace contextRef="#ctx0" brushRef="#br0" timeOffset="72089.37">15922 13111 965 0,'0'0'39'16,"0"0"173"-16,0 0-63 0,0 0-67 15,0 0-21-15,0 0-22 16,15-61-3-16,-15 55 4 16,0 3 2-16,-5 0-10 15,0 3-7-15,-3 0-3 16,-3 3-13-16,1 17-2 16,-4 5-6-16,2 6 2 15,2 6-2-15,5-7-1 16,5 0-3-16,0-8 0 15,12-8-19-15,12-11-4 16,-4-3-5-16,6-3-4 16,-2-14 9-16,-8-2 11 15,-1 3 15-15,-6 6 0 0,-7 4 5 16,-2 6 25-16,0 0 18 16,0 0-16-16,0 16-20 15,0 10-12-15,-2 11 0 16,-3 5 1-16,-9 3 1 15,9 1-2-15,-5-4 0 16,-4 3 0-16,2-5 0 16,-4-3 1-16,-3-7 0 15,11-10 1-15,-3-5 0 16,4-7-2-16,2-8 0 16,5 0-4-16,-3-4-19 15,3-12-44-15,0-7-95 0,3-5-125 16,9-3-873-16</inkml:trace>
  <inkml:trace contextRef="#ctx0" brushRef="#br0" timeOffset="72397.39">16217 12765 1185 0,'0'0'169'16,"0"0"-135"-16,0 0 64 16,0 0-40-16,0 0-25 0,0 0-18 15,13 2 1 1,-6 32-1-16,2 13 3 0,-2 16-1 16,-7 5-14-16,0 3 7 15,0-6-3-15,0-4-3 16,-5-7-2-16,3-6-2 15,-2-14-4-15,4-14-14 16,0-15-30-16,0-5-48 16,0-8-89-16,0-20-100 15,0-9-192-15</inkml:trace>
  <inkml:trace contextRef="#ctx0" brushRef="#br0" timeOffset="72525.4">16167 13061 588 0,'0'0'292'16,"0"0"8"-16,0 0-72 0,0 0-110 15,0 0-78-15,0 0-34 16,8-15 0-16,23 19-6 16,9-4-9-16,6 0-77 15,9-9-406-15</inkml:trace>
  <inkml:trace contextRef="#ctx0" brushRef="#br0" timeOffset="73311.45">16494 12722 1281 0,'0'0'23'16,"0"0"61"-16,0 0 22 15,0 0-88-15,0 0-17 16,0 0 1-16,0 110 7 15,0-56 9-15,0-1-4 16,5 1-1-16,2-6-3 16,2-8-3-16,-4-6 3 15,5-12-9-15,4-5-1 16,-4-9-2-16,7-8-18 16,4 0-20-16,3-14-12 0,0-5 12 15,-3-1 29 1,-11 8 9-16,-5 6 2 0,-5 6 15 15,0 0 21-15,0 0 19 16,0 18-20-16,6 7-33 16,-6 9 15-16,0 6 2 15,8-7-16-15,3-1-3 16,9-10-26-16,8-10-69 16,10-12-119-16,0 0-600 15</inkml:trace>
  <inkml:trace contextRef="#ctx0" brushRef="#br0" timeOffset="75696.38">16196 13997 414 0,'0'0'418'0,"0"0"-209"16,0 0 12-16,0 0-79 15,0 0-51-15,0 0-29 16,0-14-23-16,0 8-5 15,0 6 0-15,0 0 2 16,0 0-16-16,0 0-6 16,0 0 3-16,0 10-17 15,2 0-3-15,11 8 1 16,12 1 2-16,0 1 0 16,-2-3-4-16,4-2-4 15,-4-5 2-15,-3-1-1 16,-1 0 1-16,-5-4-2 0,-7 1 1 15,-4-6 6-15,-3 0 1 16,0 0 1-16,0 2 10 16,0 1 4-16,-3 0 6 15,-13 5-6-15,-2 1-9 16,-3 0 5-16,-2 1 2 16,-1 2 4-16,-1 0 0 15,-1-1-3-15,-4 0-3 16,6 3-2-16,2-5-2 15,3 1 1-15,5 0-8 16,7-8 1-16,4 0-2 16,3-2-1-16,0 0-7 15,0 0-13-15,0 0-13 0,0 0-4 16,0 0-6-16,0 0-11 16,0 0-51-16,5-4-84 15,4-8-192-15</inkml:trace>
  <inkml:trace contextRef="#ctx0" brushRef="#br0" timeOffset="76075.43">16828 13944 1092 0,'0'0'137'0,"0"0"-30"16,0 0 13-16,0 0-29 15,0 0-31-15,0 0-18 16,14 23-9-16,-7 7-1 15,1 10-2-15,-1 5-4 16,-7 3-5-16,0 3 3 16,0-3-13-16,0-3-5 0,-7-5-4 15,2-7-2-15,2-10-3 16,3-6 0-16,0-8-24 16,0-9-31-16,0-3-48 15,0-23-341-15</inkml:trace>
  <inkml:trace contextRef="#ctx0" brushRef="#br0" timeOffset="83190.97">5648 12126 548 0,'0'0'96'0,"0"0"-91"0,0 0 187 15,0 0-19-15,0 0-44 16,0 0-17-16,0 0 4 15,-10 9-26-15,10-9-37 16,0 0-7-16,-2 3-11 16,2-3-7-16,0 0-9 15,0 0-18-15,0 0-1 16,0 0-9-16,0 0-45 16,6 0-102-16,-1-6-214 15</inkml:trace>
  <inkml:trace contextRef="#ctx0" brushRef="#br0" timeOffset="84011.74">5319 9121 1544 0,'0'0'10'16,"0"0"-7"-16,0 0 82 15,0 0-24-15,0 0-50 16,0 0-11-16,0 0-15 0,0 0-36 16,-10 0-191-1</inkml:trace>
  <inkml:trace contextRef="#ctx0" brushRef="#br0" timeOffset="86103.9">2953 12648 815 0,'0'0'17'16,"0"0"-2"-16,0 0 118 15,0 0-21-15,0 0-8 16,0 0 22-16,0 0-41 15,1-2-4-15,-1 2-22 0,0 0-26 16,0-3-4-16,0 3-11 16,0 0-1-16,0 0 4 15,0 0-7-15,0 0 5 16,0 0-6-16,0 0-9 16,0 0 12-16,0 0-4 15,-1 0 5-15,-3 0 4 16,-3 0-10-16,-7 3 3 15,-6 8-8-15,-1 0-5 16,0 3 6-16,2 0-7 16,-1 6 0-16,4-3 5 15,-4 5-4-15,-1 7 5 16,-3 2 2-16,3 2-5 0,6 5 6 16,4-1-5-1,-2-1-1-15,7 7 9 16,1-4-8-16,5 1 6 0,0-2-5 15,0 2-2-15,0-1 5 16,0 4-8-16,5-3 0 16,6-6 1-16,-1-1 2 15,6-1-3-15,2-2 0 16,3-4 1-16,0-1-2 16,-2-5 1-16,-4-3 0 15,1-6-2-15,-1-2-1 16,-1-1 3-16,-2-2 0 15,2 2 0-15,-4-2 0 16,1 0 0-16,-1 2 0 0,4-2-2 16,-7 0 4-1,1-1-2-15,-1 1 0 0,-3-6-1 16,1 3-1-16,-4-3-4 16,-1 0-3-16,0 2-3 15,0-2-30-15,0 0-10 16,0 0-26-16,0 0-93 15,-6-11-432-15</inkml:trace>
  <inkml:trace contextRef="#ctx0" brushRef="#br0" timeOffset="96643.02">3600 14839 868 0,'0'0'32'15,"0"0"-32"-15,0 0 0 16,0 0 31-16,0 0 61 15,0 0-31-15,0 0-25 16,0-3-4-16,0 3 18 16,0 0 10-16,0 0-9 15,0 0-7-15,0 0-17 0,0 0-1 16,0 0 8 0,0 0-11-16,0 5-6 0,0 13-4 15,0 4-13-15,0 4 7 16,0-4-7-16,0-3 1 15,0-1-2-15,0-4 2 16,0-3-1-16,0 0 0 16,5-2 2-16,1-3-4 15,-6-1 2-15,5-2 0 16,-5 3-3-16,3-4 5 16,-1 2-2-16,1-4 0 15,3 4 1-15,-1 2-1 16,5 0 0-16,2 0 0 15,2 0 2-15,1-1-1 16,6-2 2-16,-2-3 4 0,-4 3-4 16,1-3 7-16,3 0-1 15,-4 3-1-15,1-1 7 16,-6 1-9-16,6 0 5 16,-2-3 0-16,1 3-5 15,2-3 6-15,7 0-2 16,6 0-1-16,-3 0 3 15,3 0-8-15,1 0 1 16,-2 0-1-16,2 0-3 16,0 0 6-16,3 0-7 15,2 0 0-15,-1 0 5 16,5 0-4-16,-4 0 3 0,-2 0 2 16,-3 0-6-1,-2 0 5-15,-1 0-5 0,1 0 1 16,1-6 6-16,1 1-7 15,3-1 3-15,-1 0-1 16,1 4 0-16,2-2 0 16,4 2 0-16,0 2-2 15,-4 0 4-15,5 0-2 16,-6 0 0-16,4 0 1 16,-8 0-1-16,5 0-2 15,-6 0 0-15,-1 0 0 16,-1 2 0-16,1 2 3 15,2-2-3-15,3-2 5 0,6 3-4 16,-4 0 3 0,5-3-4-16,-1 3 0 0,10-3 0 15,-3 0 2-15,4 3-2 16,-3-3 0-16,-1 0 3 16,-6 0-5-16,-1 0 2 15,0 0 0-15,-4 0-2 16,3 0 3-16,-3 0-1 15,9 0 0-15,2 0 1 16,-2 0 1-16,5 0-2 16,-4 2 0-16,-1 1-1 15,0 3 2-15,-4 0-1 0,0-1 0 16,4 4 2 0,-4-3-1-16,4 2-1 0,-3-6 0 15,-3 4-3-15,11-4 4 16,-5-2-1-16,1 0 0 15,1-2-4-15,-2-6 4 16,-4 0-3-16,7-1 3 16,-1 0-1-16,-2 1 2 15,1 2-1-15,-6 3 0 16,-4 1 1-16,0-1-4 16,4 0 3-16,-1 3 0 15,-3-3-3-15,4 3 3 16,-4 0 0-16,0 0 0 15,-1 0 1-15,-1-3-2 16,-1 1 1-16,-4-2 0 16,8 2-1-16,-3 2 1 15,6-6 0-15,-4 4 0 0,5-4 3 16,-1 2-3-16,-1 2 0 16,-8 0 0-16,6-2-2 15,-8 4 4-15,5-6-2 16,-6 4 0-16,1-4 2 15,-5 4-4-15,-1-2 2 16,1 2 0-16,0-4-3 16,2 3 3-16,-6 1 0 15,10-1 0-15,-4 3-2 16,-6-3 0-16,9 3 2 0,-3 0-2 16,0 0 1-1,0 0-5-15,-2 0 3 0,-3 0 1 16,5 0 0-16,-2 0 0 15,-2 0 0-15,2-3 2 16,-3 0-2-16,3 1 2 16,-3-2 0-16,5 4 0 15,-2 0 0-15,-4 0-2 16,6-2 2-16,-7 2 0 16,2 0-1-16,-6 0 2 15,1 0-1-15,4 0 0 16,-6 0 0-16,2 0 0 15,-6 0 0-15,0 0 0 0,-4 0 0 16,2-3 1 0,-3 3-1-16,2 0 0 0,-2 0 1 15,1 0 0-15,-1 0-1 16,0 0 0-16,4 0-1 16,-8 0 3-16,4 0-2 15,-1 0 0-15,1 0 0 16,-5-5 0-16,5-1 2 15,0 0-1-15,1-6 1 16,-1 2-1-16,0-5 2 16,-5 1-1-16,5-2 0 15,-5-4 7-15,0-3-7 16,0 0-2-16,0 1 6 16,0 3-5-16,0-5 1 0,0 10-2 15,0 0 1-15,0 6-2 16,0-1 1-16,0 3-1 15,0 4 0-15,0 2-11 16,0 0-11-16,0 0-36 16,0 0-76-16,0 0-192 15</inkml:trace>
  <inkml:trace contextRef="#ctx0" brushRef="#br0" timeOffset="99641.28">7214 9369 52 0,'0'0'510'0,"0"0"-463"0,0 0 110 16,0 0 23-16,0 0-57 15,0 0-21-15,0 0-30 16,5 0-10-16,-5 0 2 16,0 0-18-16,0 0-16 15,0 0-6-15,0 0-17 16,0 6 6-16,0 11 1 16,0 10-5-16,0 11 6 15,0 4-9-15,0 3-2 16,-5 4 4-16,5 1-7 15,-5-5 5-15,5-3 0 16,0 9-6-16,0-3 8 16,0 6-7-16,0 2 7 0,-5 6 7 15,0 3-8 1,-6 6 5-16,-2 4 4 0,-8 0-2 16,-5 0 6-16,5-1-8 15,-4-1 0-15,-5 4 3 16,6-4-13-16,7 4 2 15,-7-10-4-15,8 3 2 16,1 1-3-16,-1 0 1 16,-8 4 0-16,4 2 2 15,-5 4-2-15,0 2 0 16,-1-2-2-16,5 1 4 16,0-3-1-16,2-2-1 0,-1-2-1 15,4 2-1-15,-3 2 2 16,4 0 0-16,-1 0 0 15,1-3 2-15,-1 0-3 16,3 0 1-16,2-2 0 16,1-4-3-16,0 1 5 15,4-6-4-15,1-5 2 16,0-5-4-16,2-3 3 16,-4-1 0-16,-7 2 0 15,4 3-1-15,-6 7 2 16,1-4 0-16,1 3 0 15,-2-3 2-15,1 0-6 16,3 3 4-16,-2 1-4 16,-2-4 2-16,8-3-3 15,-4-5 5-15,1 3 0 0,-2-3-1 16,2 2-3-16,-4-2 4 16,6-3 0-16,2 0-1 15,-1-1 2-15,1-4-1 16,-2 3 0-16,2-4 0 15,-1-5-1-15,-3 5 1 16,6-5 0-16,0-1 0 16,-4 1 0-16,3-1 0 15,-3-4-1-15,4-1 6 16,3-7-5-16,-1 0 0 0,1-5 0 16,-2-5-2-16,4-2 4 15,0-4-2-15,0-6 0 16,0-2 0-16,0 0-4 15,0 0-4-15,0 0-3 16,0 0 6-16,0 0-1 16,0 0 6-16,-1 0 2 15,1-2-1-15,0-10-1 16,0-1 0-16,0-7 0 16,0 0 0-16,-5-6 1 15,1-2-1-15,-1-5 0 16,0-7 1-16,0-5 2 15,-6 3-3-15,1 5 0 0,1 9-2 16,4 8 4 0,-2 9-2-16,2 5 6 0,0 3-4 15,1 1 12-15,4 2-3 16,0 0 3-16,0 0 6 16,0 5-15-16,0 4 1 15,-1 15-6-15,1 8-3 16,0 2 2-16,0 5 1 15,0 1 0-15,0-7 3 16,0 2-1-16,0-7 1 16,0-2-1-16,1-7 0 15,5-5 0-15,-1-5-2 0,3-4 0 16,-1-2-3 0,7-3-3-16,2 0-3 0,4-11 0 15,10-9 2-15,-5 1 4 16,12-7 2-16,-8 3 1 15,-3 3 0-15,-2 0 0 16,-9 4-9-16,-4-1-39 16,-11 0-91-16,0 8-476 15</inkml:trace>
  <inkml:trace contextRef="#ctx0" brushRef="#br0" timeOffset="127453.01">4089 7568 742 0,'0'0'15'16,"0"0"116"-16,0 0 62 15,0 0-61-15,0 0-28 16,0 0-38-16,0 0-13 16,0 0-11-16,0-33-19 15,0 30 7-15,0 3-1 16,0 0-16-16,0 0 0 16,0 0-9-16,0 0 1 0,0 0 6 15,0 0-11-15,0 0 5 16,0 0-4-16,0 8 3 15,0 10 2-15,7-2 14 16,-1 6-9-16,-3 2-2 16,2-5-8-16,-3 1 3 15,-2-4-3-15,3-1 3 16,-1-1-5-16,1-8 1 16,-3-1-34-16,6-5-45 15,-1 0-73-15,0-11-128 16</inkml:trace>
  <inkml:trace contextRef="#ctx0" brushRef="#br0" timeOffset="127956.01">4029 7321 470 0,'0'0'331'15,"0"0"-314"-15,0 0 193 16,-100 19-34-16,74 6-100 16,6 10 8-16,-10 4-31 15,5 15-2-15,4-1-14 0,2 7-1 16,7-5 1-16,7-1-16 15,1-9-11-15,4-2 5 16,9-9-13-16,12-6 2 16,10-8-4-16,5-6 2 15,9-9 2-15,6-5-2 16,8-8-2-16,6-17 0 16,2-13 0-16,-1-6-8 15,-1-5-22-15,-9-1-5 16,-20 2 21-16,-10 6 14 15,-13 0 0-15,-11 5 13 16,-2-3 18-16,-15 1-18 16,-22 5 9-16,-4 0-14 0,-12 9 4 15,-4 7-7-15,5 4-4 16,9 14-2-16,12-2-1 16,10 2-7-16,11 0-19 15,10 0-81-15,-5 2-196 16</inkml:trace>
  <inkml:trace contextRef="#ctx0" brushRef="#br0" timeOffset="129495.15">4591 10425 888 0,'0'0'107'15,"0"0"-2"-15,0 0 90 16,0 0-79-16,0 0-58 0,0 0 0 16,5 0-8-1,-5-3-5-15,0 0-8 0,0 0-14 16,10-5-12-16,4 0-11 15,3 2-3-15,4 0 1 16,-2 6-2-16,5 0 4 16,-9 0-2-16,-2 14-2 15,-8 9 1-15,-2 2 1 16,-3 6 2-16,-3-3 2 16,-13 6 2-16,-1-5-3 15,-2-4-1-15,4-5 1 16,1-9 2-16,3-2-2 15,6-4-1-15,4-2 1 0,1-3 0 16,0 0-2 0,0 0-1-16,0 2-4 0,10 2 5 15,5 2-1-15,1-6 2 16,8 0 2-16,-3 0 0 16,-6 0-2-16,6 0 0 15,-1-6 1-15,-4 0-4 16,-2-2-13-16,1-1-21 15,-4-5-47-15,2-3-151 16,-11-6-573-16</inkml:trace>
  <inkml:trace contextRef="#ctx0" brushRef="#br0" timeOffset="130035.15">4525 10317 993 0,'0'0'18'16,"0"0"88"-16,0 0 58 15,-81 49-74-15,61-27-40 16,1 6-19-16,3 1 1 15,6 1-14-15,0 4 7 16,10 3-9-16,0 3-7 0,0-4 9 16,24-1-7-1,1-2 3-15,6-7 2 0,9-6-14 16,1-4 6-16,9-8-4 16,12-4-1-16,4-4 3 15,4-6-5-15,-1-8-1 16,-12-6 1-16,-5 0 0 15,-12 1-1-15,-9 1 0 16,-13-2 0-16,-7 1 1 16,-1-4 1-16,-10-8 3 15,0-3 9-15,-5 1-10 16,-14-7 14-16,-7 3-2 0,-10 1-10 16,0-1 12-1,-14 3 0-15,5 6-7 0,-1 8 6 16,6 3-6-16,9 11 2 15,5 4-13-15,7-1 0 16,9 3-2-16,0 0-26 16,4 5-30-16,6 10-49 15,-3 1-188-15</inkml:trace>
  <inkml:trace contextRef="#ctx0" brushRef="#br0" timeOffset="132015.74">5414 13352 954 0,'0'0'62'0,"0"0"109"0,0 0-4 15,0 0-80-15,0 0-39 16,0 0-20-16,-10-12-5 16,10 9-23-16,5 0-3 15,12 1 0-15,2 2 2 16,7 0 0-16,-5 0 1 15,-2 0 0-15,-9 2-3 16,5 7 3-16,-9 5 0 16,-1 1 11-16,-2-1-3 15,-3-6 8-15,2-2-8 0,-2-4-6 16,3-2 1 0,-3 0-3-16,0 0 0 0,2 0-2 15,2 0-3-15,2 3-19 16,10-3 3-16,-2 5-11 15,6-1 13-15,1-2-11 16,-5 4 23-16,-3-1 2 16,-2 4 7-16,-1 0-2 15,-5-4 15-15,-1 4 4 16,-4-1 24-16,0 4-1 16,-6-2-8-16,-7 2 0 15,-3 2-14-15,1-3 0 16,-1 1-12-16,2-4-6 15,4 0-4-15,0-2-4 16,5-2-28-16,5-2-33 0,0-2-109 16,0 0-166-1</inkml:trace>
  <inkml:trace contextRef="#ctx0" brushRef="#br0" timeOffset="132509.74">5485 13202 1306 0,'0'0'16'16,"0"0"79"-16,-86-18-28 0,62 16-6 16,8 2-35-16,1 0-11 15,-1 2 6-15,0 16-11 16,-2 10 5-16,2 11 1 15,2 9 2-15,2 7 8 16,2-2-12-16,6 3-2 16,4-5 5-16,0-6-13 15,4-3 6-15,17-4-10 16,4-8 1-16,15-1 0 16,7-9 1-16,13-6-2 15,5-12 0-15,2-2-4 16,2-8 2-16,-3-18-14 0,-9-8 6 15,-6-3 2-15,-8-2-11 16,-17-1 17 0,-10 4 0-16,-16-1 2 0,0-3 5 15,-11 4 3-15,-20-1 6 16,-12 3 4-16,-8 7 0 16,-1 3-2-16,-1 14 11 15,6 6-11-15,6 4-5 16,1 4-11-16,9 16-4 15,2 5-11-15,-2 5-38 16,5 4-31-16,-8 0-221 16</inkml:trace>
  <inkml:trace contextRef="#ctx0" brushRef="#br0" timeOffset="134670.47">9383 14489 1426 0,'0'0'0'15,"0"0"11"-15,0 0 20 16,0 0-7-16,0 0-8 16,0 0-12-16,0 0 4 15,-78 48 0-15,70-28 8 16,3 2 17-16,-6 1-13 15,8-3 5-15,3-4-13 16,0-4-9-16,0-4 0 16,3-5-3-16,13 0 0 15,8-3 2-15,2 0 1 16,0 0-4-16,5 0 1 0,-2 0 0 16,-8 0-1-1,4-3-2-15,-6-3 0 0,-3 1-7 16,-1-1 0-16,-1-6 4 15,-3 4-4-15,-1-4 6 16,-5 8 3-16,-3-2 0 16,1 2 1-16,-3 4 5 15,0 0 1-15,0 0 11 16,0 0-6-16,0 0-9 16,0 4 6-16,0 16-8 15,0 2 5-15,0 11 12 16,-5 5-10-16,-4-5 1 0,-1 5-1 15,3-8-7 1,-1-2 3-16,-3-8-2 0,11-5-1 16,0-11 0-16,0-4-21 15,0 0-34-15,19-14-72 16,4-22-183-16</inkml:trace>
  <inkml:trace contextRef="#ctx0" brushRef="#br0" timeOffset="135159.47">9505 14376 1205 0,'0'0'23'0,"-93"-9"20"16,43 9 76-16,6 0-56 15,2 3-2-15,3 17-30 16,-1 10 7-16,7 14 1 16,4 3-8-16,3 10 6 15,7 2-12-15,9 3-7 16,10-5 3-16,0-1-18 16,24-8 5-16,12-3-5 15,11-2-2-15,11-9 3 0,8-6-4 16,1-11 0-1,3-15-3-15,11-2-7 0,0-22-1 16,-1-17 2-16,-8-7-13 16,-17-7 11-16,-8 2-4 15,-16-3 15-15,-12 3-5 16,-11 3 9-16,-8-3-4 16,0 4 5-16,-27-1 2 15,-11 3 8-15,-7 5-8 16,-5 9 2-16,-7 14 6 15,2 8-6-15,0 9-5 16,14 0-4-16,6 9-1 16,6 11-4-16,12 2-42 15,-8 6-86-15,7 1-231 16</inkml:trace>
  <inkml:trace contextRef="#ctx0" brushRef="#br0" timeOffset="154062.47">18628 9710 674 0,'0'0'370'0,"0"0"-282"15,0 0 112-15,0 0-88 16,0 0-41-16,0 0-28 0,0 0-9 16,-31 4 1-16,31-4-16 15,0 0 3-15,0 0-2 16,0 0-3-16,0 0 1 15,0 0-11-15,0 0-5 16,0 0-2-16,5 0-7 16,14 0 7-16,4 0 0 15,3 0 0-15,1 0-1 16,1 0 1-16,-2 0-4 16,-4 0 2-16,-7-6-8 0,-3 6 3 15,-8 0-6-15,-4 0-4 16,0 0 12-1,0 0-2-15,0 0-1 0,0 0 5 16,0-2-5-16,0-2-2 16,0-2-4-16,0 0-15 15,0-2 11-15,0 0 9 16,-4 0 9-16,-1 2 0 16,0-3 0-16,0 1 11 15,3 5-2-15,-1-2-4 16,3 1 17-16,0 4-3 15,0 0-6-15,0 0-8 16,0 0-5-16,3 0 0 16,9 4 0-16,4 4 1 15,3 0 0-15,1 1-1 0,1 5 0 16,0 0 3 0,-2 4-2-16,1-5 0 0,-1 1 2 15,-7 3-3-15,-1-6 2 16,-3-3-1-16,-2-4-1 15,-6 2 6-15,0-4 8 16,0 2 9-16,-6 0-3 16,-9 6-10-16,-6-2-6 15,-5 3-4-15,2-3-4 16,5 1-26-16,7 2-31 16,7-5-85-16,2-4-581 15</inkml:trace>
  <inkml:trace contextRef="#ctx0" brushRef="#br0" timeOffset="154709.47">19345 10212 1103 0,'0'0'68'16,"0"0"74"-16,0 0-15 15,0 0-69-15,0 0-37 16,0 0-9-16,-5 18-9 0,5 2 12 16,0 5 3-1,0-3-3-15,0 2-9 0,0-8-4 16,0-4-2-16,0-1-5 16,0-5-34-16,0-4-53 15,0-2-66-15,0 0-195 16</inkml:trace>
  <inkml:trace contextRef="#ctx0" brushRef="#br0" timeOffset="155133.47">19400 10056 1082 0,'0'0'3'0,"0"0"124"0,-86 0-11 15,53 0-45-15,2 13-14 16,0 4-24-16,0 6 5 16,5 5-1-16,-1 11-2 15,9 3-6-15,-1 7-11 16,13-1 5-16,0 3-8 16,6-7-10-16,0 1 1 15,12-7-5-15,13-10-1 16,0-9 0-16,12-10-6 15,2-9-5-15,3 0-4 16,2-20-3-16,-4-14 6 16,-4 0-9-16,-7-2 12 15,-6-3 2-15,-4-4 5 16,-9-3 2-16,-10 7 7 0,0 3 7 16,-7 2 3-16,-20 5-10 15,-4 7 4-15,-4 8 3 16,2 6-12-16,2 4-2 15,-3 4-28-15,5 0-55 16,-1 18-129-16,-1 2-516 16</inkml:trace>
  <inkml:trace contextRef="#ctx0" brushRef="#br0" timeOffset="172779.54">19224 10772 715 0,'0'0'62'0,"0"0"-55"0,0 0 138 15,0 0-56-15,0 0-35 16,0 0 24-16,0 0 26 16,0-22-4-16,0 22-13 15,-5 0-24-15,5 0-15 16,0 0-13-16,0 0-23 15,0 0-9-15,0 0-3 16,0 0-8-16,0 0 5 16,9 0-1-16,3 2 4 15,-2 4-2-15,-1 5 4 0,-4-2-4 16,-3 2 1 0,3 0 1-16,-5-2-1 0,0 1 1 15,0 0 0-15,0-2 6 16,-7 0-4-16,-2 0 2 15,-3 4-2-15,2-4 0 16,-4 1 4-16,-1 5-5 16,-1 0 2-16,6-2 2 15,-1 2-3-15,3 0-1 16,6 3-1-16,2-3-1 16,0-3-1-16,5 4-1 15,11-11 3-15,1 6-1 16,7-10 0-16,5 0 0 15,-3 0-8-15,-5-4-8 0,5-4-1 16,-7 0-22-16,-7-1-48 16,1 0-55-16,-7-5-115 15,-6 3-249-15</inkml:trace>
  <inkml:trace contextRef="#ctx0" brushRef="#br0" timeOffset="173244.54">19310 10690 826 0,'0'0'72'0,"0"0"-66"16,0 0 209-16,-96-14-72 0,77 14-61 16,-2 0-43-16,1 9 9 15,-1 7-7-15,0 4-3 16,1 3-2-16,-5 2-2 15,12-5-10-15,-3 2-10 16,9 0-9-16,7 4 4 16,0 3-8-16,0-5 2 15,7 8-3-15,9-7 0 16,8 1-2-16,7-10 2 16,3 4-2-16,6-8-1 15,6-6-13-15,4-6 9 16,-3 0-12-16,-2-6-6 15,-9-14 6-15,-10 0 5 16,-7-2 14-16,-9-4 1 0,-7-1 2 16,-3-2 13-16,0 1 19 15,-19 0-7-15,-1 4 11 16,-6 2-20-16,-3-1-2 16,-1 7-6-16,3 2-10 15,3 8-1-15,0 6 0 16,6 0-17-16,3 0-6 15,1 2-53-15,5 8-55 16,4 0-232-16</inkml:trace>
  <inkml:trace contextRef="#ctx0" brushRef="#br0" timeOffset="186695.79">5485 10523 279 0,'0'0'485'0,"0"0"-485"16,0 0 0-16,0 0-11 16,0 0 11-16,0 0-446 15</inkml:trace>
  <inkml:trace contextRef="#ctx0" brushRef="#br0" timeOffset="187417.79">5521 10523 880 0,'0'0'166'15,"0"0"-156"-15,0 0 154 0,0 0-36 16,0 0-96-16,0 0-32 16,0 0-30-16,0 3-45 15,0 0-35-15,0 0-112 16,5 0-598-16</inkml:trace>
  <inkml:trace contextRef="#ctx0" brushRef="#br0" timeOffset="-199797.11">19205 11393 851 0,'0'0'80'16,"0"0"17"-16,0 0 108 16,0 0-93-16,0 0-36 15,0 0-24-15,0 0-10 16,-17-22 2-16,17 18-14 16,-3 4-2-16,3 0-9 15,0-2-11-15,0 2-1 16,0 0-7-16,0 0-4 15,0-4-1-15,10 4-9 16,5 0 12-16,8 0 0 16,-6 0-5-16,2 0 6 15,-2 0-3-15,0 0 1 16,-4 0 3-16,-3 4-7 16,-2-2 6-16,-8 4-3 0,0-4-6 15,0 4 10-15,-5 6 5 16,-8-4 10-16,-8 6 0 15,5-5-10-15,3-1 3 16,6-5-8-16,3 0 1 16,4-1-4-16,0 2-9 15,0-2-18-15,5 6 11 16,9-2-1-16,-2 3 2 16,-3-4 9-16,1 4 6 15,-1-3 0-15,-9 2 2 16,0 0 1-16,0 1 19 0,0 0 1 15,0 1 6-15,0 0-4 16,-9-5-5-16,-1 4 7 16,1-1-13-16,-3-2-5 15,4-4-6-15,2 4-2 16,1-3-8-16,4-3-31 16,-3 0-33-16,2 0-82 15,2 0-190-15</inkml:trace>
  <inkml:trace contextRef="#ctx0" brushRef="#br0" timeOffset="-199248.1">19185 11130 750 0,'0'0'107'16,"0"0"-58"-16,0 0 127 15,-81 12-65-15,65 7-28 16,1 9-14-16,-4 4-8 16,-2 7-4-16,4 6-4 15,-2 3-15-15,0-3-1 0,7 1-19 16,7-1-5-1,5-5-3-15,0-1-8 0,5-3 10 16,16 4-9-16,4-6-3 16,6-7 2-16,4-3 0 15,6-16-4-15,9-8-2 16,9-6-8-16,3-24-1 16,3-13-6-16,-8 1 6 15,-9 2 6-15,-15 3 0 16,-4 7 7-16,-10 1 2 15,-8 3 0-15,-6 2 5 16,-4-2 3-16,-1 3 5 16,0-5 1-16,-15 3-4 15,-9-6 1-15,-4 6-7 16,-6 1-6-16,-2 2 4 0,-1 8-4 16,5 3 0-16,6 5 1 15,0 6-1-15,2-2-3 16,3 2-7-16,6 0-36 15,-1 0-73-15,1 0-200 16</inkml:trace>
  <inkml:trace contextRef="#ctx0" brushRef="#br0" timeOffset="-197372.11">21483 11723 1071 0,'0'0'21'15,"0"0"-8"-15,0 0 98 0,0 0-47 16,0 0-26-16,0 0-23 16,-9-20 12-16,9 14-2 15,0 4 4-15,-2-1 20 16,2 3-7-16,-3 0-3 16,3 0 0-16,0 0-13 15,0 0-5-15,0 0-13 16,0 0-6-16,0 0-2 15,0 0-1-15,0-3-4 16,14 3 3-16,-4-3 4 16,5 3-2-16,-3-3 0 15,6 1 1-15,-6-1 0 16,-2-3-1-16,0 3 0 16,-1-2-1-16,-2 2 2 0,-2 0-3 15,-1 3 1-15,-4 0-6 16,0 0-11-16,0 0-25 15,0 11-90-15,0 3-98 16,-9-2-706-16</inkml:trace>
  <inkml:trace contextRef="#ctx0" brushRef="#br0" timeOffset="-194225.76">22857 11751 146 0,'0'0'428'0,"0"0"-421"16,0 0 111-16,0 0-14 15,0 0-85-15,0 0 14 16,0 0 36-16,0 0 37 16,0 0 23-16,0 0-38 15,0 0-24-15,0 0-28 16,5 0-6-16,2 0 7 16,7 0-18-16,-2 0-12 15,2 0-3-15,1 0-7 16,-1 0 5-16,-4 0-5 15,1 3 0-15,-1 0-1 0,0 0-1 16,-3-3-27-16,7 0-65 16,-4 0-171-16,1-9-817 15</inkml:trace>
  <inkml:trace contextRef="#ctx0" brushRef="#br0" timeOffset="-191294.09">24015 11810 1054 0,'0'0'18'0,"0"0"133"15,0 0-21-15,0 0-97 16,0 0-33-16,0 0-3 15,0 0 3-15,5 0 13 16,5 0 2-16,-3 0 9 16,4 0 1-16,2 0-12 15,3 0-3-15,-6 0-9 16,4 0 0-16,-2 0-2 16,2 0-35-16,-2-2-69 15,5 2-115-15,-7-6-199 0</inkml:trace>
  <inkml:trace contextRef="#ctx0" brushRef="#br0" timeOffset="-183944.94">24649 11678 616 0,'0'0'0'16,"0"0"-7"-16,0 0 7 15,0 0 37-15,0 0-23 16,0 0 30-16,0 0 55 0,19-28-8 16,-19 28 22-16,0 0 5 15,0 0-31-15,0 0-23 16,0 0-30-16,0 0-18 15,0 0 15-15,0 0-12 16,0 0-10-16,0 0 7 16,0 0-11-16,0 0 1 15,0 0-5-15,0 5 2 16,0 4 2-16,0 5 0 16,0-3 1-16,0 3 9 15,1-2-8-15,3 2 2 16,-2-6 0-16,3 0-8 0,2-5 3 15,-2 0-4-15,0 0 0 16,-3 0 0-16,1 0 0 16,-1-1 0-16,6 1 0 15,-1 0 1-15,4 0 0 16,4-3-1-16,2 3 0 16,-1-3 0-16,-1 0 3 15,3 0-3-15,1 0 0 16,0 0 2-16,3 0 4 15,2-3-6-15,0 0 3 16,-3-3 5-16,1 6-4 16,-3-2 14-16,2 2-9 15,-1 0-7-15,1 0 15 16,3 0-13-16,0 0-1 16,2 0-1-16,0 0 0 0,0 0-2 15,-2 0 0-15,2 0 1 16,-5 0 5-16,-1 2 3 15,-1-2 0-15,-2 3 0 16,1 0-8-16,-3 0 4 16,2-3-5-16,2 3 1 15,2-3 1-15,5 0-2 16,-2 0 0-16,2 0-1 16,-6 2 2-16,1 2-1 15,3-2 0-15,-5 4 2 16,4-4-2-16,1-2 0 15,2 4 0-15,3-2 0 0,-3 2-1 16,-1-2 1-16,0 4 0 16,-5-4 1-16,1-2-2 15,0 0 1-15,-2 4 0 16,3-2 4-16,-3-2-3 16,2 3 4-16,-1 0-4 15,1-1 2-15,6 2-2 16,1-4-1-16,1 0 0 15,2 0 0-15,0 0 2 16,-1 0-2-16,-5 0 0 16,-4 0 0-16,-2 0 1 15,0 0-1-15,-2 0 0 16,-1 0-1-16,3 0 4 16,1 0-3-16,4-4 0 15,-1 2 0-15,1 2 0 0,2-3 0 16,-5 0 0-16,1 3 0 15,-5-2 2-15,2 2-2 16,2-4 0-16,3 4 1 16,-2-2-1-16,2-2 0 15,0 0 0-15,-1 0-1 16,-2-2 3-16,-1 6-2 16,-1-2 0-16,0 2 2 15,-2 0-2-15,-1-3 0 16,6 3 2-16,-5-3 1 0,8 1-2 15,-3-4 2 1,2 0-3-16,5 0 1 0,-3 4-1 16,0-4 0-16,0 3 0 15,-7 0 0-15,2 0 0 16,-3 3 0-16,-2 0 0 16,5 0 1-16,-2 0 2 15,1 0-3-15,3 0 1 16,1 0-1-16,0 0 2 15,-2 0-2-15,2 0 0 16,1 0 1-16,-8 0-1 16,2 0 0-16,-2 0 0 15,2 0 5-15,2 0-4 0,3 0 1 16,0 0-2 0,2 0 3-16,1 0-3 0,2 0 0 15,-3 0 0-15,0 0 1 16,-3 0 0-16,-6 0 2 15,-2 0-3-15,4 0 1 16,-2 0 1-16,1 0-2 16,-1 0 0-16,4-2 0 15,-1 2 2-15,3 0-2 16,-6 0 0-16,2 0 1 16,-4 0-1-16,1 0 0 15,-1 0 0-15,1 0-1 16,-1 0 3-16,4 0-3 15,2 0 1-15,3 0 0 0,-2 0-1 16,1 0 1-16,-2 0-1 16,-6 0-1-16,1 5 1 15,-4 1 0-15,5 0 0 16,0-4 1-16,4 4 0 16,-1-3 0-16,8-3-2 15,-6 0 2-15,2 0-6 16,1 3 6-16,-5-1 0 15,-3 2 0-15,-1-4-2 16,1 0 2-16,0 2-2 16,-1-2 0-16,-1 3-7 15,8-3 6-15,-6 0 2 16,4 0 1-16,-2 0-3 0,-4 0 3 16,-1 0 0-16,-2 3-1 15,2-3 2-15,-4 2-1 16,2-2 0-16,-3 4 1 15,1-2-3-15,-1-2 2 16,-2 4 0-16,3-4 0 16,-1 2 0-16,1 0 0 15,0-2 0-15,1 4 1 16,-5-4-2-16,3 0 1 16,0 0 0-16,-2 0-1 15,1 0 2-15,-1 0-1 16,2 0 0-16,-2-4 1 0,-2 2-3 15,0 0 2 1,0-2 0-16,-1 4 0 0,-4-6-3 16,1 6 3-16,3-2 0 15,-4-6 0-15,0 2 0 16,3-6 0-16,-3 1 0 16,5-3 0-16,-3 2 2 15,1 2-2-15,-1 0 0 16,2 2 2-16,-4 0 1 15,0 2-3-15,1 1 0 16,3-1 1-16,-4 3 0 16,0 0-2-16,0-5 0 15,0 5-6-15,0 0-4 0,0 1-36 16,0-2-77 0,-5 4-275-16</inkml:trace>
  <inkml:trace contextRef="#ctx0" brushRef="#br0" timeOffset="-155054.41">19188 12071 971 0,'0'0'31'16,"0"0"-20"-16,0 0 173 15,0 0-91-15,0 0-47 16,0 0-6-16,0 0 13 16,0 0-12-16,0-16-17 15,0 16 9-15,0 0-10 16,0 0-5-16,0 0-5 0,0 0-9 15,0 4-4 1,-9 8 3-16,-1 2-1 0,0-1 5 16,-1 4-5-1,1-2 2-15,10-5-3 0,0 2 1 16,0-4-3-16,0-2 1 16,0 0-1-16,10-4-1 15,11 2-5-15,0-4-2 16,3 0 6-16,10 0 1 15,-8 0 2-15,-5 0 0 16,3 0 1-16,-9 0-4 16,-4 2 3-16,-6-2-4 15,2 0 2-15,-2 0-13 16,4 0 0-16,-1 0-6 16,-1 0 5-16,2 0 6 15,1-2-2-15,-5-4 11 16,2 3-1-16,-2-2-3 0,0-1 5 15,-1 0 0-15,-2-2 0 16,1 2 5-16,-3 0-2 16,0 0 8-16,0 1 7 15,0 5 1-15,0 0 6 16,0 0-7-16,0 0-12 16,0 0-3-16,0 0-3 15,0 3 0-15,-5 11 0 16,1 2 3-16,-2 8 7 15,-3-2-3-15,4 1-2 16,0-3 1-16,-1-4-6 16,5 1 1-16,1-6-1 0,0 0-4 15,0-2-13-15,0 0-44 16,0-7-34-16,10-2-75 16,2 0-72-16,2-2-364 15</inkml:trace>
  <inkml:trace contextRef="#ctx0" brushRef="#br0" timeOffset="-154588.41">19433 12055 475 0,'0'0'201'16,"0"0"-192"-16,-66-89 149 0,40 63-62 16,-1 4-17-1,-1 7-13-15,8 7 9 0,2 8 14 16,-1 0-6-16,-1 8-37 15,-6 15 3-15,-3 8-1 16,-1 8-6-16,4 4-15 16,-5 5-3-16,11 0 0 15,-1 0-5-15,6 2-3 16,6 2-3-16,9-1-8 16,0-4 0-16,21-5-3 15,10 1 0-15,8-9-4 16,6-8 2-16,15-13-5 0,11-10-7 15,5-3-7 1,1-14-4-16,-8-14-9 16,-12-6 0-16,-12-3 11 15,-16-3 15-15,-12 1 6 0,-13-1 11 16,-4 1 11-16,-11-3 11 16,-18-3-4-16,-5-1-8 15,-13-1-2-15,2 5-10 16,-5 7-2-16,2 10 5 15,5 8-12-15,2 11-3 16,17 6-2-16,1 8-30 16,8 21-43-16,-4 5-97 15,3 0-336-15</inkml:trace>
  <inkml:trace contextRef="#ctx0" brushRef="#br0" timeOffset="-142798.53">21045 12474 1116 0,'0'0'7'15,"0"0"-1"-15,0 0 76 16,0 0-49-16,0 0-24 16,0 0 18-16,0 0 22 15,0-37-5-15,0 37 5 16,0 0 4-16,0 0-10 16,0 0-12-16,0 0-12 0,0 0 1 15,0 0-8-15,0 0-3 16,0 0-2-16,0 0-3 15,0 0 6-15,0 0-8 16,0 0-1-16,0 0 3 16,0 0-4-16,0 0 5 15,0 3 0-15,0 11 2 16,0-3 2-16,5 4-8 16,-1-5 0-16,3 2 1 15,-4 0 0-15,7-4-2 16,-5 0 0-16,1-2 0 15,-3-4 1-15,-1 1-1 16,1-3 0-16,-1 0-1 0,1 0-1 16,-1 0 2-16,3 0-2 15,4 3-2-15,-2-3 2 16,1 0-2-16,-1 0 3 16,5 0 0-16,-1 0 0 15,-1 0 1-15,6 0 0 16,-4 0 1-16,7-3-2 15,-4 3 1-15,4-3 0 16,2 1-1-16,-4 2 3 16,0-3-4-16,-5 3 2 15,4 0 0-15,-6 0-1 16,-1 0 1-16,1 0 0 0,0 0-1 16,1 0-1-1,-1 3 2-15,4-1-1 0,-2 1-3 16,-2-3 4-16,-1 0-7 15,1 0 3-15,-5 0 4 16,0 0-2-16,-1 0 2 16,-4 0 0-16,5 0 1 15,-3 0 1-15,1 0-2 16,2-11 4-16,2 3-2 16,2-4-1-16,-4 4-1 15,-3 2 0-15,-2 0 1 16,0 4 5-16,0-1 4 15,0 3 4-15,0-5-2 16,0 1-5-16,0-1-1 16,0 2-5-16,0 0-1 0,0 0 1 15,0 3-1-15,0 0-2 16,0 0-7-16,0 0-31 16,0 0-67-16,0 12-291 15,0 4-655-15</inkml:trace>
  <inkml:trace contextRef="#ctx0" brushRef="#br0" timeOffset="-133064.74">22018 12372 733 0,'0'0'97'0,"0"0"-93"15,0 0 68-15,0 0 0 16,0 0-8-16,0 0-24 16,0 0-25-16,0-28 14 15,0 28-11-15,2-3 9 16,-2 3 13-16,3-3 3 15,-3 1 4-15,2-4 8 16,2 2-9-16,-4 4 9 16,0-2-17-16,0 2 4 15,0 0-17-15,0 0-18 16,0 0 4-16,0 0-9 0,0 0 1 16,0 0-3-16,0 0 0 15,0 0 0-15,0 0-2 16,0 0 3-16,0 0-1 15,0 12 2-15,0-4-2 16,0 6 10-16,0 3-9 16,0-3 2-16,0 2 1 15,0 0-3-15,0-2 1 16,0-4-2-16,0-1 0 16,0-1-3-16,1 1 3 15,3-4 0-15,3 1 0 16,-2-3 0-16,0 0 0 15,4-1 0-15,1 2 1 0,5-4-1 16,4 0 0 0,7 0 0-16,0 0 2 0,3 0-1 15,-1-4 1-15,1-1 2 16,2 2-4-16,-7 1 8 16,11-2-7-16,-4 2-1 15,0-1 0-15,5-3 1 16,-2 3-1-16,3 1 0 15,1-1 1-15,-6 0-2 16,3 3 1-16,-4 0 0 16,0 0-1-16,-4 0 3 15,-1 0-2-15,2 0 0 16,4 0 1-16,1 0-1 16,2-3 0-16,1 0 0 0,-4 0-1 15,-1 3 2-15,0 0-1 16,-5 0 0-16,-2 0 1 15,-6 0-2-15,-3 0 1 16,2 0 0-16,-5 0-2 16,4 0 4-16,-1 0-2 15,1 0 0-15,1 3 1 16,-1-3-2-16,-4 0 1 16,-4 0 0-16,-2 0-3 15,-5 0 6-15,3 0-3 16,-4 0 0-16,0 0 2 15,0 0 0-15,0 0 0 16,0 0 4-16,0 0 8 0,0 0-3 16,0 0 3-1,0 0-3-15,0 0-1 0,0-8 5 16,0-7-10-16,0-5-4 16,0 1 1-16,0-3 1 15,0 4-2-15,0 4-1 16,0 6 2-16,0 6 1 15,0 2 1-15,0 0 3 16,-4 0-7-16,4 0-1 16,0 0 1-16,0 0-10 15,0 0-19-15,0 2-25 16,4 10-51-16,3 4-125 0,1 4-610 16</inkml:trace>
  <inkml:trace contextRef="#ctx0" brushRef="#br0" timeOffset="-127573.29">26795 12528 900 0,'0'0'300'16,"0"0"-284"-1,0 0 78-15,0 0-6 0,0 0-51 16,0 0-23-16,0 0-6 15,0 0 2-15,26 2 11 16,5-2-2-16,9 0-12 16,1 0-2-16,11 0 2 15,1 0-6-15,4 0 1 16,3-2-1-16,2-4 3 16,2 0-4-16,-4-2 0 15,-3 2 0-15,-7 0-3 16,-9 0 6-16,-1 4-6 15,-11-1 3-15,-3 0-4 16,-10 3 1-16,-3 0-9 0,-8 0-2 16,-3 0-6-16,-2 0 1 15,0 8 9-15,0 4-20 16,0 0-88-16,-7-8-238 16</inkml:trace>
  <inkml:trace contextRef="#ctx0" brushRef="#br0" timeOffset="-1980.13">19891 15061 742 0,'0'0'152'0,"0"0"-124"0,0 0 214 16,0 0-102-16,0 0-71 15,0 0 5-15,0 0-14 16,0 0-12-16,-31-4 1 16,26 4-8-16,0 0-7 15,1 0-2-15,2 0-9 16,2 0 1-16,0-4-7 16,0 4-14-16,0 0-3 15,0 0 0-15,2 0-10 16,19 0 5-16,3 6 5 15,5 5-2-15,4-2 2 16,-4 2 0-16,7-3 3 0,-5 1-3 16,2-4 0-16,-2 1-1 15,-5-6-2-15,0 0 1 16,-6 0-5-16,-4 0 5 16,-6 0-1-16,-6 0 0 15,1 0 2-15,-5 0 0 16,0 0-3-16,0 0 4 15,0 0-10-15,0 0-9 16,0 0-26-16,0 0-64 16,0 0-164-16,0-2-413 15</inkml:trace>
  <inkml:trace contextRef="#ctx0" brushRef="#br0" timeOffset="-1423.61">20737 14754 1311 0,'0'0'115'0,"0"0"-69"15,0 0 86-15,0 0-83 16,0 0-49-16,0 0-4 16,5-3-48-16,5 3-170 15,-1 0-622-15</inkml:trace>
  <inkml:trace contextRef="#ctx0" brushRef="#br0" timeOffset="-1276.62">20785 15037 1547 0,'0'0'47'0,"0"0"-41"15,0 0 10-15,0 0-16 16,0 0-123-16,0 0-542 15</inkml:trace>
  <inkml:trace contextRef="#ctx0" brushRef="#br0" timeOffset="-944.6">21035 14786 1305 0,'0'0'58'0,"0"0"-40"0,0 0 73 16,0 0-88-16,0 0-3 15,0 0-52-15,10 0-53 16,-5 0-87-16,4 0-164 16</inkml:trace>
  <inkml:trace contextRef="#ctx0" brushRef="#br0" timeOffset="-815.62">21061 15057 1007 0,'0'0'59'0,"0"0"101"15,0 0 18-15,0 0-137 16,0 0-41-16,0 0-40 16,24 4-135-16</inkml:trace>
  <inkml:trace contextRef="#ctx0" brushRef="#br0" timeOffset="353.18">21655 14827 1135 0,'0'0'72'0,"0"0"-34"15,0 0 41-15,0 0-61 16,0 0-17-16,0 0-1 16,34 6 1-16,-11-6-1 15,1 0-3-15,2 0 0 16,-2-3-2-16,-7-8 3 15,-2-3-3-15,-6-1 5 0,-9 5 14 16,0-8-3 0,-3 7 22-16,-15-3 12 0,-2 6-12 15,-10-1 5-15,1 6 3 16,-2 3-19-16,0 0-14 16,2 0 6-16,3 6 1 15,5 8 1-15,2 3-4 16,7 9 2-16,2-4-1 15,7 6-3-15,3 3-4 16,0 1-2-16,0-5 0 16,10-4-2-16,5 0-2 15,6-9 0-15,7-3-4 16,-1-8-6-16,8-3-16 16,4 0-4-16,-3-6-25 15,4-14-50-15,-7-2-168 0,-4-6-593 16</inkml:trace>
  <inkml:trace contextRef="#ctx0" brushRef="#br0" timeOffset="624.18">22080 14464 1303 0,'0'0'27'15,"0"0"66"-15,0 0 34 16,0 0-74-16,0 0-32 0,0 0-15 16,0 31-2-16,0 11 6 15,-1 5 7-15,-5 10-4 16,-2-1-6-16,-1 4 2 16,2-3-6-16,-1-7-3 15,6-7 1-15,2-10-1 16,0-7-2-16,0-12-34 15,12-8-66-15,7-6-185 16,7-18-561-16</inkml:trace>
  <inkml:trace contextRef="#ctx0" brushRef="#br0" timeOffset="1151.17">22501 14770 1161 0,'0'0'157'0,"0"0"-113"0,0 0 91 16,0 0-85-16,0 0-41 16,0 0-9-16,19-4 0 15,5 4 1-15,3 0 2 16,3 0-2-16,-5 2 0 15,-9 4-1-15,-2 6 0 16,-13 2 0-16,-1 0 1 16,0 2 11-16,-7 1 6 15,-13 3 8-15,-1 2 0 16,-1 1-5-16,1-1-1 16,9-2-8-16,7-6-9 15,5 0-3-15,0-5-1 16,5-3-2-16,12-1 0 15,7-5-1-15,2 0 0 0,-2 0-5 16,-1 0-18-16,1-2-17 16,0-10-74-16,-3-2-208 15</inkml:trace>
  <inkml:trace contextRef="#ctx0" brushRef="#br0" timeOffset="1420.2">23288 14762 1027 0,'0'0'346'0,"0"0"-336"15,0 0-20-15,0 0 6 16,0 0-207-16</inkml:trace>
  <inkml:trace contextRef="#ctx0" brushRef="#br0" timeOffset="1564.22">23345 15002 967 0,'0'0'405'0,"0"0"-385"15,0 0 84-15,0 0-91 16,0 0-13-16,0 0-148 16,13 0-240-16</inkml:trace>
  <inkml:trace contextRef="#ctx0" brushRef="#br0" timeOffset="1855.17">23663 14774 822 0,'0'0'614'0,"0"0"-588"16,0 0 81-16,0 0-79 15,0 0-28-15,0 0-37 0,0 31-35 16,0-14-109-16,0-3-298 15</inkml:trace>
  <inkml:trace contextRef="#ctx0" brushRef="#br0" timeOffset="1980.17">23712 15041 1389 0,'0'0'52'0,"0"0"99"15,0 0-71-15,0 0-80 16,0 0-7-16,0 0-97 15,15 18-413-15</inkml:trace>
  <inkml:trace contextRef="#ctx0" brushRef="#br0" timeOffset="3544.18">24259 14345 543 0,'0'0'310'0,"0"0"-213"0,0 0 108 16,0 0-68-16,0 0-73 16,0 0-25-16,-15 65 15 15,5-25-19-15,-6 5-4 16,2 11 7-16,2 5-8 16,-3 10 7-16,1 0-25 15,7-3 0-15,2-7-9 16,5-4-1-16,0-9-3 15,0-11 1-15,15-9-28 16,3-11-4-16,2-11-32 0,4-6-32 16,0-11-35-16,-3-21-76 15,-5-4-61-15,-15-7-514 16</inkml:trace>
  <inkml:trace contextRef="#ctx0" brushRef="#br0" timeOffset="3699.18">24106 14780 692 0,'0'0'151'16,"0"0"-34"-16,0 0-75 16,0 0-38-16,0 0-4 15,0 0 8-15,76-12-6 16,-40 12 0-16,4 0-4 16,6 14-28-16,-4 0-132 0,2 0-445 15</inkml:trace>
  <inkml:trace contextRef="#ctx0" brushRef="#br0" timeOffset="4118.18">24754 14850 1119 0,'0'0'40'0,"0"0"-21"16,0 0 127-16,0 0-60 15,-92-17-29-15,68 25-12 0,2 12-22 16,0 2 3 0,4 7-12-16,5-1 3 0,7 0-12 15,6-2 0-15,0-1-10 16,6-7 5-16,14-2-12 16,13-10-8-16,3-6-9 15,4-6-6-15,3-16-6 16,-5-4-2-16,-7-2 24 15,-9 3 0-15,-5-1 19 16,-6 9 6-16,-11 3 22 16,0 14 37-16,0-2 6 15,0 2-18-15,0 0-21 16,0 5-17-16,0 12-11 16,0 6-4-16,0-1-2 0,0 0 0 15,10-4-26-15,11-5-24 16,5-9-33-1,10-4-81-15,-2-12-282 0</inkml:trace>
  <inkml:trace contextRef="#ctx0" brushRef="#br0" timeOffset="4283.19">25152 14881 1371 0,'0'0'24'16,"0"0"0"-16,0 0 54 15,0 87-40-15,0-61-23 16,0 2-15-16,1-5-1 0,10-7-20 16,-1-1-40-16,6-12-103 15,-6-3-166-15</inkml:trace>
  <inkml:trace contextRef="#ctx0" brushRef="#br0" timeOffset="4430.18">25209 14689 794 0,'0'0'601'0,"0"0"-601"15,0 0-20-15,0 0-98 16,0 0-28-16,0 0-346 16</inkml:trace>
  <inkml:trace contextRef="#ctx0" brushRef="#br0" timeOffset="4714.2">25574 14410 1048 0,'0'0'228'15,"0"0"-138"-15,0 0 56 16,0 0-75-16,0 0-54 15,0 0-13-15,0 45-1 0,0 0 16 16,-11 14-1 0,1 9 5-16,-2 2-13 0,-2 3-3 15,0-2-3-15,8-5-2 16,2-7-4-16,4-12-23 16,0-7-28-16,14-17-58 15,5-18-162-15,-4-5-946 16</inkml:trace>
  <inkml:trace contextRef="#ctx0" brushRef="#br0" timeOffset="47150.05">18456 13647 978 0,'0'0'40'15,"0"0"73"-15,0 0 51 16,0 0-92-16,0 0-28 16,0 0-3-16,-10 83-7 15,10-58-12-15,0 6 1 0,0 2-5 16,5 5-1 0,0 3-2-16,-2 8 4 15,-1-1-6-15,-2-3-9 0,0-9 2 16,0-4-6-16,4-13 0 15,-3-5-1-15,3-8-17 16,-3-6-28-16,3 0-43 16,3-6-138-16,3-16-258 15</inkml:trace>
  <inkml:trace contextRef="#ctx0" brushRef="#br0" timeOffset="47372.05">18740 13882 1037 0,'0'0'118'0,"0"0"-98"16,0 0-6-16,0 0 22 15,0 0-36-15,0 0 0 16,4-8-13-16,-4 8 12 15,1 0-57-15,-1 0-10 16,0 0-216-16</inkml:trace>
  <inkml:trace contextRef="#ctx0" brushRef="#br0" timeOffset="48215.13">18775 14026 1013 0,'0'0'71'16,"0"0"32"-16,0 0 70 15,0 0-70-15,0 0-55 16,0 0-14-16,0-3-10 16,0 3-21-16,0 8-2 15,0 7 1-15,0 5-1 16,0-4-2-16,0 4-17 0,0-3-20 16,0 0-17-16,0-3-68 15,0-3-141-15,0-3-345 16</inkml:trace>
  <inkml:trace contextRef="#ctx0" brushRef="#br0" timeOffset="48753.1">19117 13916 559 0,'0'0'406'15,"0"0"-322"-15,0 0 147 16,0 0-78-16,0 0-67 16,0 0-44-16,-10-14-6 15,1 14 2-15,3 0-19 16,0 0-11-16,3 0-3 16,1 0-5-16,2 6 0 15,0 4-4-15,0 2-5 0,0 2-2 16,0 0-10-16,0-3-2 15,7 1 6-15,3-2-10 16,-1 6 16-16,-2-2 8 16,-4 2 3-16,-3 7 8 15,0-3 5-15,0 2 12 16,0-5-5-16,-8 0-8 16,3-6 5-16,-1-3-7 15,1-2-6-15,4-2-4 16,-3-4-1-16,4 0-29 15,0 0-39-15,0-10-39 16,9-12-116-16,8-3-195 0</inkml:trace>
  <inkml:trace contextRef="#ctx0" brushRef="#br0" timeOffset="49015.1">19321 13701 1131 0,'0'0'71'0,"0"0"60"16,0 0 7-16,0 0-67 16,0 0-40-16,0 0-29 15,-12 15 23-15,12 13-23 16,0 8 2-16,0 15 8 0,0 2-4 16,0 4-6-16,-4-1-1 15,4-7-1-15,0-7-4 16,0-11-17-16,5-9-26 15,-1-4-14-15,3-12-39 16,-4-6-85-16,-1 0-124 16,-2-4-286-16</inkml:trace>
  <inkml:trace contextRef="#ctx0" brushRef="#br0" timeOffset="49172.1">19185 13908 699 0,'0'0'426'0,"0"0"-379"16,0 0 14-16,0 0 1 16,0 0-21-16,0 0-20 0,94 16-21 15,-49-16-13-15,2-2-61 16,-1-2-194-16</inkml:trace>
  <inkml:trace contextRef="#ctx0" brushRef="#br0" timeOffset="50721.1">20039 13879 929 0,'0'0'87'0,"0"0"-50"16,0 0 72-16,0 0-58 0,0 0-31 16,16 74-11-16,-8-40 4 15,2-6 78-15,-1-3-85 16,-2-11-2-16,2-2-4 15,-3-10-2-15,0-2-2 16,4 0-25-16,4-14 0 16,1-11 17-16,4-7 0 15,-3-1-17-15,-1-1 19 16,-4 8 10-16,-1 10 4 16,-2 2 12-16,-6 8 18 15,2 6 5-15,-4 0-4 16,0 0-7-16,1 0 9 15,-1 8-19-15,6 4-3 0,-1 8 6 16,0-1-9 0,4-2-12-16,-3 0 1 0,3-6-2 15,1-6-7-15,1 1-2 16,2-2-24-16,0-4-27 16,-5 0-8-16,2 0-16 15,3-4-36-15,2-4-119 16,2-3-133-16</inkml:trace>
  <inkml:trace contextRef="#ctx0" brushRef="#br0" timeOffset="51176.1">20585 13904 713 0,'0'0'123'0,"0"0"57"0,0 0 0 15,0 0-109-15,0 0-8 16,0 0-8-16,14-73-28 15,-14 67 4-15,0 4 8 16,-10 2-2-16,1 0-7 16,2 0 1-16,-7 0-21 15,2 8-5-15,-2 9-3 16,-1 6 1-16,5 2 2 16,4-3-1-16,1 1-4 15,5-9 0-15,0-2-3 16,0-4-1-16,5-2-13 15,7-6 1-15,7 0-10 16,0 0-6-16,4-9 13 16,-3-2 9-16,-1-3-1 0,-3 0 10 15,-8 3 1-15,-2-1 0 16,-5 10 13-16,-1-2 5 16,0 4 14-16,0 0-1 15,0 0-17-15,0 0-9 16,0 0-5-16,0 0 1 15,0 0 2-15,0 0 0 16,0 4 3-16,0 2-6 16,4 4 0-16,-2 2-1 15,3-1-36-15,3-5-62 16,4-4-130-16,6-2-373 0</inkml:trace>
  <inkml:trace contextRef="#ctx0" brushRef="#br0" timeOffset="51932.12">19948 13924 482 0,'0'0'264'16,"0"0"-190"-16,0 0 79 16,0 0-34-16,0 0-59 15,0 0-15-15,0-16-2 16,0 16-23-16,0 0-4 16,0 0 9-16,0 0 1 15,0 0-2-15,0 0 3 16,0 16-19-16,0 4 14 15,5 8-4-15,0-3-11 16,0 4 2-16,0-7-9 0,4-8 1 16,-4-2-2-16,0-6-2 15,4-4-8-15,-2-2-14 16,1 0-10-16,5-8 16 16,0-12 12-16,-1 0-8 15,2-5 1-15,2-1 6 16,-8 4 6-16,3 5-2 15,-10 11 4-15,3 6 7 16,-4 0-5-16,1 9 23 16,5 11 2-16,2 8 6 15,-1-2-27-15,3-7-6 16,8-8-30-16,2-8-114 16,3-3-217-16</inkml:trace>
  <inkml:trace contextRef="#ctx0" brushRef="#br0" timeOffset="52467.11">21014 13611 933 0,'0'0'27'0,"0"0"121"16,0 0 40-16,0 0-89 15,0 0-50-15,0 0-22 16,-50-8 2-16,38 48-14 16,3 13-12-16,-1 9 9 15,5 3-1-15,-2-4-9 16,4-7-2-16,3-5-4 16,0-15-33-16,0-9-40 15,15-17-63-15,1-8-154 16,-1-3-183-16</inkml:trace>
  <inkml:trace contextRef="#ctx0" brushRef="#br0" timeOffset="52631.11">20837 13744 1009 0,'0'0'140'0,"0"0"-122"15,0 0 17-15,0 0-32 16,0 0-3-16,0 0-38 15,67 59-158-15,-29-53-235 16</inkml:trace>
  <inkml:trace contextRef="#ctx0" brushRef="#br0" timeOffset="52932.11">21226 13854 1046 0,'0'0'97'0,"0"0"-51"16,0 0 86-16,0 0-76 15,0 0-22-15,0 0 15 16,-29-23-2-16,22 23-10 16,-4 0-20-16,-4 8-6 15,1 4 12-15,0 5-9 16,2 3 3-16,7 0-2 15,2 2-6-15,3 1-3 16,0-1-6-16,13-2-2 0,6-6-1 16,4-6-11-16,1-4-6 15,2-4-7 1,8-10-33-16,-3-12-59 0,0-6-189 16</inkml:trace>
  <inkml:trace contextRef="#ctx0" brushRef="#br0" timeOffset="53312.1">21434 13546 1248 0,'0'0'47'0,"0"0"-31"15,0 0 96-15,0 0-33 16,0 0-46-16,0 0-19 15,0 65-3-15,-5-25 14 16,3 2-8-16,-3-3-3 16,5-5-11-16,0-5-2 15,0-7 0-15,0-5-2 16,5-8-2-16,6-7-17 16,4-2-25-16,4 0-15 15,2-6 10-15,-4-8 14 16,2 4 11-16,-9 4 25 15,-1 2 2-15,-7 4 28 16,1 0 16-16,-3 14 11 0,0 12-7 16,0 5-21-16,0 1-23 15,0-2-5-15,2-1-1 16,13-9-36-16,15-12-109 16,4-8-230-16</inkml:trace>
  <inkml:trace contextRef="#ctx0" brushRef="#br0" timeOffset="53862.1">22187 13617 1087 0,'0'0'99'0,"0"0"-25"16,0 0 97-16,0 0-90 15,-93 8-30-15,78 12-19 16,-3 0-7-16,11-1-15 16,2-2-9-16,5-2-2 0,0-5-6 15,12 0-26-15,12-8-21 16,2-2-35-16,4 0-65 16,-5 0-8-16,-9 0 6 15,-7 0 95-15,-8 2 61 16,-1 4 113-16,0 3 62 15,-5 2-49-15,-10 0-30 16,-1 3-32-16,-3 6-21 16,4 0 1-16,3 6-12 15,-2-4-14-15,7 7-5 0,7-7-10 16,0 1-2 0,0-9-2-16,12 2-19 0,7-8-24 15,2-2-27-15,-1 0-44 16,1-2-51-16,3-4-295 15</inkml:trace>
  <inkml:trace contextRef="#ctx0" brushRef="#br0" timeOffset="54963.11">18385 14774 708 0,'0'0'118'16,"0"0"91"-16,0 0-46 0,0 0-71 16,0 0-7-16,0 0-42 15,11-34-13-15,-17 31 8 16,0-3-6-16,-8 6-4 16,5-2-8-16,-3 2 8 15,-3 0-7-15,-1 0-17 16,1 0 6-16,-4 14-8 15,3-3 3-15,1 9 8 16,-1 2-4-16,2 1-7 16,4 2 2-16,5-2-4 15,1 3 1-15,4-4-1 16,0-3-2-16,4 1 0 0,15-6-14 16,7-2-20-16,6-12-33 15,17 0-106-15,2-12-212 16</inkml:trace>
  <inkml:trace contextRef="#ctx0" brushRef="#br0" timeOffset="55425.11">18759 14768 472 0,'0'0'438'0,"0"0"-434"0,0 0 109 16,0 0 54-16,0 0-87 15,0 0 2-15,-50-25 1 16,35 25-26-16,-6 5-20 16,2 9-9-16,2 10-5 15,-4 4-3-15,2-1-5 16,9 1-13-16,1 1 0 15,9-4-2-15,0-5 0 16,5-3-2-16,14-9-17 16,11-4-5-16,1-4 5 15,0 0-5-15,5-14-5 0,-7-10-19 16,0 2 13 0,-6-1 19-16,-9 3 8 0,-9 4 8 15,-5 2 1-15,0 8 19 16,0 3 21-16,0 3 6 15,0 0-9-15,-4 6-18 16,3 11-19-16,-3 5-1 16,4 4 0-16,0-4-7 15,4-7-48-15,15-7-71 16,8-6-240-16,4-2-448 16</inkml:trace>
  <inkml:trace contextRef="#ctx0" brushRef="#br0" timeOffset="55735.11">19124 14762 1197 0,'0'0'89'0,"0"0"-19"16,0 0 73-16,0 0-80 16,0 0-41-16,0 0-10 15,-48 20-8-15,39-2-2 16,4-2-2-16,5 4-5 15,0-3-7-15,0-1-15 16,5-2 5-16,6 4 0 16,-8-7 14-16,-1 0 6 15,-2 4 4-15,0-1 11 16,-2 0 6-16,-12-3 3 0,1 0 0 16,6-2-9-1,3-6-13-15,4-3-6 0,0 0-49 16,0-6-102-16,19-11-136 15,11 0-268-15</inkml:trace>
  <inkml:trace contextRef="#ctx0" brushRef="#br0" timeOffset="56041.11">19214 14901 1144 0,'0'0'104'0,"0"0"-32"15,0 0-11-15,0 0-48 16,0 0-6-16,0 0 0 15,60-6-7-15,-44-6-2 16,3 2-4-16,-7-4-3 0,-4-1 7 16,-3 4 0-16,-5-3 2 15,0 5 17-15,-3 1 5 16,-7 2 14-16,-2 4 9 16,-2 2-3-16,-2 0 6 15,1 0-21-15,1 16-4 16,2 4-11-16,-2 5-1 15,4 3 7-15,6 4-12 16,4-4 1-16,0-3-5 16,18-2-2-16,13-9-19 15,10-6-42-15,6-8-98 0,2 0-492 16</inkml:trace>
  <inkml:trace contextRef="#ctx0" brushRef="#br0" timeOffset="57062.11">19169 15781 344 0,'0'0'597'0,"0"0"-593"0,0 0-3 16,0 0 52-16,0 0-20 15,91-6 22-15,-61 6 4 16,-1 15-29-16,-7-1 24 16,-6 2-4-16,-8 4-15 15,-6 3-6-15,-2 0 16 16,0 2 17-16,-17 3-11 15,-7 1 2-15,-7-4-4 16,10-2-23-16,1-7-5 16,6-2-19-16,9-2-2 15,5-7-2-15,0 4-5 0,3 0-18 16,18-1 0 0,6 4 3-16,8-2-6 0,-4 4 3 15,1 1 5-15,-11-1 14 16,-5 2 6-16,-6-2 0 15,-5 6 11-15,-5-2 4 16,0 1 1-16,0 1-2 16,-5 0-9-16,-4 0 4 15,-1 2 8-15,3 1-4 16,-2-3-4-16,3-4-7 16,0 2 1-16,1-7-2 15,2 0 0-15,-2 3-1 16,1-5 3-16,2-1-1 15,-6 0 11-15,-2-2 1 16,-6 0-1-16,-5-4 0 0,-3 2-6 16,-3-4-7-16,1 0-1 15,-2 0-24-15,2-14-21 16,1-4-88-16,-1-2-154 16,5 1-696-16</inkml:trace>
  <inkml:trace contextRef="#ctx0" brushRef="#br0" timeOffset="79012.81">21989 15347 1174 0,'0'0'69'0,"0"0"-37"16,0 0 108-16,0 0-37 0,0 0-69 15,0 0-34 1,0 0-25-16,26-6-41 0,0-13-152 16</inkml:trace>
  <inkml:trace contextRef="#ctx0" brushRef="#br0" timeOffset="86119.84">28792 13862 604 0,'0'0'177'0,"0"0"-147"15,0 0 145-15,0 0-30 16,0 0-27-16,0 0-10 16,56 0-45-16,-52 0-23 15,-4 0 0-15,0 0 10 16,0 0-8-16,0 0-7 15,0 0-6-15,0 0-7 0,0 0 1 16,0 0-1-16,-14 0-8 16,-5 0-2-16,-3 0-12 15,-9 0 0-15,1 0-2 16,1 0 0-16,3 3 2 16,2 6-1-16,4-1-1 15,7 4-2-15,0-2 3 16,4 4-1-16,2 6 1 15,4 3-3-15,-2 3 2 16,3 4 2-16,2 1-1 16,0 7-1-16,0-5 1 15,2 3 1-15,3-2-1 0,0 3 1 16,0-3 0-16,-5-3 0 16,0 0 1-16,0-2 0 15,0-4-1-15,0-3 0 16,0-2 0-16,7-2 1 15,-5-8-2-15,6-1 1 16,-1 0-3-16,4-4 1 16,2-2 0-16,8 0 1 15,-2-1 0-15,3-2 1 16,2 0 0-16,-3 0 0 16,3 0 0-16,-7 0-3 15,-1-2-3-15,-1-1-26 16,-1 3-7-16,2 0-13 0,-2 0-36 15,-2 0-92 1,3 0-203-16</inkml:trace>
  <inkml:trace contextRef="#ctx0" brushRef="#br0" timeOffset="87400.82">29591 13997 676 0,'0'0'333'0,"0"0"-226"16,0 0 62-16,0 0-36 16,0 0-61-16,0 0-34 15,0 0-1-15,0-2-14 0,0 2-7 16,0-4 1-16,0 4-13 16,5 0-4-16,5-2-9 15,11 2 2-15,5 0 5 16,7 0-5-16,-8 6-3 15,1 6 5-15,-5-2-5 16,-6 2 1-16,-4-4-4 16,-8 1 8-16,-3-1 5 15,0 4 1-15,-10 4 16 16,-13-2 4-16,1 6-5 16,1-6 2-16,2-3-13 15,13-2-5-15,2-4 0 16,4 7-5-16,0 2-19 15,16 6-3-15,8-1-13 0,3-1-14 16,3 2-7-16,-6-4 23 16,-7-2 37-16,-7 0 1 15,-6 1 1-15,-4-1 21 16,0 0 22-16,-4 0 5 16,-16 6 3-16,-6-3-7 15,-9-1-10-15,3 4-13 16,1-6-6-16,6 0-13 15,12-5-3-15,8-6-8 16,5 2-35-16,0-5-63 16,18 0-109-16,19 0-260 15</inkml:trace>
  <inkml:trace contextRef="#ctx0" brushRef="#br0" timeOffset="88502.92">30369 13857 868 0,'0'0'323'0,"0"0"-277"16,0 0 136-16,0 0-89 15,0 0-82-15,0 0-11 16,-5 0-1-16,21-3-11 15,8 3 10-15,7 0 4 16,-2 0-2-16,-1 0 0 16,-2 0 2-16,-4 0-4 15,-7 0 2-15,-2 0 0 0,-10 0 1 16,-1 0 1-16,-2 0-2 16,0 0 21-16,0 0 10 15,0 0 1-15,0 0-3 16,0 0-10-16,0 0-7 15,0 0-11-15,0 0-1 16,0 14 0-16,0 8-4 16,0 10 3-16,0 10 1 15,0 1 0-15,0-4-2 16,0 3 4-16,0-3-2 0,10-1 0 16,-1 1 1-1,-2-3-4-15,5 1 3 0,-6 3-6 16,3-6 5-16,-4-4-4 15,0-4 5-15,-5-3 0 16,0-3 1-16,0-6 3 16,0-3 3-16,-3-9 7 15,-4 1 17-15,-8 0 6 16,-4 0 3-16,-11 0-15 16,-2-1-14-16,-8-2 3 15,4 0-14-15,7 4-1 16,4-4-1-16,10 0-27 15,5 0-26-15,1 0-56 16,4-4-392-16</inkml:trace>
  <inkml:trace contextRef="#ctx0" brushRef="#br0" timeOffset="91662.28">20358 14511 455 0,'0'0'59'15,"0"0"-45"-15,0 0 72 16,0 0 1-16,0 0 17 16,0 0-23-16,0 0-13 15,34-51 13-15,-30 46 28 16,-4 0-18-16,1-1-21 15,3 2-11-15,-4 2-22 16,0 2-1-16,0 0 7 16,0 0-18-16,0 0 4 0,0 0-8 15,0 0-7 1,0 0 7-16,-4 14-2 0,-6 9-7 16,-6 2-1-16,-2 6-7 15,2 0 5-15,1-5-3 16,2-6-6-16,5-4 2 15,3-4-2-15,0-4 0 16,5-5-2-16,0-3-17 16,0 0-41-16,0 0-46 15,0 0-91-15,0 0-252 16</inkml:trace>
  <inkml:trace contextRef="#ctx0" brushRef="#br0" timeOffset="91959.29">20228 14610 699 0,'0'0'150'16,"0"0"-30"-16,0 0 76 16,0 0-58-16,0 0-73 15,0 0-8-15,11 42-19 16,-9-19-9-16,1-3-9 15,-1 0 1-15,1-1-3 16,2-2-11-16,1-6-3 16,-5-3-3-16,8-8 1 15,1 0-4-15,1 0 0 0,9-13-9 16,1-10-13-16,0-2-29 16,-3 3-36-16,-4 7-27 15,-12 15-96-15,-2 0-259 16</inkml:trace>
  <inkml:trace contextRef="#ctx0" brushRef="#br0" timeOffset="93772.29">22917 14094 264 0,'0'0'449'0,"0"0"-383"15,0 0 100-15,0 0 33 16,0 0-67-16,0 0-54 16,0 0-13-16,0-4-36 15,0 4-14-15,0 0 15 16,0 0-4-16,0 0 0 15,0 0-5-15,0 0-5 16,0 0-1-16,0 0-5 16,0 4-1-16,-8 10-2 15,-6 11-5-15,-3 3-1 0,1 6 0 16,-3 3 0-16,4-1 3 16,1 1-4-16,2-5 0 15,3-10 0-15,8-2 0 16,-3-9 0-16,4-5-1 15,0-4-18-15,0-2-13 16,0 0-33-16,0 0-63 16,0-8-178-16,0-12-293 15</inkml:trace>
  <inkml:trace contextRef="#ctx0" brushRef="#br0" timeOffset="94074.27">22742 14337 658 0,'0'0'377'15,"0"0"-375"-15,0 0 71 16,0 0 75-16,0 0-63 16,0 0-40-16,-4 39 7 15,3-17-12-15,-5 6-5 16,3-2-12-16,-2-6-5 15,3-3-8-15,2-6-10 16,0-2-3-16,12-9-1 16,12 0-15-16,6-4-2 0,1-12-3 15,0-7-27-15,-2 3 4 16,-7-2-15-16,-3 2-40 16,-10 6-120-16,-7 3-405 15</inkml:trace>
  <inkml:trace contextRef="#ctx0" brushRef="#br0" timeOffset="100010.04">25574 13914 995 0,'0'0'40'0,"0"0"-31"16,0 0 144-16,0 0-32 15,0 0-63-15,0 0-13 16,0-12 3-16,0 12-15 16,0 0-11-16,0 0 4 15,0 0-12-15,0 0-3 16,-2 16 1-16,-8 4-10 16,-4 9 4-16,2 1 1 15,-2-4-7-15,4-3 2 16,1-7-2-16,4-2-1 15,5-8-13-15,0 0-38 16,0-6-42-16,0 0-100 0,0 0-151 16</inkml:trace>
  <inkml:trace contextRef="#ctx0" brushRef="#br0" timeOffset="100304.05">25381 14100 847 0,'0'0'45'0,"0"0"32"16,0 0 107-16,0 0-80 15,0 0-44-15,0 0-14 16,-29 50-8-16,29-39-6 16,0 1-16-16,0-4-10 0,0 0 7 15,3-2-12-15,-1 0 1 16,3-3 0-16,3 0-1 15,1-1 1-15,-2-2-2 16,3 0 0-16,6 0 0 16,-1 0-3-16,4-5-12 15,7-10-39-15,-2-5-88 16,2-2-189-16</inkml:trace>
  <inkml:trace contextRef="#ctx0" brushRef="#br0" timeOffset="104142.07">29312 12846 683 0,'0'0'199'0,"0"0"-56"16,0 0 72-16,0 0-83 16,0 0-73-16,0 0-11 15,0 0-22-15,1-8-22 16,-1 8 11-16,0 0-4 15,0 0 5-15,0 0 1 16,0-4-1-16,-5 4 8 0,-8 0-17 16,-3 0-3-16,-1 0 4 15,-2 0-8-15,2 0 0 16,3 4 1-16,0-2 1 16,7 4-3-16,-3 2 1 15,1 2 0-15,2 4-1 16,2-4 1-16,0 5 0 15,0-1 0-15,5 0 1 16,0 0-2-16,0-2 1 16,0 2 0-16,-4-3 2 15,1 3-1-15,1 6 0 16,-3 0 3-16,-4 2 0 16,3 6 5-16,0 3-3 15,3-3-6-15,1 1 4 16,2-5-4-16,0 0 0 0,0-2 0 15,0-5 2-15,2 0-3 16,7-2 1-16,-3-1 0 16,3 0 1-16,-2-3 1 15,0 0-2-15,0-2 0 16,1-4 0-16,-1 0-2 16,2-1 2-16,1-2 0 15,-3 2 0-15,2-4 0 16,1 0-1-16,-1 0-4 15,-4 0-20-15,5 0-13 16,0 0-35-16,8 0-36 16,6-6-36-16,10-8-181 0</inkml:trace>
  <inkml:trace contextRef="#ctx0" brushRef="#br0" timeOffset="104728.05">29698 12886 419 0,'0'0'686'0,"0"0"-685"0,0 0 104 16,0 0 65-16,0 0-97 15,0 0-43-15,0-6-9 16,0 6-21-16,10-2-1 16,11-4 1-16,4 2 3 15,5 2-2-15,-4-4 0 16,-2 0-1-16,-4 0 0 16,-6 6-4-16,-7-2 5 15,-3 2-1-15,-4 0 6 16,0-2 20-16,0 2 16 15,0 0-6-15,0 0-10 16,0 0-12-16,0 0-14 0,0 4 0 16,0 16-1-16,0 3-1 15,0 5 0-15,10 0 0 16,5 4-1-16,1 1 2 16,-2 5-4-16,-4-2 5 15,-3 1 0-15,-2-1 2 16,-2 1-1-16,-3-9-1 15,0-2 0-15,0-7 4 16,0-5-3-16,-3-2 8 16,-4-4 11-16,-8-2 1 15,-1 0 5-15,-6 0-9 16,1-4-9-16,0-2-6 16,1 0-2-16,4 0-4 15,6 0-12-15,5-6-22 0,5 4-22 16,7-4-149-16,22 0-608 15</inkml:trace>
  <inkml:trace contextRef="#ctx0" brushRef="#br0" timeOffset="105314.05">31932 13091 995 0,'0'0'281'16,"0"0"-277"-16,0 0 50 15,0 0 10-15,0 0-50 16,0 0 14-16,34 14 13 15,-3 12-11-15,0 11 5 16,5 3-15-16,-1 5-9 0,-6-3-11 16,-3-5 1-1,-2-1-2-15,-3-10-10 0,-9-4-24 16,-3-5-26-16,-6-9-53 16,-3-4-161-16</inkml:trace>
  <inkml:trace contextRef="#ctx0" brushRef="#br0" timeOffset="105533.05">31880 13312 896 0,'0'0'415'0,"0"0"-414"16,0 0-1-16,0 0 10 15,0 0 24-15,97-15 47 16,-37-4-43-16,-3-6-7 15,3-6-11-15,-3-1-6 0,-4 7-14 16,-8 3-2-16,-9 4-35 16,-10 10-41-16,-16 0-177 15,-10 8-841-15</inkml:trace>
  <inkml:trace contextRef="#ctx0" brushRef="#br0" timeOffset="106146.05">32002 14207 925 0,'0'0'363'0,"0"0"-330"16,0 0 112-16,0 0-60 0,0 0-53 16,0 0-18-16,-6-18-12 15,21 36 3-15,7 7 10 16,9 5 12-16,2 5-14 16,0-5-11-16,5 2 0 15,-7-1-2-15,-5-5-2 16,-2-4 2-16,-12-2-23 15,-2-6-14-15,-5-6-13 16,-5-2-25-16,0-6-41 16,0 0-109-16,-12-9-334 15</inkml:trace>
  <inkml:trace contextRef="#ctx0" brushRef="#br0" timeOffset="106354.05">31982 14325 1020 0,'0'0'182'16,"0"0"-169"-16,0 0 3 16,0 0 101-16,110-59-43 15,-48 31-19-15,9-3-4 16,4-1-23-16,-4 4-5 16,-11 0-1-16,-10 9-22 15,-12 5-10-15,-14 10-38 16,-15 4-131-16,-9 4-452 15</inkml:trace>
  <inkml:trace contextRef="#ctx0" brushRef="#br0" timeOffset="107947.07">29024 15104 918 0,'0'0'397'16,"0"0"-392"-16,0 0 89 16,0 0-7-16,0 0-77 15,0 0-6-15,0 0 14 16,-95-45-10-16,71 39-2 15,-3 4 7-15,1 2 9 16,-7 0-19-16,2 6 14 16,0 10-8-16,2 4-8 15,3 5 4-15,5-3-1 16,11 1-1-16,1-3-3 16,9 0 1-16,0 0-3 15,0 2 2-15,9 1 0 0,1-3 4 16,1 8-4-16,-3 3 5 15,-6 3 5-15,-2 5-2 16,0 9 7-16,0 0-4 16,-5-1-4-16,-6-1 6 15,-2-1-9-15,1-5 1 16,1-3-3-16,6-1 0 16,2-8-2-16,3-3 0 15,0-5 0-15,5-6-2 16,16-2 0-16,6-4 2 15,6-2 0-15,1-6-3 16,1 0 3-16,-9 0 0 16,-2 0 1-16,-12 0-3 0,-2-3 2 15,-5 0-5-15,0 3-26 16,1 0-20-16,7-2-29 16,3 2-125-16,8-3-193 15</inkml:trace>
  <inkml:trace contextRef="#ctx0" brushRef="#br0" timeOffset="108868.05">29674 15363 826 0,'0'0'397'0,"0"0"-352"16,0 0 79-16,0 0-50 15,0 0-74-15,0 0-3 16,22-25 2-16,5 17 1 15,3 2-1-15,-4 6 0 0,-6 0-5 16,-6 0 6 0,-9 0-2-16,-5 6 4 0,0 2 4 15,0 4 10-15,-5-1 6 16,-5 0 20-16,1-2-19 16,7-1-5-16,2-2-18 15,0 0-3-15,0 0-18 16,16-2-9-16,5 2-1 15,4 0 14-15,0 0-12 16,-8-1 19-16,-3 4 7 16,-6-1 3-16,-6 3 13 15,-2 3 5-15,0 4 11 16,0 1 12-16,-14 4-9 16,-7 2 5-16,-1-3-4 15,-2 2-22-15,3-8-10 16,6 1-1-16,4-9-14 15,11 2-31-15,0-8-118 0,16-2-319 16</inkml:trace>
  <inkml:trace contextRef="#ctx0" brushRef="#br0" timeOffset="109327.05">30454 15654 1216 0,'0'0'140'0,"0"0"-32"16,0 0-20-16,0 0-50 16,0 0-13-16,0 0-5 15,-69 101-10-15,50-72-6 16,9-1-4-16,4-8-9 16,6-8-74-16,19-12-177 15,18 0-906-15</inkml:trace>
  <inkml:trace contextRef="#ctx0" brushRef="#br0" timeOffset="109933.05">31143 15563 665 0,'0'0'105'0,"0"0"122"15,0 0-60-15,0 0-35 16,0 0-14-16,0 0-35 16,9-44-24-16,-22 35-9 0,1 1-3 15,-7 0-12-15,2 4-4 16,-10 4-15-16,-4 0-7 15,-2 20 1-15,0 6-8 16,11 1 3-16,3 3-5 16,14-3 0-16,5-7-3 15,3 0-15-15,23-6-21 16,12-11-3-16,7-3-22 16,5-5-5-16,-6-19-9 15,-7 2 11-15,-13-3 24 16,-17-3 38-16,-7-4 5 15,0-1 40-15,-18-5 13 16,-7 2 5-16,-8-1 11 0,7 3-17 16,0 7-28-16,11 7-13 15,6 8 12-15,9 4-5 16,0 0-18-16,28 4-13 16,9-1-4-16,12-1-13 15,2 6 3-15,-6 0-6 16,-9 0-11-16,-15 9 21 15,-11 5 7-15,-10 2 16 16,-5 4 2-16,-21 3 23 16,-8 3 13-16,1-4-1 15,6-5-20-15,11-3-17 16,9-3-21-16,7-5-110 16,7-6-227-16</inkml:trace>
  <inkml:trace contextRef="#ctx0" brushRef="#br0" timeOffset="110576.05">31522 15059 692 0,'0'0'128'16,"0"0"-120"-16,0 0 60 0,0 0-35 15,89 0 54-15,-66 6 16 16,1-4-46-16,-3 4-39 16,-2-6 9-16,-7 3-9 15,-4-3-8-15,-6 0 8 16,1 3 31-16,-3-3 31 15,0 0-23-15,0 0-25 16,0 0 1-16,0 0-1 16,0 0-11-16,0 2-7 15,0 1-8-15,-3 9-3 16,-4 4 8-16,2 6-8 16,0 7 3-16,1-1-5 15,4 4 0-15,0-2-1 0,0-1 0 16,5-1 0-1,1 0-2-15,-1 1-6 0,0-1 7 16,-2 2 1-16,-3 2 0 16,0-1 0-16,0 0 0 15,0 0 0-15,0 2 0 16,0-1-1-16,0-4 1 16,0 1 0-16,0-4 0 15,-3 3-1-15,-2-2 2 16,-2-7-1-16,-2 4 3 15,-1-4-1-15,-6-1 13 16,-8-4 11-16,-3-4 18 0,-13 2 3 16,-6-4-19-16,-8-2-10 15,4-3-14-15,2-3-4 16,5 0-3-16,10 0-17 16,9-9-35-16,9-5-53 15,11 4-235-15</inkml:trace>
  <inkml:trace contextRef="#ctx0" brushRef="#br0" timeOffset="113948.13">19998 15302 711 0,'0'0'389'16,"0"0"-342"-16,0 0 98 15,0 0-11-15,0 0-68 16,0 0-32-16,0 0-11 16,0 0 1-16,0 0-14 15,0 0-1-15,3 0-4 16,7 2-3-16,3-2-4 16,2 0-17-16,4 0-102 15,-5 0-334-15</inkml:trace>
  <inkml:trace contextRef="#ctx0" brushRef="#br0" timeOffset="118133.87">22104 15387 1079 0,'0'0'211'0,"0"0"-203"16,0 0 129-16,0 0-8 15,0 0-75-15,0 0-18 16,0 0 2-16,0 2-9 16,0-2-1-16,0 0-9 0,0 0 2 15,0 0 0-15,0 0-7 16,0 2 9-16,0 2-5 16,0-4-7-16,0 0 7 15,0 0-13-15,0 2-1 16,0-2-2-16,0 0 1 15,0 0-3-15,0 0 0 16,0 0 0-16,0 0 0 16,0 0 1-16,0 0-1 15,0 0 1-15,-3 0 0 0,3 0-2 16,0 0 1-16,0 0-1 16,0 0-2-16,0 0-3 15,0 0-2-15,0 0 1 16,0 0-10-16,0 0-7 15,0 0-28-15,0 0-34 16,0-8-72-16,3-4-581 16</inkml:trace>
  <inkml:trace contextRef="#ctx0" brushRef="#br0" timeOffset="119594.87">31086 15607 372 0,'0'0'912'15,"0"0"-813"-15,0 0-51 16,0 0 26-16,0 0-13 16,0 0-30-16,0 0 7 15,0 0 4-15,0 0-11 0,0 0-2 16,0 0-13-16,-3 0-11 16,1 0-5-1,2 0-10-15,0 0-35 0,0 0-63 16,0-4-278-16</inkml:trace>
  <inkml:trace contextRef="#ctx0" brushRef="#br0" timeOffset="121835.88">26471 14923 841 0,'0'0'241'0,"0"0"-127"16,0 0 30-16,0 0-48 15,0 0-29-15,0 0-33 16,0 0-2-16,-3 0 1 15,3 0-29-15,3 0-4 16,13 0 1-16,4 0-1 16,6 0 5-16,5-3-5 15,0 1 0-15,-1-4-3 0,-10 3-21 16,-1 1-15-16,-7 2-34 16,-3 0-46-16,-9 0-42 15,0 2-95-15,-11 7-48 16</inkml:trace>
  <inkml:trace contextRef="#ctx0" brushRef="#br0" timeOffset="122025.88">26428 15057 602 0,'0'0'506'16,"0"0"-491"-16,0 0-12 16,0 0 23-16,0 0-8 15,0 0-16-15,43 19 6 16,-7-19 19-16,4-3-10 15,-2-5 9-15,2 0-9 0,-6-2-17 16,0 2-17-16,-1 2-152 16,-7-2-140-16</inkml:trace>
  <inkml:trace contextRef="#ctx0" brushRef="#br0" timeOffset="122356.87">26943 14774 1271 0,'0'0'0'0,"0"0"-67"16,0 0 61-16,0 0 6 0,0 0 39 16,97 8-19-1,-59 0-9-15,-11 4 4 0,-1-4-12 16,-9 1 1-16,-12-3 7 15,-5-4 15-15,0 4 36 16,0 5 4-16,-17 4-13 16,-5 5-13-16,-2 4-20 15,-2 2 13-15,2 5-18 16,1 0-11-16,8-3-1 16,1-8-3-16,9-6-12 15,1-2-23-15,4-7-22 16,0 1-19-16,0-6-108 0,9 0-464 15</inkml:trace>
  <inkml:trace contextRef="#ctx0" brushRef="#br0" timeOffset="122657.88">27615 14873 1141 0,'0'0'0'0,"0"0"-300"15,0 0-187-15</inkml:trace>
  <inkml:trace contextRef="#ctx0" brushRef="#br0" timeOffset="122811.87">27615 14873 1161 0,'86'67'275'16,"-86"-67"-272"-16,0 0 31 15,0 0-34-15,4-8-126 16,2-6-1151-16</inkml:trace>
  <inkml:trace contextRef="#ctx0" brushRef="#br0" timeOffset="122947.88">27780 14972 1583 0,'0'0'21'0,"0"0"-19"15,0 0 8-15,0 0-10 16,0 0-100-16,0 0-374 0</inkml:trace>
  <inkml:trace contextRef="#ctx0" brushRef="#br0" timeOffset="124681.88">24895 15336 886 0,'0'0'214'16,"0"0"-177"-16,0 0 112 0,0 0 2 16,0 0-52-1,0 0-62-15,0 0-37 0,7 2-1 16,7-8-135-16,1-4-478 16</inkml:trace>
  <inkml:trace contextRef="#ctx0" brushRef="#br0" timeOffset="125640.88">32089 15530 42 0,'0'0'940'16,"0"0"-779"-16,0 0-96 16,0 0 9-16,0 0 4 15,0 0-21-15,0-3 23 0,0 3-1 16,0 0-1-16,0 0-3 15,0 0-38-15,0 0-37 16,0 0-24-16,0-8-104 16,-2-3-511-16</inkml:trace>
  <inkml:trace contextRef="#ctx0" brushRef="#br0" timeOffset="137747.21">32499 15425 1211 0,'0'0'208'0,"0"0"-202"16,0 0 66-16,0 0-41 16,0 0-23-16,0 0 9 15,0 0 4-15,124-53 5 16,-78 33 6-16,4-2-13 16,-3 0-3-16,-3-4-7 0,-7-3-6 15,-6-5-1-15,-11-2 2 16,-11-3-2-16,-9-1-1 15,0 6 3-15,-24 3-4 16,-9 11 2-16,-12 6 4 16,-5 11 9-16,-1 3-12 15,1 0 3-15,5 23 3 16,5 3-8-16,14 7 8 16,14 7-9-16,12-1-3 15,0-2 2-15,38 2-10 16,17-5 0-16,19-5-1 15,7-1-2-15,-8-6 9 16,-8 3 2-16,-15 5 3 16,-19 0 1-16,-15 9 10 15,-16 4 3-15,0 1 2 0,-23 5-3 16,-15-1 7-16,-8 3 8 16,-1-3-4-16,-3-6-3 15,9-9-12-15,12-9-9 16,13-10 0-16,8-9-37 15,8-5-17-15,0 0-55 16,3-17-256-16</inkml:trace>
  <inkml:trace contextRef="#ctx0" brushRef="#br0" timeOffset="139137.21">28938 16323 1170 0,'0'0'0'16,"0"0"0"-16,0 0 4 16,0 0 52-16,0 0 0 15,0 0 43-15,-9-11-40 0,-6 8-25 16,-4 3 6-16,-7 0-30 16,-5 0-2-16,-3 11-8 15,-4 6 0-15,0-2-1 16,7 1 2-16,0 2-1 15,7-2 0-15,3 4 0 16,2-3-2-16,9-1 2 16,5 4-6-16,3-2 1 15,2 1-5-15,0 3 10 16,0 2 3-16,0 1-3 16,0 3 13-16,-5 4-5 15,-1 4-2-15,-2 1 7 0,-2 2-10 16,4-3 1-16,5-2-4 15,1-5 3-15,0-7-6 16,0-4 3-16,0-4 0 16,7-6-4-16,3 0 5 15,4-5-1-15,3 0 0 16,5 3 1-16,1-4 2 16,1 1-3-16,0-3 0 15,-3 0 1-15,-4 3-1 16,-2 0-2-16,-1-3-9 15,-4 0-33-15,4 0-28 16,3 0-67-16,8 0-156 16,0-9-564-16</inkml:trace>
  <inkml:trace contextRef="#ctx0" brushRef="#br0" timeOffset="139339.21">29544 16761 1172 0,'0'0'191'0,"0"0"-188"16,0 0 16-16,0 0-19 15,0 0-123-15,0 0-200 0,92 22-93 16</inkml:trace>
  <inkml:trace contextRef="#ctx0" brushRef="#br0" timeOffset="139487.21">30030 16732 933 0,'0'0'43'0,"0"0"-30"15,0 0 30-15,91-6-43 16,-66 2-308-16</inkml:trace>
  <inkml:trace contextRef="#ctx0" brushRef="#br0" timeOffset="139638.2">30411 16710 1363 0,'0'0'9'0,"0"0"-2"16,0 0-11-16,0 0 4 15,0 0-97-15,91 20-130 16,-62-20-318-16</inkml:trace>
  <inkml:trace contextRef="#ctx0" brushRef="#br0" timeOffset="139760.21">30698 16698 100 0,'0'0'906'16,"0"0"-804"-16,0 0 67 15,0 0-59-15,0 0-61 16,0 0-11-16,81 26-38 0,-72-20-12 15,1-4-62-15,-3-2-174 16,7 0-769-16</inkml:trace>
  <inkml:trace contextRef="#ctx0" brushRef="#br0" timeOffset="140337.21">31108 16329 1168 0,'0'0'114'16,"0"0"-96"-16,0 0-18 16,0 0 20-16,81-23-9 15,-51 23 28-15,-1 0-23 16,-3 0-9-16,-6 0 3 15,-1 0-8-15,-1 0 0 16,-5 9-2-16,-6-4 3 16,2 4-2-16,-9-1 16 15,2-2 1-15,-2 3-2 16,0-5-15-16,0 6 7 16,0-4-1-16,3 2-4 15,-1 0 3-15,3 4-6 0,4-1 0 16,-4 0-3-16,3 3-17 15,3 3-1-15,-1 0 11 16,0 3 9-16,-3 2-4 16,-2 4 1-16,-1 5 4 15,-4 5 31-15,0 2-12 16,0-2-6-16,-4 1 1 16,-2-1-5-16,-8 1-3 15,3-6-6-15,1 3 0 16,-2-6 0-16,0 0 4 15,0-8-4-15,-2-1 17 16,4 1-10-16,-2-2 8 16,-4-8-6-16,-3 2 4 0,-1-4 0 15,-4 1-11-15,-2-6-4 16,2-3 1-16,-2 0-16 16,5 0-10-16,2-9-91 15,7-10-273-15</inkml:trace>
  <inkml:trace contextRef="#ctx0" brushRef="#br0" timeOffset="141095.21">32569 16467 357 0,'0'0'1009'16,"0"0"-1009"-16,0 0-85 15,0 0 73-15,0 0 5 16,86 0 2-16,-37 0 2 15,2-12 3-15,1-7 6 16,1-1 2-16,-10-2 12 16,-5 0-17-16,-15-2-1 15,-13 8 9-15,-10-1-3 16,0 8 49-16,-15 6 0 16,-18 3-2-16,-12 0-24 15,-5 14-13-15,-5 9 12 0,3 3-2 16,11 2-12-1,8 0-9-15,12 3-7 0,20 0-4 16,1 3 3-16,20 0-3 16,20 0 2-16,13-7 2 15,6-3 0-15,3 1 4 16,-3-3-4-16,-11 0 1 16,-5 4 2-16,-10 3 0 15,-9-1-2-15,-10 3 9 16,-8 0-2-16,-6 2 6 15,0 1-13-15,-1-3 0 16,-13 1 10-16,-5-7-10 16,-3 1 20-16,-8-2 8 15,-6-4-8-15,-3 0 4 16,-6-3-21-16,3-3-4 0,-2-5-2 16,4 0-33-16,2-7-33 15,-2-2-168-15,6 0-667 16</inkml:trace>
  <inkml:trace contextRef="#ctx0" brushRef="#br0" timeOffset="183503.79">24218 4877 1311 0,'0'0'156'0,"0"0"-156"15,0 0 0-15,0 0 5 16,0 0 20-16,0 0-1 15,-9 67 8-15,3-22-13 16,-8 9 18-16,-2 5-10 16,-1 12-2-16,-5-1 2 15,-1 3-16-15,-1 4 5 16,-2-6-6-16,2-1-1 16,3-8 3-16,6-8-7 15,5-6 2-15,6-9-2 0,4-11-4 16,0-5-1-16,0-7 0 15,14 2-2 1,1-8 0-16,10 0 2 0,0-2 0 16,6-6 1-16,4-2-1 15,5 0 1-15,-4 0 1 16,0 0-1-16,-2-2 2 16,-3 2-3-16,-5 0 0 15,-7 0-1-15,-7 0-1 16,-7 0-16-16,-1 0-15 15,-4 0-30-15,3 0-25 16,-3 6-95-16,2-1-181 16</inkml:trace>
  <inkml:trace contextRef="#ctx0" brushRef="#br0" timeOffset="183767.79">24831 5686 1239 0,'0'0'0'16,"0"0"28"-16,0 0 17 15,0 0 38-15,4 85-36 16,-4-52-38-16,0-1-6 0,0-4-3 15,0-5-8-15,0-7-31 16,0-2-48-16,5-14-81 16,4 0-276-16</inkml:trace>
  <inkml:trace contextRef="#ctx0" brushRef="#br0" timeOffset="183917.81">24849 5359 1375 0,'0'0'64'0,"0"0"-64"15,0 0-89-15,0 0 10 0,0 0-148 16</inkml:trace>
  <inkml:trace contextRef="#ctx0" brushRef="#br0" timeOffset="184305.79">25465 5545 1240 0,'0'0'78'0,"0"0"-24"16,0 0 54-16,0 0-33 15,0 0-16-15,0 0-24 0,-60-51-14 16,44 51-7-16,-1 6-4 15,2 11-7 1,4 0-1-16,4 0-3 0,4-1 1 16,3 2-5-16,3 1-7 15,18-2-14-15,5-2-1 16,0-1 8-16,3 0 0 16,-8-3 14-16,-6 3 4 15,-6-3 1-15,-7 9 7 16,-2-1 19-16,0 5 10 15,-21 4 8-15,-5-1-16 16,-5-1 1-16,2 0-17 16,8-9-10-16,7-9-2 0,9-2-11 15,5-6-32 1,0 0-29-16,9-14-152 0,13-17-606 16</inkml:trace>
  <inkml:trace contextRef="#ctx0" brushRef="#br0" timeOffset="184600.8">25849 5079 1293 0,'0'0'34'16,"0"0"19"-16,0 0-11 0,0 0-5 15,-13 105-2-15,4-43-19 16,2 2 2-16,-2 13 2 16,-1 4 0-16,-2 2 2 15,-2-2 10-15,4-4-18 16,8-15-6-16,2-11-8 16,0-15-2-16,17-13-10 15,-1-12-49-15,5-11-45 16,-2 0-73-16,0-25-306 15</inkml:trace>
  <inkml:trace contextRef="#ctx0" brushRef="#br0" timeOffset="184770.79">25593 5458 803 0,'0'0'732'0,"0"0"-732"16,0 0-23-16,94 2 23 15,-26-2 16-15,9 0-16 16,2-6-4-16,6-7-81 16,-9-4-175-16,-4-3-650 15</inkml:trace>
  <inkml:trace contextRef="#ctx0" brushRef="#br0" timeOffset="185058.79">26721 4913 1230 0,'0'0'67'0,"0"0"8"16,0 0 17-16,0 0-60 15,-112 85-12-15,72-26 0 16,2 12 13-16,4 8-2 15,5 5 1-15,8 4 3 16,12-3-21-16,9-7-5 16,0-10-7-16,33-12-2 0,10-7-8 15,12-19-31-15,9-10-41 16,2-14-84-16,-4-6-281 16</inkml:trace>
  <inkml:trace contextRef="#ctx0" brushRef="#br0" timeOffset="185369.79">27007 4834 1158 0,'0'0'217'16,"0"0"-213"-16,0 0-4 0,0 0 19 15,96 71 10-15,-63-18-10 16,0 6-9-16,-2 9 2 16,0 8 19-16,-2 0 5 15,-1 1-20-15,-6-4 17 16,-10-2-21-16,-8-6-4 16,-4-7 15-16,-19 2-2 15,-18-3 7-15,-7-6 4 16,-3-9-15-16,-1-3-17 15,7-8-8-15,1-8-53 16,7-4-220-16</inkml:trace>
  <inkml:trace contextRef="#ctx0" brushRef="#br0" timeOffset="188223.79">28798 5486 1392 0,'0'0'28'0,"0"0"-14"0,0 0-8 15,0 0 38-15,0 0-13 16,0 0-28-16,0 0 18 16,111 0-1-16,-61 0-7 15,1 0 0-15,1 2-13 16,-7 2 5-16,0 2-5 15,-9-1 0-15,-5-2 0 16,-4-1-5-16,-11 4-27 16,-9-6-10-16,-2 0-1 15,-5 0-5-15,0 0 37 16,0-6 5-16,-2-8-45 0,-8-2 39 16,-1-4 12-1,-2 0-2-15,2 6 5 0,1-3 12 16,1 9 29-16,4-4 5 15,4 10 0-15,-3-2-20 16,4 4-16-16,0 0-1 16,0 0-9-16,0 0-3 15,14 0-10-15,10 0 10 16,2 14 2-16,7 4-2 16,4 1 1-16,1 1 2 15,2 8-3-15,0-2 0 16,-4 2 0-16,-2-1 1 15,-5-1-3-15,-6-3 2 16,-8-3 0-16,-6 0 2 16,-9-4 1-16,0-2 16 0,-5 1 25 15,-19-1-1-15,-4 2-10 16,-10-2-11-16,7-2-9 16,5-6-5-16,13-4-8 15,11-2-3-15,2 0-32 16,21-2-111-16,25-18-910 15</inkml:trace>
  <inkml:trace contextRef="#ctx0" brushRef="#br0" timeOffset="188704.8">30686 5096 1245 0,'0'0'3'16,"0"0"46"-16,0 0-29 15,0 0 82-15,0 0-32 16,0 0-59-16,-58 88 8 15,22-26 14-15,-1 8-29 16,3-5 9-16,8-8-10 16,6-9 0-16,6-11 0 0,3-12-3 15,6-12-4 1,5-9-15-16,0-4-37 0,0-17 2 16,0-20-100-1,5-10-166-15,11-8-51 0</inkml:trace>
  <inkml:trace contextRef="#ctx0" brushRef="#br0" timeOffset="189054.8">30583 5039 367 0,'0'0'344'0,"0"0"-175"15,0 0 68-15,0 0-70 16,0 0-75-16,0 0-60 16,59-47-15-16,-47 80 33 15,-2 19 2-15,4 9-16 16,-4 14-9-16,4 6-7 15,-4 0-7-15,2 2 0 16,4-13-7-16,6-2-6 16,-1-18 0-16,5-7 0 0,0-17-1 15,-1-10-3-15,5-12-3 16,4-4 3-16,4-32 4 16,5-11 3-16,0-13-3 15,0-11-3-15,-10-10 3 16,0-8 0-16,-13 1-1 15,-4-4-1-15,-4 13-4 16,2 18 6-16,-6 17-2 16,-3 18 4-16,1 11 0 15,-6 8-2-15,1 3-3 16,-1 8-80-16,0 20-203 16,0 9-916-16</inkml:trace>
  <inkml:trace contextRef="#ctx0" brushRef="#br0" timeOffset="189425.8">31472 5498 1071 0,'0'0'67'15,"0"0"32"-15,-26 101 16 16,12-62-50-16,4-2-54 16,3-9-11-16,7-2-1 15,0-12-20-15,0-6-50 16,2-8-85-16,12-6-259 0</inkml:trace>
  <inkml:trace contextRef="#ctx0" brushRef="#br0" timeOffset="189582.8">31493 5280 545 0,'0'0'743'16,"0"0"-743"-16,0 0-163 16,0 0 94-16,0 0-115 15</inkml:trace>
  <inkml:trace contextRef="#ctx0" brushRef="#br0" timeOffset="189867.8">31861 5011 1061 0,'0'0'231'0,"0"0"-115"15,0 0-57-15,0 0-10 16,0 0-31-16,0 0-8 16,0 97 45-16,0-41-22 15,-2 12-10-15,-8 2 4 16,-4 3-4-16,1 1-3 16,6-6 0-16,2-4-18 0,5-9 1 15,0-11-3-15,0-7-10 16,5-9-10-16,10-8-26 15,-4-11-64-15,-1-9-163 16</inkml:trace>
  <inkml:trace contextRef="#ctx0" brushRef="#br0" timeOffset="193401.81">23886 6631 528 0,'0'0'794'0,"0"0"-767"15,0 0 78-15,0 0-10 16,0 0-37-16,0 0-26 15,0 0-12-15,-12-4-13 16,6 23 2-16,-4 17-9 16,-4 10 4-16,0 13 9 15,-1 3-11-15,-1 3 6 16,-1 2-3-16,2 4 1 16,-3 0 4-16,8-6-5 15,3-9 2-15,4-8 2 0,3-17-9 16,0-3 2-16,0-14-2 15,0-2-4-15,8-7 4 16,3-2-3-16,4-3 0 16,4 0 1-16,2 0 4 15,-6 0-1-15,1 0 0 16,-1 0 0-16,-4 0 2 16,3-3-3-16,1 1 0 15,1 2 0-15,-3 0 0 16,-1 0-1-16,2 0-8 0,-4 0-18 15,3 0-7 1,0 0-21-16,3 5-43 16,4-5-62-16,1 0-171 0</inkml:trace>
  <inkml:trace contextRef="#ctx0" brushRef="#br0" timeOffset="193624.81">24328 7157 1431 0,'0'0'6'15,"0"0"6"-15,0 0 4 16,0 0 15-16,0 0-18 16,0 71 9-16,2-32 7 0,-2-3-23 15,5 1-6-15,-1-3 0 16,1-6-4-16,2-8-34 15,1-9-34-15,3-8-73 16,-3-3-137-16</inkml:trace>
  <inkml:trace contextRef="#ctx0" brushRef="#br0" timeOffset="193780.8">24370 6906 1361 0,'0'0'0'16,"0"0"-153"-16,0 0 71 0,0 0-88 16</inkml:trace>
  <inkml:trace contextRef="#ctx0" brushRef="#br0" timeOffset="194149.81">25103 7052 1190 0,'0'0'3'15,"0"0"75"-15,0 0 33 16,0 0-54-16,0 0-12 0,0 0-17 16,-67-17-15-1,38 34 11-15,-5 5-1 0,6 1 2 16,4-3-4-16,8 0-5 15,11-6-14-15,5 3-2 16,2-3-6-16,22 3-2 16,10 0-5-16,6-1 5 15,-4-1-4-15,-5 2 11 16,-7 0 0-16,-8-1 2 16,-11-2 1-16,-5 6 10 15,0-2 13-15,-5-2 11 16,-14 1 4-16,-5 1-6 15,3-4-17-15,4-6-17 16,8-2 0-16,4-6-13 0,5 0-35 16,0-20-46-16,21-14-255 15</inkml:trace>
  <inkml:trace contextRef="#ctx0" brushRef="#br0" timeOffset="194427.8">25422 6747 669 0,'0'0'809'0,"0"0"-803"15,0 0 14-15,0 0 39 16,0 0-37-16,0 0-15 16,-21 113-3-16,9-45 3 0,2 8 10 15,3 6-1-15,5 0 1 16,-1-3-11-16,3-9-4 15,0-13-2-15,0-9-2 16,0-17-15-16,0-11-14 16,3-12-35-16,-1-8-38 15,-2-8-49-15,0-21-54 16,0-7-562-16</inkml:trace>
  <inkml:trace contextRef="#ctx0" brushRef="#br0" timeOffset="194565.89">25219 7173 744 0,'0'0'316'15,"0"0"-86"-15,0 0-47 16,0 0-124-16,0 0-59 0,0 0 2 16,34-20-4-16,9 32-11 15,11-4-78-15,6-2-90 16,0-6-327-16</inkml:trace>
  <inkml:trace contextRef="#ctx0" brushRef="#br0" timeOffset="195123.8">26280 6702 1348 0,'0'0'30'0,"0"0"39"16,0 0 16-16,0 0-54 16,-76 85-16-16,42-32 2 15,-2 13 7-15,1 5-7 16,1 4 6-16,6 2 8 16,7-2 4-16,11-4-7 0,10-15-16 15,2-5-8-15,27-11-4 16,11-12-4-16,8-11-21 15,16-14-38-15,-2-3-96 16,-2-26-510-16</inkml:trace>
  <inkml:trace contextRef="#ctx0" brushRef="#br0" timeOffset="196489.8">26828 6832 759 0,'0'0'759'16,"0"0"-759"-16,0 0-89 16,0 0 89-16,0 0 22 15,0 0-19-15,81-39-3 0,-43 39 2 16,-7 0-3-16,-7 0 2 15,-7 10-1-15,-8 0 7 16,-4-5 5-16,-4 0 10 16,-1-1 9-16,0 1 6 15,0 1 1-15,0-1-13 16,0-2-13-16,0-3-6 16,0 3-6-16,0 2-4 15,6 4-4-15,9 2-5 16,9 3 5-16,-3 4-1 0,0 1 9 15,-2 3-1 1,-9 2 2-16,-5 0 0 0,-5 2 11 16,0 3 5-16,-7 1 1 15,-12 1 7-15,-1-5 3 16,-1 0-12-16,5-10-16 16,3-5 0-16,9-2-14 15,4-6-42-15,0-3-82 16,17 0-135-16,14-25-645 15</inkml:trace>
  <inkml:trace contextRef="#ctx0" brushRef="#br0" timeOffset="196811.81">27357 6518 1479 0,'0'0'24'0,"0"0"-20"16,0 0 64-16,0 0-39 16,0 0-29-16,0 0-5 15,41 49 3-15,0-1-2 16,8 8 6-16,-3 1-2 16,-5 8 0-16,-1-4 0 15,-9 5 0-15,-7-1 2 16,-12 0-2-16,-5-4 5 15,-7 1 0-15,-3-3 11 0,-18-10 10 16,-8-7 3-16,-2-2 3 16,0-9-8-16,1-5-14 15,6-13-10-15,9 1-12 16,4-11-46-16,5-3-111 16,0-6-847-16</inkml:trace>
  <inkml:trace contextRef="#ctx0" brushRef="#br0" timeOffset="198647.81">28668 7177 1557 0,'0'0'12'16,"0"0"-6"-16,0 0 1 15,0 0 25-15,0 0-10 0,0 0-22 16,-7 0-9-16,31 8-2 16,12 0 10-16,10 1 1 15,4-7-1-15,2-2-8 16,-4 0-16-16,-5-2-34 16,-3-10-44-16,-9-1-42 15,-7-1-100-15,-14 0 13 16,-10-1 89-16,0 1 143 15,0-3 30-15,-19-2 24 16,4-7 10-16,-1 3 1 16,4 3 15-16,-1 4 67 15,4 2-9-15,4 8-20 16,0 0-22-16,5 4-19 0,0 2-27 16,0 0-29-16,0 0-21 15,5 0-8-15,17 0 2 16,6 6 4-16,6 7 2 15,2 7-1-15,1 2 3 16,-3-2-5-16,2 6 3 16,-3-4-1-16,-7 1-1 15,-4-1 1-15,-3-2 0 16,-9-3 2-16,-4 3 5 16,-6 0 17-16,0 0-5 15,-6 2 6-15,-14 0 3 16,-4 1-13-16,-4-3 2 0,-1 0-6 15,5-6 0 1,3-6-3-16,11 1-7 0,10-9-8 16,0 0-69-16,3-3-353 15</inkml:trace>
  <inkml:trace contextRef="#ctx0" brushRef="#br0" timeOffset="199571.81">30228 6809 768 0,'0'0'455'0,"0"0"-393"0,0 0 62 16,0 0-23-16,0 0-53 15,0 0-24-15,-15 0-19 16,15 0-5-16,0 0-3 16,7 0-9-16,15 0 8 15,-1 0 1-15,1 6 3 16,-3 0-2-16,-5 2-3 16,-7 1-2-16,-4 5 7 15,-3 0 1-15,0 6 1 16,0 2 16-16,-10-2-1 0,-4-3 1 15,4-1-2 1,4 0-13-16,3-8-1 0,3 2-2 16,0-1-7-16,14 2 0 15,6 1-7-15,6-1-7 16,0-3 1-16,-2 4-2 16,-5 2 19-16,-7 0 3 15,-3 3 0-15,-7 3 4 16,-2 0 14-16,0 2 13 15,-6 3 1-15,-14 1-5 16,-8-4 10-16,-5 1-6 16,2-3-17-16,6-6 1 15,1-6-15-15,11-2-1 16,10-4-6-16,3-2-24 16,0 0-41-16,16-14-104 0,16-11-552 15</inkml:trace>
  <inkml:trace contextRef="#ctx0" brushRef="#br0" timeOffset="200112.81">31183 6920 1439 0,'0'0'154'0,"0"0"-107"16,0 0 4-16,0 0-35 15,0 0-16-15,0 0-1 16,0 0-40-16,0-6-46 0,0 17-239 15,6 6-512 1</inkml:trace>
  <inkml:trace contextRef="#ctx0" brushRef="#br0" timeOffset="200251.81">31193 7153 1071 0,'0'0'265'0,"0"0"-260"15,0 0 0-15,0 0 45 16,0 0 23-16,0 0-73 15,-5 0-6-15,5 0-87 16,0-10-259-16</inkml:trace>
  <inkml:trace contextRef="#ctx0" brushRef="#br0" timeOffset="200562.81">31506 6835 1346 0,'0'0'170'0,"0"0"-146"16,0 0 32-16,0 0-35 15,0 0-21-15,0 0-18 16,0 17-101-16,0 3-137 16,2 5-736-16</inkml:trace>
  <inkml:trace contextRef="#ctx0" brushRef="#br0" timeOffset="200683.81">31527 7060 794 0,'0'0'570'16,"0"0"-565"-16,0 0 16 15,0 0 62-15,0 0-37 16,0 0-46-16,3 4-30 0,8-8-211 16</inkml:trace>
  <inkml:trace contextRef="#ctx0" brushRef="#br0" timeOffset="202099.83">32097 6516 1255 0,'0'0'203'15,"0"0"-197"1,0 0 15-16,0 0 23 0,0 0 0 16,0 0-25-16,-24 26-16 15,9 21 6-15,-6 7-3 16,-3 3 1-16,7-4-2 16,-6-5-2-16,3-6-3 15,4-7 0-15,6-16-4 16,8-8-4-16,2-11-30 15,0 0-11-15,7-8-4 16,12-20-30-16,3-12-1 16,-3-5-28-16,0-8 44 15,-9-1 68-15,1-5 2 16,-1 2 14-16,-5 3 15 16,0 9 10-16,1 14 48 0,-5 14-22 15,-1 6 15-15,4 11-3 16,-4 0-36-16,1 0-39 15,8 23-4-15,0 11 0 16,3 11 26-16,2 11-12 16,3-3-6-16,2 7 4 15,1-9-6-15,5 0-1 16,-3-12-1-16,0-5-3 16,1-8 2-16,-3-12-3 15,-4-6 0-15,1-6 3 16,0-2-2-16,4-14 2 15,0-11 6-15,1-9-9 0,-1-8 11 16,-6-3-5-16,1-7-4 16,-6-1 2-16,-1 3-4 15,-4 7-2-15,-3 12 0 16,-2 14-7-16,0 9 2 16,3 2-8-16,-3 6-12 15,2 0-21-15,6 6-135 16,-1 14-111-16,2 0-631 15</inkml:trace>
  <inkml:trace contextRef="#ctx0" brushRef="#br0" timeOffset="202299.81">32612 6888 1156 0,'0'0'9'16,"0"0"46"-1,0 0 32-15,5 73-19 0,-5-49-29 16,0 1-14-16,0-3-16 16,0 0-9-16,0-4-7 15,0-6-55-15,0-7-149 16,2-5-407-16</inkml:trace>
  <inkml:trace contextRef="#ctx0" brushRef="#br0" timeOffset="202467.81">32688 6663 1186 0,'0'0'148'16,"0"0"-148"-16,0 0-99 16,0 0-16-16,0 0-135 15,0 0-464-15</inkml:trace>
  <inkml:trace contextRef="#ctx0" brushRef="#br0" timeOffset="202750.81">32959 6431 386 0,'0'0'810'16,"0"0"-786"-16,0 0-4 16,0 0 70-16,0 0-23 15,-6 93-15-15,-1-36-17 16,-3 11 2-16,5-1 14 16,0-2-15-16,1-3-7 15,4-5-10-15,0-12-14 16,0-5-3-16,0-10-2 15,6-5-6-15,2-5-23 0,-3-6-92 16,0-8-200 0</inkml:trace>
  <inkml:trace contextRef="#ctx0" brushRef="#br0" timeOffset="205174.87">23615 7845 1286 0,'0'0'39'0,"0"0"-32"16,0 0 11-16,12-79 48 0,-8 65 7 15,-4-3-25-15,1 6-2 16,-1 2-12-16,0 7 6 15,0 2-7-15,0 0-19 16,0 0-7-16,0 5-7 16,0 21 1-16,-5 10-1 15,-7 15 2-15,-2 3 2 16,1 5 2-16,2-2-2 16,4-1 4-16,-1-3 0 15,6-5-7-15,-1 1 5 16,3-7-6-16,0-9 1 15,0-4-1-15,3-7 1 0,4-8-2 16,2-5 1-16,-3 0 0 16,0-7-2-16,4 4 1 15,2 2 1-15,0 1-1 16,4 0 3-16,2 2-2 16,0-3 0-16,4-2 1 15,-1 0 1-15,1-1-2 16,2-2 0-16,0-1 1 15,-6 2 0-15,2-4 0 16,-1 0-1-16,-3 2-3 16,-2-2 1-16,-2 0-22 15,-2 3-11-15,-1-3-40 0,-4 0-122 16,0-3-339-16</inkml:trace>
  <inkml:trace contextRef="#ctx0" brushRef="#br0" timeOffset="205450.87">24242 8150 1411 0,'0'0'38'16,"0"0"-25"-16,0 0-4 0,0 0 24 15,0 0 11 1,5 113-23-16,-3-70-10 0,-2-2-1 16,0-1 4-16,0-6-6 15,0-3-6-15,0-11-2 16,0 0 0-16,0-12-14 16,3-5-59-16,4-3-139 15,2-23-660-15</inkml:trace>
  <inkml:trace contextRef="#ctx0" brushRef="#br0" timeOffset="205616.86">24244 7890 1432 0,'0'0'25'0,"0"0"-17"16,0 0-16-16,0 0-13 15,0 0-111-15,0 0-138 16</inkml:trace>
  <inkml:trace contextRef="#ctx0" brushRef="#br0" timeOffset="206127.87">25017 8076 876 0,'0'0'405'16,"0"0"-389"-16,0 0 144 0,0 0-51 15,0 0-59-15,0 0-11 16,-88-8-17-16,70 16 1 16,7 6-16-16,3-2-6 15,6 0-2-15,2 2-4 16,5 2-5-16,16-2-4 15,10 3-18-15,5 1 12 16,2-4 0-16,-11 2 6 16,-8 1 14-16,-8-3-2 15,-8 4 2-15,-3 2 25 16,0-4 10-16,-17 7 6 16,-4-3-8-16,4-6-6 15,-2-4-5-15,9-6-22 16,8-2-1-16,2-2-18 0,0 0-40 15,7-14-51-15,19-17-171 16,8-13-838-16</inkml:trace>
  <inkml:trace contextRef="#ctx0" brushRef="#br0" timeOffset="206349.86">25248 7786 1333 0,'0'0'52'15,"0"0"-16"-15,0 0 24 16,0 0-39-16,0 0-17 16,0 101 18-16,0-36-10 0,0 0-3 15,0 6 2 1,2 2 6-16,3-5-9 0,0-3-7 16,-1-14-1-16,1-11-6 15,2-18-53-15,-2-11-58 16,-2-8-93-16,-3-3-269 15</inkml:trace>
  <inkml:trace contextRef="#ctx0" brushRef="#br0" timeOffset="206499.86">25153 8181 337 0,'0'0'977'0,"0"0"-901"16,0 0 13-16,0 0-46 15,0 0-30-15,0 0-13 16,102-57-13-16,-49 57-88 15,-1 0-177-15,0 0-838 0</inkml:trace>
  <inkml:trace contextRef="#ctx0" brushRef="#br0" timeOffset="206846.86">26053 7825 826 0,'0'0'557'0,"0"0"-555"15,0 0 77-15,0 0-6 16,0 0-47-16,-69 91-2 16,38-35 8-16,3 7 6 15,1-2-11-15,9 1-5 16,5 3-4-16,13-6-16 16,0-2-2-16,15-11-1 15,14-10-12-15,13-11-30 16,2-13-83-16,3-12-189 0</inkml:trace>
  <inkml:trace contextRef="#ctx0" brushRef="#br0" timeOffset="207070.86">26256 8006 991 0,'0'0'162'0,"0"0"-159"15,0 0 38 1,0 0-41-16,0 0-12 0,0 0-197 16,24 0-191-16,-24-3-176 15</inkml:trace>
  <inkml:trace contextRef="#ctx0" brushRef="#br0" timeOffset="207536.86">26256 8006 717 0,'3'-28'608'16,"-3"28"-544"-16,0 0 61 15,0 0-8-15,0 0-55 16,7 0-26-16,2-3-21 15,6 0-4-15,1 1-5 0,5 2-6 16,-3 0 0-16,-2 0 0 16,-1 2-1-16,-1 4 0 15,-7 5-3-15,-3-3 0 16,-3 1 4-16,-1 2 0 16,0-3 0-16,0 4 7 15,-1 0 4-15,-8-4 9 16,4 0-11-16,3-2-5 15,2-3-4-15,0-3 0 16,0 6-6-16,0-1-22 16,16 0-3-16,4 1 5 15,3 0-9-15,-1 0 2 0,-10 2 15 16,-2 0 7-16,-6 1 11 16,-2 0 2-16,-2 2 10 15,0 3 20-15,0 2 3 16,-11 2 0-16,-1 2 0 15,-2-1-17-15,4-5-8 16,7 4-10-16,3-4-7 16,0 0-32-16,12 0-63 15,10-8-107-15,13-4-470 16</inkml:trace>
  <inkml:trace contextRef="#ctx0" brushRef="#br0" timeOffset="207693.86">26649 8410 1392 0,'0'0'102'0,"0"0"-97"0,0 0 54 16,0 0-34-16,-49 76-25 15,44-59-11-15,5-3-94 16,0-8-160-16</inkml:trace>
  <inkml:trace contextRef="#ctx0" brushRef="#br0" timeOffset="208202.86">27024 8161 1171 0,'0'0'81'0,"0"0"28"0,0 0 6 15,0 0-48-15,0 0-39 16,0 0-14-16,-76 54 7 15,76-17-6-15,0-3-12 16,0-6 3-16,19-6-6 16,2-5 0-16,0-9-5 15,3-4-21-15,-7-4-15 16,5 0-3-16,-6-18-8 16,-6-7 12-16,-3-3 40 15,-7-6 7-15,0 0 48 16,0-3 4-16,-5-2 7 15,-7-1-22-15,-2 1-17 0,4 5-2 16,1 3-9-16,9 6-7 16,0 2 11-16,0 7-11 15,5 1-3-15,9 4-6 16,0-1 2-16,1 4-3 16,1 2 1-16,-1 3-5 15,1 3 4-15,-1 0-8 16,1 6-2-16,-1 5 3 15,-4 3 6-15,3 4-1 16,-9-4 3-16,-2 0 0 16,-3 3 1-16,0-3-1 15,-14 2 9-15,-5 4 3 0,-1 0-5 16,3 0-1 0,3-3-6-16,10 3-22 0,4-6-60 15,0-12-196-15</inkml:trace>
  <inkml:trace contextRef="#ctx0" brushRef="#br0" timeOffset="208931.87">27534 7754 1197 0,'0'0'182'0,"0"0"-169"0,0 0 40 15,0 0-32-15,0 0-20 16,26 85 5-16,-11-45-6 16,4-1 1-16,0 4 6 15,-7-1 11-15,-1 4 8 16,-8-5-2-16,-1 5 4 15,-2-4-8-15,0-3 4 16,-12 1-1-16,-9-5-5 16,-1-7 1-16,-4-6-1 0,3-5-4 15,-1-9-13-15,5 0-1 16,4-8-74 0,-1 0-250-16</inkml:trace>
  <inkml:trace contextRef="#ctx0" brushRef="#br0" timeOffset="209397.86">28898 8100 1079 0,'0'0'219'0,"0"0"-136"16,0 0 44-16,0 0-38 0,0 0-34 16,0 0-25-16,26 8-20 15,10-2 18-15,7 4-8 16,4-1-19-16,-1 0-1 15,-6-1-2-15,0 0-13 16,-9 1-27-16,-5-6-69 16,-8-3-175-16,-11 0-999 15</inkml:trace>
  <inkml:trace contextRef="#ctx0" brushRef="#br0" timeOffset="209709.86">29231 8029 1049 0,'0'0'291'0,"0"0"-264"15,0 0-19-15,0 0 42 16,0 0-31-16,107 16-4 16,-63-1-11-16,-1 5 1 15,-3 0-1-15,-5 0 8 16,-10-1 1-16,-9 0-3 15,-8 1 6-15,-6-1 15 16,-2 5 4-16,0-2 13 16,-10 3-3-16,-14 3-4 15,-2-4 1-15,-2-5-24 16,4-2-10-16,4-2-2 0,6-5-6 16,9 2-8-16,5-4-46 15,0-2-74-15,25-6-304 16</inkml:trace>
  <inkml:trace contextRef="#ctx0" brushRef="#br0" timeOffset="210498.86">30395 7893 1285 0,'0'0'40'16,"0"0"3"-16,0 0 58 16,0 0-34-16,0 0-40 15,0 0-27-15,-20-22-2 16,20 22-22-16,5 0-49 15,10 0 29-15,4 8 43 0,2 0 1 16,-6 4-2-16,-6-1 2 16,-4-3 0-16,-5 4 5 15,0 2-1-15,0 0 26 16,-8 0 5-16,-3 0 0 16,3-3-3-16,2 1-21 15,5-6-11-15,1 0 0 16,0-2-15-16,7 6-27 15,15-2 9-15,6 3 2 16,-3 0 13-16,3 4 4 16,-7 1 13-16,-9 4-2 15,-7 3 6-15,-5 2 28 0,-2 0 12 16,-17 1 4-16,-3-4 0 16,-6 1-9-16,2-3-2 15,6-6-21-15,4-6-15 16,6-2-1-16,10-6-31 15,0 0-79-15,19-2-193 16,12-18-920-16</inkml:trace>
  <inkml:trace contextRef="#ctx0" brushRef="#br0" timeOffset="210750.87">30988 7946 801 0,'0'0'640'16,"0"0"-578"-16,0 0 7 15,0 0-11-15,0 0-52 16,0 0-6-16,3 6-76 15,-3 17-76-15,-5-1-116 16,5 4-483-16</inkml:trace>
  <inkml:trace contextRef="#ctx0" brushRef="#br0" timeOffset="210909.87">30976 8189 1020 0,'0'0'112'0,"0"0"-47"0,0 0-9 15,0 0-25-15,0 0-17 16,0 0-8-16,-4 12-6 15,4-12-42-15,11-14-207 16,8-3-505-16</inkml:trace>
  <inkml:trace contextRef="#ctx0" brushRef="#br0" timeOffset="211079.86">31255 7932 733 0,'0'0'817'0,"0"0"-817"15,0 0-17-15,0 0 8 16,0 0-26-16,0 0-123 16,0 12-204-16,3 8-373 15</inkml:trace>
  <inkml:trace contextRef="#ctx0" brushRef="#br0" timeOffset="211270.87">31274 8133 717 0,'0'0'433'15,"0"0"-375"-15,0 0 31 0,0 0 3 16,0 0-92-16,0 0-45 16,-5 14-71-16,5-14-52 15,7 3-74-15,3-3-552 16</inkml:trace>
  <inkml:trace contextRef="#ctx0" brushRef="#br0" timeOffset="212217.86">31799 8094 1090 0,'0'0'386'16,"0"0"-335"-16,0 0 19 15,0 0 0-15,0 0-38 16,0 0-20-16,-91-59 4 15,75 59-7-15,-3 8-8 16,6 9 8-16,6 3-8 16,3 0 0-16,4 2-2 15,0-2 1-15,16-6-1 0,6-3-1 16,4-8-8-16,5-3 1 16,0-6-15-16,0-14-2 15,-5-2 11-15,-9-6-3 16,-12-1 18-16,-5-1 4 15,-5-8 1-15,-12 2 9 16,-4-3 3-16,-5-4 0 16,6 1 0-16,-1-3-5 15,11 5-3-15,5 9-6 16,5 9 6-16,1 8-9 16,20 0-6-16,7 8-1 15,-1 2 1-15,6 4-3 16,-2 0 8-16,0 12-7 0,-5 5-3 15,-2 6 9 1,-9-4-1-16,-4 1 3 16,-11 2 1-16,0 1 5 0,-11 3 9 15,-9 0 1-15,-6-8-4 16,7 2-5-16,3-3-7 16,8-3-5-16,8 0-20 15,0-2-46-15,8-4-104 16,15-8-410-16</inkml:trace>
  <inkml:trace contextRef="#ctx0" brushRef="#br0" timeOffset="212495.87">32280 7916 720 0,'0'0'781'15,"0"0"-694"-15,0 0-43 16,0 0-19-16,0 0-25 0,0 0-50 15,-11 26-141-15,6-10-191 16</inkml:trace>
  <inkml:trace contextRef="#ctx0" brushRef="#br0" timeOffset="212667.87">32285 8153 941 0,'0'0'48'0,"0"0"-48"16,0 0-3-16,0 0 3 15,0 0 0-15,0 0-6 16,-21 42-18-16,21-42 22 16,0 0-13-16,7 0-369 15</inkml:trace>
  <inkml:trace contextRef="#ctx0" brushRef="#br0" timeOffset="212891.86">32519 7890 1398 0,'0'0'252'16,"0"0"-248"-16,0 0-3 0,0 0-1 15,0 0 0 1,0 0-22-16,0-3-95 0,0 20-134 16,0 6-335-16</inkml:trace>
  <inkml:trace contextRef="#ctx0" brushRef="#br0" timeOffset="213048.87">32519 8110 1147 0,'0'0'193'16,"0"0"-140"-16,0 0 46 15,0 0 34-15,0 0-58 16,0 0-63-16,0 4-12 16,0-4-60-16,0 0-229 0</inkml:trace>
  <inkml:trace contextRef="#ctx0" brushRef="#br0" timeOffset="213438.86">32941 7758 1334 0,'0'0'89'16,"0"0"-60"-16,0 0 18 15,0 0-6-15,0 0-30 16,-26 87-10-16,9-39 2 15,7 3 0-15,-6-6-2 16,4 1 2-16,2-13-2 16,-4-5-1-16,6-10 0 0,6-10-20 15,-2-6-18-15,4-2-24 16,0-10-40-16,11-16-195 16,6-11-695-16</inkml:trace>
  <inkml:trace contextRef="#ctx0" brushRef="#br0" timeOffset="213769.86">32943 7642 722 0,'0'0'230'0,"0"0"-6"15,0 0-14-15,0 0-62 16,0 0-97-16,0 0-37 16,26-3-5-16,-21 37 17 15,0 6-12-15,4 1-4 16,1 2 5-16,6 3-5 0,3-7-2 15,1-3 3 1,4-8-10-16,-1-4 3 0,1-11-4 16,0-7 1-16,2-6 1 15,5 0-2-15,0-14 1 16,-2-9-1-16,-1-7 2 16,-6-7-2-16,-6-3 0 15,-1-2 1-15,-3-7-2 16,-3 5-3-16,-1-1-2 15,-1 5-21-15,-3 11-8 16,-3 13 6-16,3 4-42 16,-4 10-145-16,0 2-490 0</inkml:trace>
  <inkml:trace contextRef="#ctx0" brushRef="#br0" timeOffset="213960.87">33437 7918 176 0,'0'0'964'15,"0"0"-932"-15,-31 74 51 16,23-43-14-16,1 0-69 16,2 0-6-16,5-2-118 15,0-4-92-15,0-8-285 16</inkml:trace>
  <inkml:trace contextRef="#ctx0" brushRef="#br0" timeOffset="214167.87">33505 7913 1361 0,'0'0'0'0,"0"0"-11"16,0 0 10-16,0 0-72 16,0 0-606-16</inkml:trace>
  <inkml:trace contextRef="#ctx0" brushRef="#br0" timeOffset="214497.87">33689 7563 927 0,'0'0'207'0,"0"0"-72"15,0 0 11 1,0 0-43-16,0 0-60 0,0 0-34 16,0 88 48-16,-9-40-14 15,-4 5-8-15,6 1 2 16,-4-1-9-16,3 1-1 16,2-9-20-16,1-2-5 15,0-9-2-15,0-9-9 16,3-3-18-16,-1-8-20 15,1-6-19-15,2-4-126 16,-5-4-483-16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6:55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5735 536 0,'0'0'143'0,"0"0"-105"16,0 0 67-16,0 0 126 15,0 0-101-15,0 0-48 16,0 0-4-16,0 0-13 0,-21-10-12 15,21 8-23-15,0 2-6 16,0 0-11-16,0 0-13 16,0 0 2-16,0 0-2 15,15 0 0-15,4 0 7 16,2 0-3-16,5 0 7 16,0-3-9-16,3-2-1 15,0-1 8-15,-1 0-9 16,1 3 0-16,-3-2 1 15,-5 2 1-15,-2 0-1 16,-4 3-1-16,-5 0-2 16,-1 0 2-16,-4 0-17 15,-3 0-16-15,1 0-22 16,-3 0-55-16,2 0-50 16,-2 0-73-16,0 0-304 0</inkml:trace>
  <inkml:trace contextRef="#ctx0" brushRef="#br0" timeOffset="346.72">2903 5577 900 0,'0'0'321'0,"0"0"-313"16,0 0-8-16,0 0 53 15,0 0-32-15,0 0-21 16,15 0 0-16,9 2 13 0,-3 6-9 16,5-2 6-16,-6 0 1 15,4-1-5-15,-3 4 8 16,3-1-7-16,-8 3-7 16,-4 1 16-16,-4 0-6 15,-2 2 7-15,-6 0 14 16,0 2 4-16,-6 4 13 15,-14 5-21-15,-4-5-16 16,3 0 0-16,7-9-11 16,7-5-2-16,7-4-25 15,0-2-115-15,0 0-313 16</inkml:trace>
  <inkml:trace contextRef="#ctx0" brushRef="#br0" timeOffset="1306.43">2660 6987 642 0,'0'0'617'15,"0"0"-602"-15,0 0-15 0,0 0 124 16,0 0-61-16,0 0-35 15,-11 0-16-15,11 0-9 16,0 0-3-16,2-2-3 16,12 2 3-16,12-6 8 15,5 0-6-15,-2 0 1 16,5 0-2-16,-3 2-1 16,-5 0 0-16,0-2-4 15,-7 6-17-15,-3-2-8 16,-6 2-35-16,-5 0-22 0,5 0-61 15,-10 0-115 1,4 0-244-16</inkml:trace>
  <inkml:trace contextRef="#ctx0" brushRef="#br0" timeOffset="1672.43">2973 6801 1176 0,'0'0'35'15,"0"0"-8"-15,0 0-27 16,0 0 35-16,0 0-35 16,0 0 1-16,67 0 8 0,-37 2-3 15,4 10-3-15,-3-4 5 16,-2 7-3-16,-1-4 0 15,-9 3-2-15,-4-3-2 16,-4-3-1-16,-6 4 8 16,0-4-2-16,-5-2 31 15,0 3 9-15,0-1 1 16,-5 4-4-16,-7-4-21 16,-7 6-11-16,3-2-11 15,-3-2-4-15,-1 4-24 16,4 1-48-16,1 5-53 15,1-4-102-15,4 8-321 0</inkml:trace>
  <inkml:trace contextRef="#ctx0" brushRef="#br0" timeOffset="2169.44">2842 8193 1204 0,'0'0'0'0,"0"0"0"16,0 0 14-16,0 0 41 15,0 0-37-15,0 0 8 16,76 0 2-16,-40 0-19 16,-1 0-1-16,9 0-8 15,-7 4-11-15,-3 2-37 16,-3-2-59-16,-7-4-150 15,-3 0-298-15</inkml:trace>
  <inkml:trace contextRef="#ctx0" brushRef="#br0" timeOffset="2486.46">3187 8063 1131 0,'0'0'60'16,"0"0"-60"-16,0 0 0 16,0 0 17-16,0 0 14 15,0 0-18-15,74 47-8 16,-48-37-2-16,-2-2 0 16,-2 3-3-16,-6 0-3 15,-2 3 3-15,-9 3-3 16,0 5 3-16,-5 7 12 15,0 2 27-15,-10 2 20 0,-11 2-13 16,-3-1-19 0,3-6-4-16,0-6-23 0,6-2-6 15,5-6-51-15,-1-3-147 16,6-3-750-16</inkml:trace>
  <inkml:trace contextRef="#ctx0" brushRef="#br0" timeOffset="3900.54">3781 13179 588 0,'0'0'145'0,"0"0"-73"0,0 0 77 16,0 0 2-16,0 0-54 15,0 0-44-15,0 0-19 16,0 0-1-16,0 0 4 16,0 0-9-16,0 0-3 15,0 0 4-15,0 0-2 16,-9 9-11-16,-6 5-15 16,-1 6 0-16,3-1 1 15,-5 7-1-15,-6 2 0 16,4 3 9-16,1 3-2 0,-4-4 4 15,-1 5 1 1,4-1-7-16,1 2 7 0,-4 1-6 16,-1 5 0-16,0 7 1 15,-4-1-7-15,-1 2 2 16,3 4-1-16,2-6 3 16,4 5 3-16,1 1-4 15,3-1-4-15,1 4 11 16,4-1-7-16,1-2-4 15,5 3 7-15,-6 8-7 16,6 0 4-16,-3 8 1 16,1 0-1-16,2 6 6 15,-1 0-9-15,1 3 5 16,2 0 8-16,1-6-10 0,2-3 1 16,0-5-3-16,0 0-1 15,7 0 8-15,7-3-7 16,1 0 4-16,1-9-6 15,10 7 2-15,-2-5 0 16,-4 1-2-16,1 0 2 16,5-8-2-16,-5-5 0 15,-3-7 0-15,1-5-2 16,-3-3-6-16,-1-5-1 16,-4-6-15-16,-1-6-19 15,0-4-44-15,-4-4-135 0,2-6-183 16</inkml:trace>
  <inkml:trace contextRef="#ctx0" brushRef="#br0" timeOffset="39487.43">3933 16301 362 0,'0'0'487'0,"0"0"-485"16,0 0 107-16,0 0 18 16,0 0-47-16,0 0 15 15,0 0-10-15,-35-18-15 16,30 16-6-16,5 2 0 15,0 0-2-15,-5 0-18 16,5 0-7-16,0 0-10 16,0 0-18-16,0 0 0 15,0 0-9-15,0 0-1 16,0 0-1-16,0 0-3 0,10 0 2 16,14 0 1-16,2 0 4 15,0 0 0-15,3 0-2 16,-1 0 0-16,1 0-3 15,6 0 5-15,-4 0-2 16,3-8 0-16,-3-4-2 16,0-2 1-16,-2 0-6 15,-11 0-8-15,-5 5 13 16,-2 7-12-16,-11-2 11 16,0 4 3-16,0 0 0 15,0 0 7-15,-11-4-7 16,3-6-3-16,-3 0-1 15,-1 0-12-15,4 0 2 0,1 1-3 16,2 3 9-16,-4 4 7 16,9-1 2-16,-5 0 2 15,5 3 9-15,0-3-11 16,0 3 3-16,0 0 1 16,0-3-3-16,0 3-4 15,0-2-5-15,5-2 7 16,11 4-5-16,4-2 6 15,4 2-1-15,1 0 4 16,0 0-4-16,1 2 7 16,0 7-7-16,-2 5 0 15,-7-2 0-15,2-2 2 0,-3 2-2 16,-6 0 0-16,-1-4 2 16,-9 0 1-16,0-2 0 15,0 5 10-15,0 3 10 16,-14 6-7-16,-7 2-2 15,-3 1-1-15,2 3 0 16,-2-10 2-16,8-4-15 16,6 0 1-16,5-8-2 15,1 0-9-15,4-2-16 16,0 2-49-16,0-2-226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9:46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7558 538 0,'0'0'10'16,"0"0"-6"-16,0 0 210 15,0 0-34-15,0 0-80 16,0 0-3-16,0 0-39 16,-15-12 0-16,15 12-12 15,0 0-8-15,0-3-7 16,0 3-18-16,0 0 7 15,0 0 6-15,0 0-12 16,0 0 7-16,0 0-4 0,0 0-4 16,0 9 2-16,0 5-2 15,0 0 3-15,-6 6-2 16,6-4-3-16,0 4-4 16,0 0 4-16,0-1-11 15,0 1 15-15,-5 3-15 16,5-1 0-16,0-4 4 15,0-2-3-15,0-4-1 16,0-4 0-16,0 1 2 16,0-3-6-16,5-4 4 15,1 4-1-15,-1-3-1 16,10 0-1-16,-1-1 3 0,1 4 0 16,1-4 3-1,-1 2-4-15,6-2 1 0,-5 2 0 16,4-4-2-16,-1 0 5 15,11 0-3-15,-5 0 0 16,1 0 2-16,4 0-2 16,1-6 0-16,3 0 0 15,2 4 5-15,0-2-3 16,1 2-2-16,0 2 0 16,-4 0 3-16,2 0 0 15,1 0-3-15,-2 0 0 16,2 0-1-16,-1 0 3 15,-1 0-2-15,-1 0 0 16,0 0 3-16,-6 0-1 16,3 0-1-16,-5 0-1 0,1 0 5 15,4-3-3-15,-5 0 1 16,0 0-1-16,0-2-1 16,5 2 4-16,-3 0-5 15,2 0 0-15,6 0 0 16,-4 0 2-16,0 3-2 15,3 0 0-15,-3 0 2 16,6-2-3-16,-3 2 1 16,2-3 0-16,-1 0-3 15,-1 3 5-15,-3 0-2 16,4 0 0-16,-10 0 0 16,1 0-1-16,4 0 1 0,-5 0 0 15,1 0-1-15,0 0 4 16,0 3-3-16,-2 0 0 15,5-3 5-15,-1 2-2 16,-4-2-3-16,2 3 0 16,0-3 2-16,3 3 2 15,0-3-4-15,2 0 0 16,-1 3 2-16,-3 0-2 16,-3 0 0-16,5-1 0 15,-3 1 1-15,-5 0 2 16,3 0-2-16,-2 2-1 15,-3-1 4-15,7-2-1 16,-2-2-3-16,-1 0 0 0,1 0-3 16,0 0 6-1,-3 0-3-15,-1 0 0 0,1 0 1 16,0 0-1-16,-1 0 0 16,4 0 0-16,-5 2-2 15,4 2 3-15,1-2-1 16,5-2 0-16,-1 4 2 15,1-4-5-15,0 0 3 16,-3 0 0-16,0 0-2 16,-2 0 3-16,-3 2-1 15,0-2 0-15,4 0 2 16,-1 0-5-16,-3 0 3 0,3 0 0 16,2 0-1-1,-4 0 3-15,8 0-2 0,-4 0 0 16,-2 0 0-16,-4 0-2 15,1 0 2-15,0 0 0 16,-2 0 0-16,7 0 2 16,-8 0-2-16,3 0 0 15,0 0 2-15,-2 0-2 16,-2 0 0-16,-2 0 0 16,-1-2-3-16,2-2 5 15,-1 4-2-15,-4 0 0 16,2 0 1-16,-1 0-1 15,2 0 0-15,-3-2 0 16,8 2-1-16,-4-4 2 0,1 4-1 16,-1-2 0-16,1 0 0 15,-1 2 1-15,-5 0-1 16,4 0 0-16,-7-4-1 16,2 4 2-16,-4 0-1 15,0 0 0-15,0 0 1 16,5-2-1-16,-4 2 0 15,2-3 0-15,-6 0-1 16,3-3 4-16,4 4-3 16,-4-7 0-16,0 3 2 15,0-2 1-15,-3 0-3 16,3-4 0-16,-1 0 2 16,-4-2 0-16,5-2-2 0,-5-1 0 15,0-3 2-15,0 0 0 16,0 0-2-16,0 4 0 15,0-1-2-15,0 9 4 16,0 2-2-16,0 2 0 16,0 2 0-16,0 2-1 15,0 0 1-15,0 0-3 16,0 0-12-16,0 0-55 16,0 0-78-16,-5 8-327 15</inkml:trace>
  <inkml:trace contextRef="#ctx0" brushRef="#br0" timeOffset="10128.92">12203 7489 768 0,'0'0'154'0,"0"0"-143"16,0 0 51-16,0 0 65 0,0 0-34 15,0 0-31-15,0 0-7 16,0-6-9-16,0 6 2 16,0 0-13-16,0 0-8 15,0 0 0-15,0 0-18 16,0 0 1-16,0 16 2 16,0 0-6-16,-4 7 2 15,-1 2-2-15,5-2-4 16,0-1 6-16,0-5-7 15,0 3 5-15,0-6-4 16,0 0 0-16,0 0 1 16,0 0-3-16,0-2 0 15,0-1 2-15,0-3-1 0,0 0-1 16,0-2 0-16,4 0 0 16,-3-4-1-16,3 2 0 15,1-2 0-15,-5 2-2 16,5-2 1-16,6 4 2 15,-3-4 0-15,-1 4 2 16,3-3-5-16,6 0 3 16,-1 3-1-16,4-4-2 15,7 1 1-15,-2-3 1 16,-3 0 0-16,5 0 1 16,0 0-1-16,-2 0 1 15,0 0 0-15,-2 0 2 16,2 0 0-16,6 0-1 0,-4 0 2 15,-1 0-1-15,6-3 0 16,-1-2-2-16,1-1 0 16,-2 1 3-16,2 1-1 15,-5 2-2-15,3-4 0 16,2 6 5-16,0 0-7 16,4 0 3-16,-1 0-1 15,2 0 0-15,0 0 3 16,4 0-3-16,0 0 0 15,-8 0-3-15,3 0 2 16,-1 0 1-16,-8 0 0 16,5 0-2-16,0 0 3 15,2 0-1-15,0 0 0 0,1 0 3 16,2 4-5 0,-1-4 2-16,4 2 0 0,-8-2-1 15,5 0 2-15,-5 2-1 16,-1-2 0-16,1 4 1 15,-2-4 0-15,0 2-1 16,-1 1 0-16,1 0-1 16,6-3 2-16,1 3-1 15,0-3 0-15,-2 0 3 16,8 0-6-16,-8 0 3 16,1 0 0-16,-4 0-2 0,-6 0 6 15,0 0-4 1,-3 0 0-16,-3 0 1 0,2 0-1 15,-1 0 0-15,-1 0 0 16,2 0-1-16,3 0 2 16,-2 0-1-16,3 0 0 15,0-3 0-15,-1 0-3 16,-6 3 3-16,-5-3 0 16,3 3-2-16,-6 0 4 15,1 0-2-15,-1 0 0 16,-1 0 0-16,-2 0-1 15,1 0 1-15,-3 0 0 16,-5 0-1-16,5 0 1 16,1-6 0-16,-1 4 0 0,0-10 1 15,-2 4 2-15,-1-6-1 16,-2 3 1 0,0-6 5-16,0 2-7 0,0-1 4 15,0-2-4-15,0 2 3 16,0-1-3-16,4 0-1 15,-3 2 0-15,3 5-3 16,-3 4 6-16,3 3-3 16,-4 0 0-16,0 3-2 15,0 0 1-15,0 0-18 16,0 0-25-16,0 6-37 16,0 8-85-16,0 6-45 15,-14 5-889-15</inkml:trace>
  <inkml:trace contextRef="#ctx0" brushRef="#br0" timeOffset="15241.63">13972 7665 1028 0,'0'0'89'16,"0"0"-47"-16,0 0-39 0,0 0 95 15,0 0-29-15,0 0-46 16,0 0 14-16,0 0 4 16,0 0-14-16,0 0 7 15,0 0-1-15,0 0-2 16,0 0 1-16,0 0-11 15,0 0-1-15,0 0 0 16,0 8-13-16,0 9 1 16,0 6 2-16,2 10 4 15,1 4-3-15,2 5-6 16,1 4 3-16,-6-1 4 16,0 0-8-16,0 3 8 0,0-3-8 15,0-3-2-15,0 1 4 16,-6-9-6-16,1-6 0 15,5-6 0-15,0-5 3 16,0-5-5-16,-3-10 2 16,3 1-11-16,0-3-1 15,-2 0-19-15,-1-17-29 16,-3-14-73-16,0-5-200 16,0-4-522-16</inkml:trace>
  <inkml:trace contextRef="#ctx0" brushRef="#br0" timeOffset="15857.66">13927 7690 614 0,'0'0'172'16,"0"0"-17"-16,0 0 54 16,0 0-62-16,0 0-66 15,0 0-17-15,0 0-17 16,0 0-5-16,0 0-5 0,0 0-11 16,0 0 3-16,0 0-1 15,0 0-9-15,0 0-2 16,0 0-6-16,0 0-6 15,0 0 8-15,0 0-11 16,0 0 0-16,0 0-2 16,0-3 0-16,0 3-2 15,0-2-1-15,4-4-4 16,1-2 0-16,7-7 0 16,-2-2 7-16,4-2 0 15,2 1 1-15,-6 4-1 16,0 6 0-16,-1 0 1 15,-4 4-2-15,0 2 1 16,-3-1 0-16,1 0 1 16,-1 1 0-16,-2 2-1 0,3 0 1 15,-3 0 2-15,0 0 0 16,6 0-3-16,-5 0 1 16,8 5 4-16,-4 12 6 15,11 3 5-15,-6 5-2 16,4 1-7-16,-7-4 4 15,1 0-9-15,-1-2-2 16,2-3 0-16,-8-5 0 16,8-2 0-16,-9 0 0 15,5-8-23-15,-5-2-11 16,9 0-60-16,-7-12-195 16</inkml:trace>
  <inkml:trace contextRef="#ctx0" brushRef="#br0" timeOffset="23629.88">11769 8909 796 0,'0'0'255'15,"0"0"-243"-15,0 0 15 16,0 0 96-16,0 0-26 16,0 0-38-16,0 0-18 15,0 0 3-15,-26 0-5 16,26 0 6-16,0 0-8 15,0 0-18-15,0 0 0 16,0 0-14-16,0 4-3 0,0-2 0 16,10-2 2-16,20 6 2 15,6 2 9-15,9-5-7 16,1 0 5-16,9-3-5 16,-5 0-2-16,7 0 4 15,-2 0-9-15,5-6 2 16,-3 0-1-16,-7 4 0 15,0-2 0-15,-5 2-2 16,-7 2 0-16,0-2-3 16,-2 2 8-16,-5 0-5 15,0 0 0-15,-2 0 1 16,2 0-3-16,-7 0 2 16,-6 0 0-16,-5 0 0 0,-7 0 2 15,-1 0-2 1,-2 0 0-16,-3 0 1 0,0 0 2 15,0 0-3-15,0 0 0 16,0 0-2-16,0 0-6 16,0 0 0-16,0 0-13 15,0 2-13-15,0 4 7 16,0 8-5-16,0 0-10 16,0 0-24-16,-8 3-108 15,-11-5-452-15</inkml:trace>
  <inkml:trace contextRef="#ctx0" brushRef="#br0" timeOffset="50490.86">5874 11824 824 0,'0'0'411'15,"0"0"-408"-15,0 0-3 16,0 0 72-16,0 0 2 16,0 0-31-16,0 0-23 0,0 0-3 15,21 0-5-15,-11-2-4 16,6-4 10-16,3 0-2 15,-2 4-2-15,2-2-4 16,7 0-1-16,-2 4-7 16,1-4 10-16,1 4-7 15,4-2 0-15,-5 2 2 16,0 0-4-16,-3 0 5 16,-3 0-6-16,-4 0-2 15,-9 0 6-15,-1 0-3 16,-5 0-3-16,0 0 1 15,0 0 1-15,0-4 0 16,0 4-2-16,5 0 0 16,-5 0-1-16,0 0-7 15,0 0-4-15,0 0-7 0,9 0-40 16,-3 0-56-16,3 0-260 16</inkml:trace>
  <inkml:trace contextRef="#ctx0" brushRef="#br0" timeOffset="51526.91">9712 11796 90 0,'0'0'446'16,"0"0"-434"-16,0 0-24 15,0 0-5-15,0 0-150 16,0 0-85-16</inkml:trace>
  <inkml:trace contextRef="#ctx0" brushRef="#br0" timeOffset="53287.77">9731 11800 1168 0,'0'0'11'0,"0"0"40"0,0 0 93 15,0 0-42-15,0 0-25 16,0 0-43-16,-9 0-11 15,9 0-14-15,6 0-7 16,12 0 6-16,7-4 4 16,0-2 2-16,1 1-4 15,-5 0-10-15,0 5 2 16,-8-4-2-16,-2 4 2 16,-6 0-6-16,-3 0 4 15,1 0-15-15,-3 0-26 16,0 0-73-16,0 9-211 0,0 2-780 15</inkml:trace>
  <inkml:trace contextRef="#ctx0" brushRef="#br0" timeOffset="53809.81">11905 11745 958 0,'0'0'402'0,"0"0"-398"16,0 0 90-16,0 0-24 15,81 15-29-15,-52-15-27 16,-1 0-14-16,4 0-5 15,-6 0-79-15,-5 0-134 16,-16 0-530-16</inkml:trace>
  <inkml:trace contextRef="#ctx0" brushRef="#br0" timeOffset="56531.49">13708 11650 32 0,'0'0'911'16,"0"0"-909"-16,0 0-2 15,0 0 54-15,0 0 61 16,0 0-47-16,0 0-27 16,0-4-9-16,0 4 1 15,0 0 13-15,0 0-5 16,0 0-17-16,0 6 5 16,0 8-7-16,0 3 8 15,0 5 0-15,0-2-23 0,0 3 11 16,0-6-7-16,0-2-5 15,2 1 3-15,2-4-9 16,-3-6 1-16,3-1-1 16,-2 0 0-16,6-5-2 15,-3 4 1-15,6-4-8 16,4 0 7-16,9 0-3 16,2 0 4-16,0 0-3 15,5 0 8-15,3 0-4 16,1 0 0-16,1 0 0 15,4 0 4-15,1-4-4 16,5-1 0-16,4 2 0 0,6-3 3 16,0 4-3-16,8 2 5 15,-7 0-4-15,-2 0 8 16,0 0-9-16,2 2 1 16,3 10 9-16,6-4-10 15,-1-2 6-15,1 2-6 16,1-5 3-16,-3 3-3 15,1 0 1-15,-8-1 1 16,3 0 8-16,-5-1-5 16,1-2 7-16,-3 2 0 15,0-4-12-15,-3 0 8 16,2 0-7-16,-2 2-1 16,2-2 1-16,-2 0 1 0,-4 0-2 15,-1 0 0 1,-11 0 0-16,-3 0-2 0,-5 0 2 15,-5-2 0-15,-1-4 0 16,-6 0 1-16,-3 3-1 16,-1-2 4-16,-5 1-3 15,-1 4 3-15,-3-5-4 16,4-1 0-16,1-5 0 16,4-3 2-16,0-5-2 15,4-5 0-15,-9-1-5 16,9 3 1-16,-9 2 1 15,0-3 3-15,-3 1 6 16,1 2-6-16,-1 4 4 16,-2-4-4-16,0 2 2 0,0 1 3 15,0 1-5 1,0 7 0-16,0 6 2 0,0 1-1 16,0 2-2-16,0 0-5 15,0 0-24-15,0 0-22 16,0 5-70-16,0 9-218 15</inkml:trace>
  <inkml:trace contextRef="#ctx0" brushRef="#br0" timeOffset="58558.24">10334 10673 890 0,'0'0'92'16,"0"0"-56"-16,0 0 126 16,0 0-44-16,0 0-23 15,0 0-43-15,-5-12-6 16,3 12-4-16,-3 0-7 15,0 0 0-15,-1 0-15 16,-2 0-6-16,-2 0-2 16,-4 10-6-16,-2 0 9 15,-4 10-5-15,-11 3-1 16,1 3 7-16,-6 4-2 16,5 7 6-16,0-1 7 15,2 1-10-15,8-3 2 0,2 0-8 16,9-9-6-16,3-1-4 15,-2-10-1-15,9-4-1 16,0-6 1-16,0 1-15 16,0-5 4-16,0 0-13 15,0 0-3-15,-5 0-3 16,5 0-6-16,-5 0 6 16,0 0-3-16,0-11-30 15,-4-7-22-15,2 4 29 16,4 4 23-16,-2-5 20 15,3 4-8-15,-3 0 21 16,1-1 2-16,4 4 3 0,-1 0 26 16,1 4 0-16,-4 4 14 15,4 0 16-15,0 0-12 16,0 0-12-16,-2 0-9 16,-1 0-9-16,1 10-2 15,-6 4-8-15,2 2-1 16,1 7 10-16,0 3-5 15,0-2 4-15,1 2-4 16,3-1-5-16,1-3 5 16,0-7-12-16,0-1 1 15,7-5-2-15,6-1-2 16,12-5 2-16,2-3 0 16,2 0-3-16,6-6 0 0,1-11-6 15,-2-5-5 1,-3-1-3-16,-10 3-9 0,3 4-5 15,-17 2-20-15,-7 10-89 16,0 4-343-16</inkml:trace>
  <inkml:trace contextRef="#ctx0" brushRef="#br0" timeOffset="61270.66">15472 11709 1035 0,'0'0'148'0,"0"0"-141"0,0 0 55 16,0 0 49-16,0 0-31 15,0 0-40-15,0 0 4 16,0-4-8-16,0 4-7 16,0 0-5-16,0 0-10 15,0 6 0-15,0 20-5 16,-3 8-4-16,-4 11 16 15,-7 3-11-15,4-3-5 16,-4 0 4-16,7-5-9 16,2-1 7-16,2-11-7 15,1 4 3-15,2-13-6 16,0-10 3-16,0-4-12 0,0-5-17 16,0 0-26-1,0-19-32-15,2-15-91 0,3-6-195 16</inkml:trace>
  <inkml:trace contextRef="#ctx0" brushRef="#br0" timeOffset="61779.68">15378 11622 1053 0,'0'0'99'16,"0"0"-99"-16,0 0 101 0,0 0 24 16,0 0-70-16,0 0-19 15,0 0-11-15,0 0 13 16,-6 2 2-16,1 6-12 16,5-2 1-16,-5 0-12 15,5 0-12-15,0-6 0 16,0 0-2-16,0 0-6 15,0 0 2-15,0 0-7 16,10 0 3-16,4-8 5 16,3-4 0-16,-1-2 7 15,3 2-6-15,-9 1 0 16,6 3 1-16,-2-1 0 16,-4 1-1-16,-3 2-1 0,1 6 1 15,-8 0 5-15,0 0-3 16,0 0 4-16,0 0 1 15,6 6-7-15,0 11 7 16,3 6 6-16,7-1-9 16,-6 0 5-16,0 1-8 15,1-6 0-15,-6 0-2 16,3-3 0-16,-2-6-1 16,-1 1-5-16,-5-6-16 15,5-1-16-15,-5-2-25 16,5 0-29-16,-5 0-135 15</inkml:trace>
  <inkml:trace contextRef="#ctx0" brushRef="#br0" timeOffset="69820.85">8124 11940 470 0,'0'0'671'0,"0"0"-659"15,0 0 10-15,0 0 83 16,10-79-53-16,-10 62-15 16,0 3 3-16,0 3-4 15,5 2 1-15,-5 3 8 16,0 2-12-16,0 4-6 16,0-4-6-16,0 4-3 0,0 0-2 15,0 0-1-15,0 0-12 16,0 0-2-16,0 14 0 15,0 6-1-15,0 9 11 16,5-1-3-16,-5 0-2 16,6-6 0-16,-6-2-3 15,0-3 2-15,0-3-5 16,0-2 0-16,0-4 1 16,0 0 1-16,0 1-3 15,-6-3 1-15,1-1-10 16,0 0-1-16,5 1-17 15,-5-2-24-15,0-4-38 16,5 0-93-16,0 0-153 0,-4-10-358 16</inkml:trace>
  <inkml:trace contextRef="#ctx0" brushRef="#br0" timeOffset="70293.89">8069 11822 803 0,'0'0'52'16,"0"0"75"-16,0 0 16 16,0 0-43-16,0 0-35 0,0 0-22 15,0-12 5-15,0 10-4 16,0 2 8-16,0-4-2 15,0 2-22-15,0-4-9 16,0-2-3-16,0-4-12 16,5-2 5-16,-2-3-9 15,2-3 0-15,1 4-1 16,0 2 2-16,0 0-2 16,2 2 1-16,-6 1 0 15,3 8 3-15,-1-2-1 16,-4 5 2-16,0 0 8 15,0 0 1-15,0 0 2 16,0 0-6-16,0 0-7 16,1 2 1-16,3 12 1 0,6 3 0 15,6 3 2-15,-1 0-6 16,-1-3 0-16,-4-3-2 16,1-3-12-16,-6 0-4 15,0-2-20-15,0 0-11 16,0-1-32-16,0 0-62 15,-5 1-216-15</inkml:trace>
  <inkml:trace contextRef="#ctx0" brushRef="#br0" timeOffset="70793.87">8032 12055 786 0,'0'0'166'16,"0"0"-166"-16,0 0 137 0,0 0-11 15,0 0-81-15,0 0-23 16,-8-10-5-16,8 10 0 16,0 6-4-16,0 8-4 15,0 2 49-15,5 1 0 16,9 0-17-16,-4-2-12 15,0-5-16-15,4 2-1 16,-3-6-6-16,-5 0-1 16,3-6-2-16,-2 0-2 15,2 0-2-15,1-4-1 16,0-12 1-16,11-7 1 0,-6 0-10 16,-1 6-16-16,-3 7 5 15,-6 4-10-15,0 6-35 16,-5 0-30-16,0 14-122 15,-5 11-565-15</inkml:trace>
  <inkml:trace contextRef="#ctx0" brushRef="#br0" timeOffset="75797.23">11212 12014 252 0,'0'0'858'0,"0"0"-833"16,0 0-25-16,0 0 94 15,0 0-19-15,0 0-22 16,0 0-19-16,0-12-3 16,0 12 6-16,11 0-7 15,3 0-18-15,1 0 7 16,1 6 2-16,-1 5 1 16,1 1-8-16,8 4-6 0,-7 4 11 15,2 3-7-15,-4 2 2 16,6 4-2-16,-5 1-3 15,-1 1 1-15,-1 1-4 16,-4-2-4-16,0-4 5 16,-1-1-4-16,-4-5-3 15,0-8 0-15,-3-7-3 16,-2-2-3-16,0-3-15 16,0 0-14-16,0 0 9 15,0 0-14-15,-2 0-21 16,-11-3-75-16,-3-8-192 15,1-3-328-15</inkml:trace>
  <inkml:trace contextRef="#ctx0" brushRef="#br0" timeOffset="76151.23">11350 12293 511 0,'0'0'383'0,"0"0"-334"16,0 0 133-16,0 0-17 15,0 0-78-15,35 79-33 16,-25-65-32-16,6-3-13 0,-3 1 13 16,3-6-13-1,-6 0 2-15,-1-6-5 0,-4 0-4 16,2 0-2-16,-4 0 11 15,4-12 3-15,-2-6 1 16,0-1-7-16,1-3 1 16,-1-4-7-16,-5 6-1 15,3-2-1-15,-3 2 0 16,0 5-6-16,2 7 0 16,-2 6-12-16,3 2-15 15,-1 2-85-15,2 10-257 16,-4 4-417-16</inkml:trace>
  <inkml:trace contextRef="#ctx0" brushRef="#br0" timeOffset="77058.25">16868 13264 834 0,'0'0'141'15,"0"0"-34"-15,0 0 50 16,0 0-49-16,0 0-22 0,0 0-23 15,0 0-19 1,0 0-12-16,0 11-12 0,0 7-3 16,0 10 5-16,0 3-7 15,0 5 3-15,0 1-5 16,0 3-8-16,0-1 5 16,0-5-7-16,0-8-3 15,0-10 0-15,0-5-5 16,0-8-17-16,0-3-25 15,0 0-31-15,0-11-61 16,0-8-224-16</inkml:trace>
  <inkml:trace contextRef="#ctx0" brushRef="#br0" timeOffset="77550.27">16716 13238 1135 0,'0'0'52'0,"0"0"42"16,0 0 25-16,0 0-38 16,0 0-28-16,0 0-11 15,-3 0-9-15,3-2 4 16,0 2-9-16,0-3-10 15,0 3 3-15,0 0-10 0,0-3-7 16,0 1-4-16,0-2-1 16,0-4-5-16,15-6 5 15,6-4 1-15,8-7-2 16,-5 3 3-16,-3 0-1 16,-2 2 0-16,-9 3 1 15,-3 0-1-15,-2 8 3 16,-1 1-2-16,1 2 2 15,-5 6-2-15,0 0 1 16,0 0 9-16,0 0-5 16,0 0 3-16,2 8-2 15,3 12 0-15,3 3 8 16,3 5-4-16,-6 0-6 0,5 1-5 16,-1-5-1-1,-2 0-8-15,1-5-3 0,3-2-12 16,-1-6-3-16,-3-5-37 15,-4-6-51-15,-3 0-370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1:53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3287 13228 864 0,'0'0'88'15,"0"0"-77"-15,0 0 128 16,0 0 18-16,0 0-89 16,0 0-13-16,0 0 5 15,-11 0-8-15,11 0-4 16,0 0-8-16,-5 0-1 0,5 0-9 16,0 0-5-1,0 0-7-15,0 0-6 0,0 0-3 16,0 0-4-16,0 0-4 15,0 0 0-15,0 0-2 16,0 0 0-16,0 0-2 16,5 0 0-16,11 0 3 15,3 0 0-15,2 0 0 16,-1 0 0-16,6 0 0 16,3 0 2-16,-3 0-3 15,0 0 1-15,0 0 0 16,-7 2-1-16,7 1 2 15,-11-3-1-15,4 3 1 0,-3-3-1 16,-6 2 0-16,5-2-1 16,-1 0 1-16,-7 0-1 15,2 0-3-15,-4 0 0 16,-3 0-1-16,3 0-2 16,-5 0 1-16,0 0 2 15,0 0 0-15,0 0 3 16,0 0-3-16,0-2 2 15,0-4 0-15,0-6 2 16,0-4 2-16,-5 4-2 16,3-2 2-16,-7 3-2 15,4 0 0-15,3 5 0 16,-3 1 4-16,2 1-1 16,-2 2 7-16,5 2-2 0,0 0-2 15,0 0 3-15,0 0-3 16,0 0-4-16,0 0-2 15,0 0-3-15,0 0 2 16,0 0-4-16,8 0 0 16,4 2 4-16,7 4 2 15,2 3-1-15,3-4 0 16,-3 7 0-16,-1-4 0 16,1 3 0-16,3 1 0 15,-7 2 0-15,-3 0 0 16,-4-3 0-16,1 1 0 15,-6-1 2-15,-5-2 1 0,0 1 2 16,0 0 4-16,0 0 8 16,-5 2 1-16,-6-1-3 15,-4 3-3-15,-4-2-6 16,3-4-2-16,1 0-4 16,-1-4-3-16,11-2-11 15,0 0-23-15,0 2-31 16,5 2-100-16,0 2-392 15</inkml:trace>
  <inkml:trace contextRef="#ctx0" brushRef="#br0" timeOffset="3802.02">12859 13332 1205 0,'0'0'37'0,"0"0"-20"0,0 0-17 16,0 0 22-16,0 0 17 16,0 0-1-16,0 0-17 15,-8 40 3-15,8-30 0 16,0 2-1-16,0-4-10 15,0 4-7-15,3-7 2 16,4 1-5-16,-2-1-3 16,5 1 3-16,4-3-2 15,2-1 0-15,10 2 3 16,-2-2-4-16,2 1 1 16,8-3 5-16,-3 3-5 15,9-3-1-15,-3 0 2 16,7 0-1-16,-3 0 4 15,5 0-5-15,4 0 3 16,0 0-2-16,5 0 2 0,1-3-4 16,-5 3 1-16,-1 0 0 15,0 0 5-15,-2 0-3 16,2 0 1-16,-5 0 1 16,5 0-2-16,0 0 1 15,-3 0-2-15,-3 3 3 16,-2 3 1-16,-6 0 0 15,3 2 5-15,-2 0-2 16,2 4-2-16,1-4-4 16,-4-2-1-16,5 2-1 15,2-2 2-15,-6 2-1 0,-1-3-1 16,-5 5 4-16,-2-6 0 16,2 2 5-16,-2-2-4 15,2-2-2-15,6 2 0 16,-3-4-3-16,6 0 0 15,-9 0 1-15,3 0 1 16,-3 0-2-16,-5 0 1 16,0 0 0-16,-2 0 6 15,-9 0-1-15,10 0 3 16,-10 0-7-16,2 0-1 16,-1-4 0-16,6 2-1 15,-6-8 0-15,1 2 1 16,-2-3 0-16,-1 0-1 15,-3-3 0-15,2-6 0 0,-2 3 4 16,-1-5-2-16,0-1-2 16,-3 1 3-16,-2-2-2 15,-1 0-1-15,1-5 1 16,0 1 1-16,0 6 3 16,-5-1 2-16,0 3 7 15,0 4 6-15,0 0-12 16,0 8-6-16,0 0-2 15,0 5 0-15,0 3 0 16,0-3-13-16,0 3-26 0,0 0-20 16,0 0-62-1,-5-2-250-15</inkml:trace>
  <inkml:trace contextRef="#ctx0" brushRef="#br0" timeOffset="4310.04">14509 12457 1172 0,'0'0'7'0,"0"0"73"0,0 0 72 15,0 0-75-15,0 0-43 16,0 0-7-16,4 53 7 16,-4-22-10-16,0 3-3 15,0 0-13-15,-4-6-6 16,4-3-2-16,0-7 0 15,0-4-10-15,0-6-11 16,0-2-37-16,0-6-31 16,-1 0-68-16,-8 0-137 15,-1 0-448-15</inkml:trace>
  <inkml:trace contextRef="#ctx0" brushRef="#br0" timeOffset="4612.03">14391 12593 465 0,'0'0'633'0,"0"0"-614"0,0 0 72 16,0 0 35-16,0 0-38 15,0 0-44-15,-19 64-21 16,19-41 6-16,10-1-10 16,0 1 2-16,1-1-3 15,-1-2-1-15,4-3-6 16,-4-3-3-16,0-5-4 15,-4-7 3-15,7 1-7 16,-6-3 5-16,7 0 2 16,-2-8-4-16,4-6 3 15,-3-3-5-15,-2-1 0 0,-3 4 2 16,-6 1-3-16,2 1-9 16,-4 4-29-16,0 5-65 15,0 0-162-15,0 1-955 16</inkml:trace>
  <inkml:trace contextRef="#ctx0" brushRef="#br0" timeOffset="10433.94">11126 12868 784 0,'0'0'313'15,"0"0"-308"-15,0 0 55 16,0 0 63-16,0 0-48 16,0 0-41-16,0 0 8 15,-5 0-2-15,5 0-12 16,0 0-4-16,0 0-11 16,0 0 2-16,0 0-5 15,0 0-4-15,0-10 1 16,5-4 4-16,11-4-2 0,-6 1-6 15,6 1-3-15,-1 2 7 16,4 0-7-16,-3 0 2 16,4 2 0-16,-1 1 0 15,2 2 0-15,0-2-2 16,4-1 2-16,1 7-2 16,-2-6 0-16,11 5 0 15,-13-6 1-15,6 7 2 16,-6 0-2-16,2-1 2 15,-3 3 0-15,5-3 5 16,3 1-7-16,2 2 6 16,0 0-3-16,4 0-3 15,1 1 1-15,-2-2-1 0,2 4 0 16,-1 0 0-16,-4 0 0 16,-2 0-1-16,-3 0 0 15,-2 0 0-15,-2 0 0 16,-1 0 1-16,-2 0 0 15,5 0 4-15,-3 0 0 16,-1 0-4-16,-1 0 2 16,-3 0-3-16,-6 0 3 15,-3 0 1-15,2 0-3 16,-8 0 7-16,3 0-7 16,-4 0 2-16,2 0 0 15,1 4-3-15,2-4 3 16,0 0-3-16,-5 0 0 15,0 0 0-15,0 0 1 16,0 0-2-16,0 0-1 0,0 0-3 16,6 0-1-16,-6 0-1 15,0 0-5-15,0 0 10 16,0-4-2-16,0-1 4 16,0 2 1-16,0-3 0 15,0 4 1-15,0-2 1 16,0 4-2-16,0-2 7 15,0 2-3-15,0 0 6 16,0 0-3-16,0 0-2 16,0 0-1-16,0 0-5 0,0 0 0 15,0 0-1-15,0 0-5 16,0 0 4-16,0 0-3 16,8 0-2-16,4 0 4 15,4 6 1-15,8 0 0 16,-3 2 2-16,-2-2-6 15,-4 2 5-15,-3 0-1 16,-2 1 0-16,-1-1 0 16,-4-2 2-16,-5 0 0 15,0 0 4-15,0-4 1 16,0 0 9-16,0 2-1 16,-5 2 3-16,-10 2 7 15,-4 3-9-15,-2-5-3 16,0 2-7-16,11-5-3 15,1 0-2-15,4 0-1 0,3-3-11 16,2 0-7-16,0 0-20 16,0 0-63-16,0 0-166 15,6-6-1042-15</inkml:trace>
  <inkml:trace contextRef="#ctx0" brushRef="#br0" timeOffset="14185.53">8842 14159 1090 0,'0'0'21'0,"0"0"20"15,0 0 75-15,0 0-36 16,0 0-41-16,0 0-13 15,0 0 5-15,-10 39-5 16,5-19-1-16,-1 6 3 16,1 2-7-16,0-3-2 15,0 3-4-15,1-2-4 16,3-4-5-16,1 1 8 16,0-7-12-16,0-2-1 15,10-2-1-15,6-4 0 0,8 1 0 16,2-4 0-16,5-1-3 15,3-4 1-15,2 0-3 16,4 0 3-16,1 0 2 16,9 0 0-16,7-4 0 15,7-1 0-15,3 0 0 16,-2-5-3-16,6 6 3 16,-4-6-1-16,-1 2 0 15,-3 2-1-15,-6 1 1 16,-5 2 1-16,-4 0 0 15,-7 3-1-15,-1 0 1 16,-4 0 0-16,-5 0 0 16,0 0 0-16,-7 0-1 15,2 0 1-15,-7 0 0 16,-7 0-1-16,2 0 1 0,-9 0 0 16,-5 0 0-16,5 0 0 15,-5 0-1-15,5-3 1 16,-1-2 0-16,1-7 1 15,-3-4 0-15,6-4-1 16,-1 0 0-16,-2 3 0 16,1 0 0-16,-1 6 0 15,0 3 0-15,-2-2 2 16,-3 6-1-16,0-2 8 16,0 2-5-16,0 4-2 0,0-2 0 15,0 2-2 1,0-2 0-16,0 2 1 0,0 0 0 15,0 0-2-15,6 0 1 16,-6 0-7-16,0 0-14 16,0 0-57-16,0 0-163 15,0 2-948-15</inkml:trace>
  <inkml:trace contextRef="#ctx0" brushRef="#br0" timeOffset="16141.33">12901 14145 34 0,'0'0'727'0,"0"0"-724"16,0 0 76-16,0 0 56 16,0 0-13-16,0 0-60 15,-9 0 4-15,9 5-5 16,0 10-25-16,0 1-4 16,0 4-5-16,0-3-6 0,0 3-7 15,0-4-2 1,5 2-4-16,-1-4 0 0,1 0-4 15,10-3 0-15,-1-3-2 16,3-2-1-16,4-4-1 16,6-2 0-16,6 0-5 15,2 0 4-15,1-5-8 16,-2-3 8-16,6 5 2 16,-4-3 1-16,0 3 5 15,9 3-7-15,5-2 5 16,2 2-5-16,3 0 1 15,2-3 0-15,-2 0-1 16,0 0 0-16,-9 0 1 16,-3 1 0-16,-6 2-1 15,-3 0 1-15,-6 0 2 0,-4 0 8 16,7 0-1 0,-7 0-3-16,-3 0 3 0,-1 0-8 15,1 0-1-15,-6 0 5 16,-1 0-6-16,-3 0 1 15,-1 0 0-15,-2 0 0 16,-6-4 6-16,2 4-2 16,-3-2 0-16,5-1-3 15,-3 0 0-15,2 1-1 16,0-2-1-16,0 2 1 16,1-4-1-16,-1 4 0 15,-3-2 0-15,1-2-1 0,2 4 4 16,-5-6-3-1,0-1 3-15,5 0 1 0,-5-2 2 16,5 3-6-16,-5-4 0 16,0 4 2-16,0-4-1 15,0 2 3-15,0-4-3 16,0 2 0-16,0-2 0 16,0 9-1-16,0-4 0 15,0 0-1-15,0 9-1 16,0 0-3-16,0 0-33 15,0 0-78-15,0 6-229 16</inkml:trace>
  <inkml:trace contextRef="#ctx0" brushRef="#br0" timeOffset="39230.43">25227 7204 1198 0,'0'0'45'15,"0"0"-35"-15,0 0 91 16,0 0 2-16,0 0-48 0,0 0-19 16,0 0 1-16,0 0-1 15,-8-45-5-15,8 45-5 16,0 0-7-16,-5 4-5 15,0 15-12-15,-11 15 3 16,-3 8-2-16,-2 6-1 16,2-5-1-16,2-7 1 15,3-5-1-15,4-8-1 16,5-6-2-16,0-9-1 16,5-5-8-16,0-3-12 0,0 0 1 15,0 0-3 1,0-6 4-16,5-16-2 0,10-7 16 15,1-7 6-15,-1-3 1 16,3-4 0-16,-8-2 1 16,2 11-1-16,-2 3 1 15,-4 14 3-15,-1 9 8 16,-2 4 2-16,-3 4 9 16,0 0-10-16,0 0-9 15,2 6-4-15,7 20 0 16,1 13 3-16,4 15 8 15,1-1-4-15,1 4-5 16,4-3-1-16,-1-3 2 16,2-9-3-16,-4-9 0 15,4-7 0-15,-2-9-5 0,1-14 2 16,-1-3 0-16,4-18-5 16,1-18 8-16,2-15 1 15,3-11 4-15,-5-5 3 16,-3-7-2-16,-6 4 6 15,-8 7-10-15,2 19 4 16,-7 12 5-16,3 21-8 16,-5 5-1-16,3 4-2 15,-3 2-5-15,4 0-8 16,1 0-31-16,5 0-59 16,7 16-82-16,4 7-44 15,1 5-605-15</inkml:trace>
  <inkml:trace contextRef="#ctx0" brushRef="#br0" timeOffset="39461.43">25942 7495 1282 0,'0'0'93'15,"0"0"-92"-15,0 0 11 16,-7 87 44-16,-6-58-32 16,2-1-16-16,3-2-8 15,-3-4-6-15,6-8-19 16,5-5-70-16,0-9-81 0,0 0-434 16</inkml:trace>
  <inkml:trace contextRef="#ctx0" brushRef="#br0" timeOffset="39581.44">25908 7213 458 0,'0'0'232'0,"0"0"-232"16</inkml:trace>
  <inkml:trace contextRef="#ctx0" brushRef="#br0" timeOffset="40061.64">26325 7311 984 0,'0'0'312'0,"0"0"-310"16,0 0 71-16,0 0 56 16,0 0-69-16,0 0-30 15,0 18-16-15,0 10-2 0,0 11 5 16,-4 4-10-1,3 5-3-15,1-6-4 0,0-3 0 16,0-5 0-16,0-11-25 16,0-12-48-16,10-11-66 15,-3-3-271-15</inkml:trace>
  <inkml:trace contextRef="#ctx0" brushRef="#br0" timeOffset="41059.65">27090 7345 1524 0,'0'0'0'16,"0"0"-137"-16,0 0 93 16,0 0 11-16,0 0-102 15,0 0-693-15</inkml:trace>
  <inkml:trace contextRef="#ctx0" brushRef="#br0" timeOffset="41199.68">27059 7568 676 0,'0'0'904'0,"0"0"-898"16,0 0 4-16,0 0 3 15,0 0-13-15,0 0-151 16,34-22-698-16</inkml:trace>
  <inkml:trace contextRef="#ctx0" brushRef="#br0" timeOffset="42671.7">28444 6846 1143 0,'0'0'296'15,"0"0"-295"-15,0 0 72 16,0 0-15-16,0 0-24 0,0 0-28 16,-9 56-1-16,-7-1 8 15,-4 3 3-15,3 11 5 16,-6 4 16-16,1 0-12 16,3-6 8-16,3-4-19 15,1-15-5-15,4-12-1 16,6-5-6-16,2-11-2 15,3-8 0-15,0-4-3 16,0-5 2-16,3 2-2 16,13-1-4-16,3-4 7 15,7 0-4-15,-1 0 4 16,1 0-3-16,-2 0 4 16,-1 0-1-16,1 0 0 15,0 0 1-15,-2 0-3 16,-1 0-8-16,3 0-7 15,0 0-15-15,2 2-23 0,0-2-41 16,3 0-143-16,-3 0-297 16</inkml:trace>
  <inkml:trace contextRef="#ctx0" brushRef="#br0" timeOffset="42878.7">28910 7337 1365 0,'0'0'93'0,"0"0"-88"15,0 0 73-15,0 0-29 0,0 0-39 16,0 0-8-16,-10 102 4 16,8-66-5-16,-3-4-2 15,5-4-29-15,0-5-75 16,0-15-133-16,0-8-601 15</inkml:trace>
  <inkml:trace contextRef="#ctx0" brushRef="#br0" timeOffset="43015.7">28976 7078 1165 0,'0'0'0'15,"0"0"-196"-15,0 0-110 0</inkml:trace>
  <inkml:trace contextRef="#ctx0" brushRef="#br0" timeOffset="43455.71">29429 7222 746 0,'0'0'382'0,"0"0"-361"0,0 0 83 16,0 0 91-16,0 0-83 16,0 0-64-16,-52 0-22 15,35 14-4-15,1 0-8 16,4 0-4-16,2-3-10 15,5 3-1-15,5-2-1 16,0-2-6-16,0 8 1 16,15-4 3-16,6 3-5 15,3 0 1-15,-1 0-5 16,2 3-5-16,-4-4 11 16,-4 1-8-16,-10-3 15 15,-2 0-1-15,-5 0 2 16,0-2 8-16,0 2 21 0,-12 3 6 15,-10-3 7-15,0 3-3 16,-4-3-9-16,2-5-24 16,8-1-7-16,6-2-10 15,6-6-28-15,4 0-31 16,0-12-81-16,21-13-554 16</inkml:trace>
  <inkml:trace contextRef="#ctx0" brushRef="#br0" timeOffset="45767.21">30020 6908 784 0,'0'0'459'15,"0"0"-394"-15,0 0 40 16,0 0 8-16,0 0-40 0,0 0-28 15,1 9-23-15,-2 19-4 16,-18 17-4-16,-5 23-1 16,-4 11 4-16,-3 6-5 15,4-4-3-15,9-7-5 16,8-12-4-16,10-12 0 16,0-7-2-16,2-12-2 15,18-8-13-15,1-15-23 16,7-8-8-16,-1-6-33 15,2-22-115-15,-4-14-301 0</inkml:trace>
  <inkml:trace contextRef="#ctx0" brushRef="#br0" timeOffset="45948.23">29815 7177 929 0,'0'0'442'0,"0"0"-442"16,0 0 0-16,0 0 3 16,0 0 32-16,96 22-27 15,-48-17-8-15,4 4-91 16,-2-4-244-16</inkml:trace>
  <inkml:trace contextRef="#ctx0" brushRef="#br0" timeOffset="47382.12">30934 6829 784 0,'0'0'157'16,"0"0"49"-16,0 0 6 15,0 0-81-15,0 0-67 16,0 0-22-16,-29-36-9 16,10 24-9-16,-1 4-5 15,-6 2-16-15,-5 3 3 16,-5 0-4-16,-4 3 0 16,-1 0 3-16,-2 0-5 0,5 9 4 15,8 0-4 1,6-1 0-16,12 4 0 0,2 7 0 15,5 9-4-15,5 6 2 16,0 6 2-16,0 7 0 16,10 4-2-16,-3 5 3 15,3 7-1-15,-5 4 0 16,1 7 2-16,-6-3-1 16,0 0-1-16,0-10 0 15,0-2-2-15,0-7 4 16,0-5-2-16,-2-11 0 15,-2-7 0-15,4-6 6 16,0-10-4-16,0-3 1 16,4-6 2-16,6-4-4 0,6 0-2 15,8 0 0-15,7-2-8 16,2-15 3-16,4-3-19 16,-4 0-14-16,0 0-16 15,-7 1-143-15,-6-4-462 16</inkml:trace>
  <inkml:trace contextRef="#ctx0" brushRef="#br0" timeOffset="47544.12">31153 7439 1535 0,'0'0'0'0,"0"0"-83"0,0 0 33 16,0 0 49-16,0 0-132 16,0 0-595-16</inkml:trace>
  <inkml:trace contextRef="#ctx0" brushRef="#br0" timeOffset="47680.14">31415 7453 1060 0,'0'0'0'16,"0"0"-226"-16,0 0-27 0</inkml:trace>
  <inkml:trace contextRef="#ctx0" brushRef="#br0" timeOffset="47799.14">31556 7487 1141 0,'0'0'64'0,"0"0"-64"16,0 0-65-16,93-34-307 15</inkml:trace>
  <inkml:trace contextRef="#ctx0" brushRef="#br0" timeOffset="48472.06">31920 6801 1238 0,'0'0'33'16,"0"0"-15"-16,0 0 69 15,0 0 5-15,0 0-53 0,0 0-24 16,38-40-8 0,-28 40 6-16,4 0 14 0,0 9-24 15,3 2-2-15,-2 1 2 16,4-2-3-16,-3-4 0 16,-1 0-4-16,-1-3-5 15,-9-3 6-15,-3 3-4 16,-2-3 6-16,0 0 1 15,0 0 2-15,0 0 7 16,0 0 0-16,0 2 1 16,0 2 8-16,0 1-6 15,0 6-1-15,0 9 4 16,-7 5-7-16,4 7 3 16,1-1-5-16,-2-1-6 15,4 7 4-15,0-3-4 0,0 6 0 16,0 2-1-16,9 3 2 15,-4 6-2-15,2 2 1 16,-2 1-4-16,0-3 2 16,-1-6 1-16,1 3 1 15,-5 0 0-15,2-3 0 16,-2 1 0-16,0-5 0 16,0-1 2-16,0-3-2 15,0-5 0-15,-7-5 0 16,-3-4 2-16,1-10-2 15,-1-1 12-15,3-6 14 16,-2-4-2-16,-5-2 3 0,4 0-14 16,-7 0-13-1,-7 0-1-15,-2-2-14 0,-9-4-10 16,-4 6-25-16,-3 0-75 16,-2 0-193-16</inkml:trace>
  <inkml:trace contextRef="#ctx0" brushRef="#br0" timeOffset="61885.88">25577 8974 1032 0,'0'0'60'0,"0"0"-49"15,0 0 5-15,0 0-9 16,0 0-7-16,0 0 2 15,0 0-2-15,57-14 6 16,-52 14 19-16,0 0 24 16,-1 3 23-16,-4 0-6 0,0 3 1 15,0-4-13-15,0 4-16 16,0 0-1-16,0 4-9 16,0 0-13-16,0 0-8 15,0-1-7-15,0 5 0 16,10-6-6-16,11 6-13 15,8-2-2-15,2 0 4 16,0-2-3-16,0 2 17 16,-2 5 3-16,-8-3 1 15,-5 0 4-15,-6 2 14 16,-7 2 17-16,-3-1-3 16,0 3-7-16,-20-4 13 0,-1 4-10 15,-7 0-7-15,3-6-6 16,4 0-9-16,2-3 0 15,7-3-6-15,2-2-1 16,1 0 0-16,4 0-1 16,0 0-1-16,-1-4 0 15,0 2 0-15,0-2 2 16,-2-2-1-16,-1 0-10 16,-1 0-2-16,-2 0-29 15,1-12-63-15,6-4-152 16,5-4-596-16</inkml:trace>
  <inkml:trace contextRef="#ctx0" brushRef="#br0" timeOffset="62364.89">26518 9006 1527 0,'0'0'19'0,"0"0"-16"16,0 0-6-16,0 0-4 15,0 0-121-15,0 0-493 16</inkml:trace>
  <inkml:trace contextRef="#ctx0" brushRef="#br0" timeOffset="62500.9">26466 9403 1479 0,'0'0'36'15,"0"0"-36"-15,0 0-4 0,0 0-53 16,0 0-199-16</inkml:trace>
  <inkml:trace contextRef="#ctx0" brushRef="#br0" timeOffset="62799.9">26812 9033 1224 0,'0'0'285'0,"0"0"-285"16,0 0-38-16,0 0 20 16,0 0-147-16,0 0-231 15</inkml:trace>
  <inkml:trace contextRef="#ctx0" brushRef="#br0" timeOffset="62942.9">26785 9310 935 0,'0'0'267'0,"0"0"-265"16,0 0 39-16,0 0-41 16,0 0-22-16,0 0-305 15,-9 14-388-15</inkml:trace>
  <inkml:trace contextRef="#ctx0" brushRef="#br0" timeOffset="64708.94">27756 8681 487 0,'0'0'589'0,"0"0"-551"15,-19 87 49-15,-1-31 15 16,-6 7 23-16,2-1-7 15,1-5-75-15,-1-10-10 16,12-7-9-16,4-15-16 16,4-11-8-16,4-6-1 15,0-4-26-15,0-4-18 16,0-12-14-16,17-19-10 0,4-11 4 16,0-3-49-1,-4-9-1-15,0 3 40 0,-7 0 54 16,1 3 21-16,1 6 11 15,2 9 10-15,-2 7 24 16,-2 9 23-16,2 8 10 16,-5 4-3-16,2 5-23 15,-4 0 3-15,0 0-13 16,2 5-13-16,1 21 1 16,4 14 5-16,-1 7 2 15,1 10-7-15,-5 5-24 16,3-5-1-16,-1-1-1 15,1-9-3-15,6-7-2 16,-1-11 1-16,1-9 0 16,-1-10-2-16,1-10-1 0,4 0 0 15,8-16 0-15,3-18 3 16,5-11 5-16,-2-4-3 16,-3-5 3-16,-1-5 7 15,-8 3-10-15,-1-1 5 16,-4 18-1-16,-7 9-2 15,-5 18-1-15,-3 6-3 16,-2 4-3-16,0 2-1 16,0 0-22-16,4 0-24 15,3 10-50-15,1 14-115 16,4 1-94-16,-1 5-663 16</inkml:trace>
  <inkml:trace contextRef="#ctx0" brushRef="#br0" timeOffset="64876.94">28368 9033 1114 0,'0'0'107'16,"0"0"-7"-16,0 0 47 15,0 0-65-15,0 0-45 16,0 0-20-16,0 0-17 16,0 74-4-16,0-74-38 15,0 0-54-15,5 0-91 16,5-3-170-16,6-14-405 15</inkml:trace>
  <inkml:trace contextRef="#ctx0" brushRef="#br0" timeOffset="65025.95">28499 8802 1185 0,'0'0'63'15,"0"0"-46"-15,0 0 127 16,0 0-66-16,0 0-78 15,0 0-31-15,22-34-132 16,-13 34-287-16</inkml:trace>
  <inkml:trace contextRef="#ctx0" brushRef="#br0" timeOffset="65328.95">28867 8582 935 0,'0'0'456'16,"0"0"-454"-16,0 0 60 16,0 0 53-16,0 0-50 15,0 0-51-15,-32 107 15 16,16-53-1-16,-1-1-14 15,3 1-5-15,2-9-8 16,7 0-1-16,1-9-10 16,4-1-11-16,0-10-7 0,0-5-24 15,0-7-75-15,11-3-102 16,-3-10-475-16</inkml:trace>
  <inkml:trace contextRef="#ctx0" brushRef="#br0" timeOffset="67051">25417 9765 485 0,'0'0'168'15,"0"0"-90"-15,0 0 118 16,0 0-4-16,0 0-30 0,0 0-62 16,0-20-36-1,-2 20-20-15,2 0-8 0,-3 0 5 16,3 0-12-16,0 0-17 15,-2 0-8-15,-3 16 1 16,1 4 4-16,-1 8-5 16,4 1-2-16,1-7 1 15,0 1-3-15,0 0 1 16,0-4 2-16,0-2-3 16,0-2 0-16,6-7 0 15,3 0-6-15,3-2 1 16,7-6-3-16,2 0 2 15,8 0 4-15,2-3-5 16,0-6 7-16,4 3-1 16,-4 4 1-16,-2 0-1 15,2 2 2-15,-2 0-1 0,-1 0 4 16,1 0-2-16,0 0-2 16,-3 0 0-16,3 2 0 15,-6 0 3-15,1-2-3 16,-3 0 0-16,-6 0 0 15,-1 0 2-15,-4 0-2 16,-5 0 0-16,0 0 0 16,1 0 0-16,-1 0 0 15,0 0 0-15,0-4 2 16,0-8-1-16,0-2 5 16,1-3 4-16,-3-3-3 0,-3 4 2 15,0-2-9-15,0-2 4 16,0 6-4-16,0 0-1 15,0 1-1-15,0-1-10 16,0 2-31-16,0 4-23 16,-5 2-67-16,1 6-247 15</inkml:trace>
  <inkml:trace contextRef="#ctx0" brushRef="#br0" timeOffset="67616.82">25553 10483 72 0,'0'0'859'0,"0"0"-812"15,0 0 112-15,0 0-20 16,0 0-38-16,0 0-18 15,9 55-24-15,-8-25-30 16,-1 7-14-16,0 3-5 16,0 2 0-16,-5 1-10 0,-5-1 7 15,-2-3-5-15,0-1 0 16,1-11-2-16,5-7-4 16,2-6-19-16,4-12-43 15,0-2-79-15,0-8-233 16</inkml:trace>
  <inkml:trace contextRef="#ctx0" brushRef="#br0" timeOffset="67987.83">25455 10425 1254 0,'0'0'30'15,"0"0"-19"-15,0 0 79 16,0 0-20-16,0 0-32 16,0 0-4-16,-12-3-12 15,12 3-16-15,0-3-6 16,8-2-9-16,8-9 8 16,8-10 1-16,4-1 0 15,-1-5-2-15,-4 1 1 16,-8 4 1-16,-1 5 3 15,-7 9 0-15,-4 7 9 16,-3 2 14-16,0 2 5 0,4 0-7 16,1 6-20-16,2 10-3 15,6 7 12-15,5-3-11 16,-3 0-2-16,4-6-11 16,2-3-39-16,-1-2-29 15,-4-4-47-15,-2 1-180 16</inkml:trace>
  <inkml:trace contextRef="#ctx0" brushRef="#br0" timeOffset="68882.67">25078 11240 824 0,'0'0'192'0,"0"0"-144"16,0 0 85-16,0 0-17 15,0 0-36-15,0 0-21 16,8 14-18-16,-3 18 12 16,-3 15-6-16,-2 7-21 15,0 3-22-15,-2-4-1 16,-8-5-1-16,1-8-1 0,1-7-2 16,3-13-13-1,3-8-17-15,2-12-44 0,0 0-80 16,0-20-46-16,0-17-337 15</inkml:trace>
  <inkml:trace contextRef="#ctx0" brushRef="#br0" timeOffset="69105.67">24905 11181 1165 0,'0'0'134'16,"0"0"-129"-16,0 0 76 15,0 0-43-15,0 0-21 16,0 0-10-16,45-8 24 16,-9 4-1-16,6-1-22 0,2 2-3 15,-2 1-5-15,-3-4-9 16,-4 3-17-16,-8-3-48 16,-4 6-80-16,-13 0-156 15,-5 0-581-15</inkml:trace>
  <inkml:trace contextRef="#ctx0" brushRef="#br0" timeOffset="69417.67">24973 11655 239 0,'0'0'856'0,"0"0"-851"15,0 0 119-15,0 0 8 16,0 0-76-16,0 0-39 16,10 3 9-16,12 0 35 15,4 2-25-15,2-2-26 16,1-3-8-16,2 0-1 15,2 0-1-15,-2 0-16 16,-9-3-42-16,0-5-91 0,-9 5-307 16</inkml:trace>
  <inkml:trace contextRef="#ctx0" brushRef="#br0" timeOffset="69857.69">25427 11539 1282 0,'0'0'15'0,"0"0"0"16,0 0 39-16,0 0-36 15,0 0 8-15,0 0-9 16,-7 69 13-16,7-59-17 16,0-4-1-16,0-2-12 15,6-4-14-15,6 0-20 16,7 0 2-16,6-12-3 16,5-8-26-16,-6 6-19 15,-2 0 32-15,-6 5 48 16,-6 7 2-16,-1 2 51 15,-9 0 14-15,1 0 5 16,3 0-2-16,-4 5-2 16,0 9-12-16,2-2-23 0,-2-2-28 15,5 2-3 1,2-4-2-16,-2-2-19 0,10-2-36 16,3-4-71-16,6 0-83 15,7-18-218-15</inkml:trace>
  <inkml:trace contextRef="#ctx0" brushRef="#br0" timeOffset="70090.7">25927 11266 1174 0,'0'0'116'16,"0"0"51"-16,0 0-52 0,0 0-75 15,0 0-34-15,0 0 15 16,-16 87 2-16,3-33-12 15,2 5-3-15,4-2-8 16,-1-9-4-16,8-7-11 16,0-7-28-16,0-11-23 15,0-9-25-15,3-14-60 16,-1 0-49-16,-2-14 30 16,0-9-174-16</inkml:trace>
  <inkml:trace contextRef="#ctx0" brushRef="#br0" timeOffset="70251.7">25756 11432 692 0,'0'0'260'0,"0"0"28"0,0 0-38 16,0 0-128-1,0 0-61-15,0 0-50 0,-10-28-8 16,53 34 1-16,17-6-4 16,8 0-19-16,7-6-53 15,5-8-148-15,-8-3-675 16</inkml:trace>
  <inkml:trace contextRef="#ctx0" brushRef="#br0" timeOffset="71243.73">27579 9694 960 0,'0'0'219'16,"0"0"-205"-16,0 0 45 16,0 0 13-16,0 0-21 15,0 0-24-15,0 31-10 16,0-3 7-16,5 4 10 16,5-2-9-16,6 1-15 15,5-5 0-15,8-4-3 16,5 1-2-16,4-9 0 15,12-8-5-15,2-6-5 16,6 0 5-16,-1 0-5 16,7-4 5-16,1-1 2 0,3-1-1 15,-3-2 2-15,2 2 2 16,4 4 1-16,-1 2-2 16,-1 0-2-16,-3 0 12 15,-9 0-2-15,-7 8 0 16,-6 0 4-16,-2 3-8 15,-3-5-3-15,-1 2-3 16,0-2 0-16,-5 0-2 16,0-4 0-16,-8 2-2 15,-2-4 1-15,-6 0-5 16,-10 0 6-16,2 0-2 0,-8-4-1 16,3-6 3-16,-3-4 10 15,-1-4 5-15,0-1-7 16,0-3-7-16,0-4 2 15,0-2-2-15,0-1 2 16,0-1-3-16,0 7 3 16,0-3-1-16,0 4 5 15,0 2-7-15,0 0-3 16,0 6-6-16,0 5-11 16,0 7-1-16,0 2-15 15,0 0-57-15,0 8-103 16,0 15-233-16</inkml:trace>
  <inkml:trace contextRef="#ctx0" brushRef="#br0" timeOffset="71770.73">28261 10479 590 0,'0'0'538'16,"0"0"-480"-16,0 0 130 0,0 87-88 15,-9-51-56-15,-1 1-9 16,5 0-21-16,0-6-5 16,5-6-2-16,0-7-7 15,0-8-8-15,0-1-16 16,0-6-34-16,0-3-33 15,0 0-90-15,0-3-166 16</inkml:trace>
  <inkml:trace contextRef="#ctx0" brushRef="#br0" timeOffset="72219.73">28187 10467 22 0,'0'0'1169'15,"0"0"-1136"-15,0 0 34 16,0 0 17-16,0 0-28 16,0 0-10-16,-2-2-17 15,2 2-7-15,0-4-7 16,0 2 7-16,0-4 6 16,0-5-12-16,7-1-6 15,3-4-1-15,6-4-8 16,3-6-1-16,0 4 0 15,-2-7 1-15,-3 4-2 0,-4 5 3 16,-1 6 0 0,-8 12 8-16,3-2 2 0,-2 4 12 15,-2 0-8-15,5 0-15 16,0 0-1-16,5 0-3 16,1 0 3-16,4 0 0 15,2 0 0-15,-5 0-1 16,-1 0 1-16,-1 0 0 15,-5 0 0-15,-1 0 1 16,-4 0-1-16,0 0 8 16,0 20-1-16,0 5-2 15,0 13 10-15,1-5-15 16,5-1-3-16,7-7-55 16,12-20-150-16</inkml:trace>
  <inkml:trace contextRef="#ctx0" brushRef="#br0" timeOffset="72951.75">27691 11150 1004 0,'0'0'130'0,"0"0"-93"16,0 0 67-16,0 0-1 15,0 0-32-15,0 0 5 16,10 96-19-16,-10-48-34 16,0 0-2-16,-7 3-2 15,-5 0 3-15,0-1 3 16,-2-1-9-16,2-7-3 15,2-3-1-15,5-11-10 0,0-5 4 16,5-6-6-16,0-8-2 16,0-5 0-16,0-4-4 15,10 0-2-15,2 0 1 16,9-2 7-16,3-9 0 16,0 2 0-16,-2 1 1 15,-1 2 3-15,3 1-4 16,-3 2 0-16,-1 0-1 15,3 3 1-15,-8 0-2 16,-3 0 0-16,2 0-8 16,-7 0-3-16,-2 6-31 15,-1-1-48-15,-3 1-138 16,5 2-286-16</inkml:trace>
  <inkml:trace contextRef="#ctx0" brushRef="#br0" timeOffset="73307.75">28247 11533 988 0,'0'0'242'16,"0"0"-85"-16,0 0-40 15,0 0-65-15,0 0-19 16,0 0-11-16,-15 79-5 15,8-49-17-15,0-8-4 16,7-3-12-16,0-7-43 16,0-12-67-16,19 0-130 15,2-14-361-15</inkml:trace>
  <inkml:trace contextRef="#ctx0" brushRef="#br0" timeOffset="73456.78">28313 11361 1432 0,'0'0'18'16,"0"0"10"-16,0 0-28 15,0 0-43-15,0 0-124 16,0 0-99-16,63 4-724 16</inkml:trace>
  <inkml:trace contextRef="#ctx0" brushRef="#br0" timeOffset="73794.77">28650 11435 715 0,'0'0'356'0,"0"0"-170"0,0 0-27 16,0 0-48-16,0 0-43 15,0 0-17-15,-94 19-10 16,83-15-23-16,11 2-18 15,0-1 0-15,0 0-30 16,14 4-19-16,7 0 5 16,5-1-30-16,-2 1 23 15,-7-1 31-15,-7 0 20 16,-5 4 6-16,-5 2 29 16,0 0 33-16,-7 6-3 15,-13-1-11-15,-6 1-12 0,2-2-13 16,3-5-14-16,11-4-15 15,5-7-4-15,5-2-22 16,0 0-42-16,27-16-123 16,13-6-176-16</inkml:trace>
  <inkml:trace contextRef="#ctx0" brushRef="#br0" timeOffset="74066.78">29034 11136 441 0,'0'0'548'0,"0"0"-465"0,0 0 153 15,0 0-62-15,0 0-116 16,0 0-27-16,-31 47-5 16,12-7-7-16,-1 5-1 15,1 9-1-15,2 5-2 16,-1-2 11-16,6-1-14 15,4-5-8-15,6-11-4 16,2-9-12-16,0-11-30 16,16-12-61-16,-1-8-89 15,1 0-70-15,-6-6-200 16</inkml:trace>
  <inkml:trace contextRef="#ctx0" brushRef="#br0" timeOffset="74236.78">28797 11365 796 0,'0'0'516'0,"0"0"-481"15,0 0-7-15,0 0 54 16,93 0-5-16,-38 0-54 16,3 0-23-16,-6-4-21 15,-11-4-72-15,-4 2-186 16</inkml:trace>
  <inkml:trace contextRef="#ctx0" brushRef="#br0" timeOffset="75059.81">29625 11015 739 0,'0'0'369'0,"0"0"-247"16,0 0 23-16,0 0-44 16,0 0-73-16,0 0 0 15,-45-4-11-15,27 4 6 16,2 0-8-16,4 0-6 15,-2 0 3-15,4 10-4 16,-6-2 7-16,3 6-8 16,-3 3 1-16,4 5 8 15,0 4-14-15,5 2 1 16,4 0-3-16,3 6 0 0,0 0-2 16,0 0 3-16,0 2-1 15,-2 1 1 1,-7 5 3-16,-1 1-1 0,-7 2 2 15,-6-3-4-15,6-2 4 16,2-3-4-16,-1-9 0 16,11-2 1-16,5-4 0 15,0-11-3-15,0-3 1 16,15-2-8-16,6-6 6 16,10 0-7-16,0-6 6 15,0-8 1-15,2 6-1 16,-7 2 3-16,-4 3 0 0,0 1-1 15,-6 2-2-15,-4-4-6 16,2 4-34 0,-4 0-20-16,0-2-62 0,6 0-130 15,0-4-513-15</inkml:trace>
  <inkml:trace contextRef="#ctx0" brushRef="#br0" timeOffset="75412.81">30071 11110 724 0,'0'0'283'16,"0"0"-129"-16,0 0 6 15,0 0-50-15,0 0-22 16,0 73-27-16,-1-24-30 16,-8-1-13-16,-1-3-13 15,5-3 3-15,-4-5-8 16,7-6-4-16,-3-8-2 15,2-7-18-15,3-10-13 0,-2-3-41 16,-2-3-148-16,4 0-143 16</inkml:trace>
  <inkml:trace contextRef="#ctx0" brushRef="#br0" timeOffset="75646.81">29951 10983 1120 0,'0'0'151'15,"0"0"-40"-15,0 0 23 16,0 0-72-16,95 32-27 0,-59-24-31 16,5-2 2-16,4-6-6 15,1 0-14-15,-1 0-26 16,-9-8-51-16,-6 2-73 15,-20 6-207-15</inkml:trace>
  <inkml:trace contextRef="#ctx0" brushRef="#br0" timeOffset="75864.81">29899 11446 872 0,'0'0'169'16,"0"0"-117"-16,0 0 100 16,0 0-61-16,0 0-54 15,0 0-14-15,76 28 0 16,-47-30-14-16,-1-6-9 16,1-2-2-16,2 6-62 15,-2 0-107-15,-4 4-276 16</inkml:trace>
  <inkml:trace contextRef="#ctx0" brushRef="#br0" timeOffset="76306.84">30481 11375 943 0,'0'0'64'16,"0"0"145"-16,0 0-63 15,0 0-58-15,0 0-4 16,0 0-42-16,0 60-23 16,0-43-2-16,0-5-10 15,9-4-7-15,-4-2-9 16,7-4-11-16,4-2-15 15,8 0-8-15,7-8 2 0,-2-10-13 16,0-1 15-16,-8 5 15 16,0 0 24-16,-11 5 12 15,-1 6 10-15,-4 1 34 16,-3 2 2-16,-2 0-19 16,3 0-15-16,-1 2-3 15,-2 7 16-15,3 11 0 16,-3-4-19-16,2 2-4 15,3 2-14-15,4-9-3 16,3-8-27-16,10-3-59 16,4 0-105-16,5-18-215 15</inkml:trace>
  <inkml:trace contextRef="#ctx0" brushRef="#br0" timeOffset="76560.83">31098 11009 1235 0,'0'0'134'0,"0"0"-89"15,0 0 41-15,0 0-42 16,0 0-31-16,0 0 14 16,-21 95-5-16,8-49-7 15,6-1-6-15,2 6-8 16,1-5 4-16,4-5 1 15,0-7-5-15,0-8-2 0,0-4-15 16,9-11-24-16,-4-5-36 16,-3-6-65-16,1 0-123 15,-3-8-258-15</inkml:trace>
  <inkml:trace contextRef="#ctx0" brushRef="#br0" timeOffset="76731.83">30945 11243 826 0,'0'0'432'0,"0"0"-395"16,0 0 17-16,0 0 12 15,0 0-13-15,86-3-38 16,-50 1-10-16,-1 2-5 16,-3-3-20-16,3 0-56 0,-6 0-133 15,-5 0-208-15</inkml:trace>
  <inkml:trace contextRef="#ctx0" brushRef="#br0" timeOffset="77265.86">31412 10961 274 0,'0'0'808'15,"0"0"-734"-15,0 0 58 0,0 0-17 16,0 0-54-16,0 0-25 16,39-19-17-16,-23 19-10 15,-1 0-6-15,4 8-3 16,2 0 0-16,0 1 2 16,4-4-2-16,1-2-2 15,3 0-13-15,-3-3-30 16,-2 0-17-16,-13 0 28 15,-3 0 32-15,-8 0 2 16,0 0 2-16,0 5 63 16,0 4 2-16,-8 6-3 15,-3 4-7-15,1 9-15 16,0 0-30-16,1 6-6 0,7 0-4 16,2-1-4-16,0 7 1 15,0-3-7-15,0 3 3 16,2-3-16-16,9-1-13 15,-6-2 5-15,0-1 8 16,-5 1 21-16,0-3 0 16,0-3 4-16,-12 1 13 15,1-6 3-15,-2-4-3 16,2-5 2-16,4-4-9 16,-1-6 9-16,-6-4-5 15,4 0-13-15,-1 0-1 16,1-4-13-16,-2-12-22 15,-2 0-70-15,-1-1-132 0</inkml:trace>
  <inkml:trace contextRef="#ctx0" brushRef="#br0" timeOffset="194738.08">6932 9567 665 0,'0'0'83'16,"0"0"-74"-16,0 0 68 16,0 0 34-16,0 0-38 15,0 0 6-15,0 0-29 16,0 0 0-16,-26-6 2 15,26 6 2-15,0 0-25 16,0 0-7-16,0 0-2 16,0-3-15-16,0 1 13 0,0-4-6 15,-5 0-6-15,5 0 4 16,0-2-4-16,0 0-4 16,0-4 2-16,0-2-2 15,0 0-2-15,0 0 1 16,0 0 3-16,0 3-3 15,0-1-1-15,0 4 0 16,0-4 2-16,0 4 3 16,0 2-4-16,0 1 6 15,5 5 1-15,-5-6 2 16,0 0-8-16,5 4-2 16,-5-1 5-16,0 3-3 0,5-3 0 15,-5 3-2-15,9-3 0 16,-2 3-1-16,3 0 1 15,9 0 0-15,-3 0-3 16,8 0 5-16,-4 0-2 16,3-3 0-16,1 1 2 15,2-2 0-15,0 2-1 16,-2 2 0-16,5-2 11 16,-3 2-10-16,5 0 3 15,-5 0 1-15,3-4-5 16,2 4 11-16,-2-2-12 15,-3-2 2-15,5 2 6 16,-5-2-8-16,3 2 11 16,0 0-3-16,-3 2 0 15,5 0 2-15,-5 0-7 0,3 0 3 16,-3 0 6-16,5 0-10 16,-1 0 3-16,-1 0-4 15,-3-6 0-15,8 2 3 16,-6-1-4-16,1 2 0 15,2 1 0-15,-2-4 0 16,2 6 0-16,0 0 0 16,-1 0 2-16,6 0-1 15,-2 0 0-15,2 0-1 16,-1 0 0-16,4-3 0 0,-6 0 0 16,0 3 0-16,0 0 3 15,-4 0-5-15,7 0 2 16,-1 0 0-16,-1 0 2 15,2 0 1-15,5 0-3 16,-1 0 3-16,7 0-2 16,-3 0 0-16,1 0-1 15,-3 0 0-15,-3 0-4 16,1 0 7-16,-4 0-3 16,-5-2 0-16,3-1 4 15,-3 0-6-15,9 0 2 16,-9-3 0-16,9 4 1 15,-8-4 1-15,6 0-2 0,-2 4 0 16,4-2 1 0,1 2 1-16,1 0-2 0,-3-2 0 15,6 4 3-15,-9 0-3 16,-1-2 2-16,-8-4 6 16,-3 2-6-16,6 2 11 15,-4-4-7-15,-1 0-5 16,5 4 5-16,-4-4-4 15,-1 4-2-15,1 2 2 16,0-4 0-16,2 2-3 16,-3 2 1-16,-2-3 0 15,1 3 0-15,0 0 2 16,-7 0-2-16,7 0 0 16,-3 0 0-16,-2 3-1 0,2 3 1 15,-1-1 0-15,6-2-2 16,-2 3 4-16,2-4-3 15,-5 4 1-15,0-4 0 16,-3-2-3-16,-2 6 3 16,3-2 0-16,-4-2-2 15,-3 4 3-15,-1-6-1 16,3 2 0-16,-4-2 1 16,4 0-1-16,-4 0 0 15,-3 0 0-15,2 0-1 16,-3 0 0-16,3 0 1 15,-4 0 0-15,-3 0-2 16,1 0 1-16,3 0 1 16,-6 0 0-16,5 0-3 0,-5 0 4 15,0 0-1-15,5 0 0 16,0-2 3-16,4 0-3 16,-2-2 0-16,-2 2 0 15,3-4-3-15,-1 2 4 16,-2 2-1-16,1 0 0 15,-3-2 0-15,-1 4-4 16,-2 0 4-16,0 0 0 16,0 0-2-16,0 0-2 15,0 0 2-15,0 0 0 16,3 0-2-16,-3 0 2 0,0 0 0 16,0 8 0-16,5 4 1 15,-5 2 2-15,0 9 1 16,0 2 6-16,0 6 0 15,0 0 11-15,0-3-9 16,0 4 1-16,0-7 0 16,0-3-6-16,0-2 1 15,0-8-5-15,0-1 1 16,0-2-2-16,0-7 0 16,0-2-5-16,0 0-27 15,-5 0-96-15,-10 0-216 16</inkml:trace>
  <inkml:trace contextRef="#ctx0" brushRef="#br0" timeOffset="202032.33">11464 10004 72 0,'0'0'28'0,"0"0"30"16,0 0 113-16,0 0 4 15,0 0-79-15,0 0-17 16,0 0-75-16,-5-8-4 16,1 8-14-16,-1 0-20 15,0 0 3-15,5 0-2 16,-5 0 12-16,5 0 16 16,0 0-102-16,0 0 13 15,-5 0 44-15,5 0 45 16,0 0 5-16,0-3 50 0,-4 3 108 15,4 0-13-15,-2-3-54 16,-1 0 19-16,3 1-28 16,-2 2-32-16,2-4-7 15,0 4-8-15,0-2-9 16,0-1-5-16,0-2-21 16,0 1 14-16,0 2 33 15,0 2-4-15,0-4 3 16,0 2 17-16,0 2-19 15,0 0-5-15,0 0-25 16,0 0-8-16,0 0-1 16,0 0-4-16,0 0-1 0,0 0 0 15,0 0-1 1,0 0-3-16,0 2 8 0,0 10-3 16,0 0 10-16,0-1-10 15,0 3 1-15,0-6-2 16,0 0 3-16,0 2-3 15,0-6 0-15,0 0 0 16,0-2-3-16,2-2 2 16,3 4-3-16,-1-4-1 15,6 0-4-15,4 0 6 16,1 0 2-16,1 0 0 16,-1 0-2-16,6 0 3 15,0-4 0-15,-1 4-1 16,4-2 4-16,6-2-3 15,-4 2 0-15,-1 0 0 0,6 2-1 16,-1 0 5 0,-5 0-4-16,5 0 2 0,-4 0-1 15,-6 0 6-15,4 0-6 16,-1 0 2-16,-4 0 0 16,7 0-3-16,-2 0 1 15,2 0-1-15,-2 0 3 16,1-4-2-16,1 4-1 15,-2-2 0-15,2-2 4 16,0 2-2-16,9 2-2 16,-8 0 0-16,2-3 2 15,6 3 5-15,-4 0-7 0,3 0 0 16,-3-3 3 0,4 1 0-16,-2 2-2 0,1-4 2 15,-3 2-2-15,0-4 8 16,-3 6-7-16,-1-3 1 15,-3-2 3-15,7 5-4 16,-5 0 1-16,3-3 3 16,-3 3-6-16,3-3 8 15,-3 3-4-15,5-3-4 16,0 1 8-16,2-2-4 16,-2 2 2-16,0-1-2 15,0 3-3-15,4-3 7 16,-1 1-4-16,2-4-1 0,-1 2 3 15,-3 0-6-15,1 0 3 16,-5-2-3-16,-3 4 0 16,5-1 2-1,-6 3-2-15,-3 0 0 0,-1 0 0 16,4 0 4-16,-1 0-4 16,6 0 0-16,0 0 3 15,-1 0 1-15,5 0-4 16,-6 0 0-16,2 0-1 15,2-3 3-15,-5 3-2 16,-2-2 0-16,2 2 1 16,-2 0 3-16,-3 0-3 0,5 0 2 15,0 0-2-15,-2 0 5 16,5 0-6-16,-3 0 0 16,0 0 2-16,-2 0-1 15,-3 0 1-15,-1 0-2 16,-4 0 3-16,4 2-1 15,5-2-2-15,-5 0 0 16,4 0 2-16,-1 0-1 16,-3 0 0-16,-1 0-1 15,2 0 0-15,-6 0 1 16,1 3-3-16,-2-3 2 16,1 3 0-16,-1-1 1 15,2-2-1-15,-1 0 0 16,1 0 0-16,-1 0 1 15,6 0-1-15,-6 0 0 0,4 0 2 16,-8 4-4-16,4-4 2 16,-1 0 0-16,-2 0-2 15,2 0 3-15,-4 0-1 16,0 0 0-16,1 0 1 16,-1 0-2-16,-1 0 1 15,1 0 0-15,-3 0 0 16,1 0 1-16,-2 0-1 15,-1 0 0-15,0 0 2 16,-3 0-4-16,1 0 2 16,2 0 0-16,-5 0 0 15,0 0 3-15,0 0-3 0,0 0 3 16,0-6-2 0,0 0 7-16,0 0-6 0,0-5 5 15,0 0-7-15,0 0 2 16,0-6-2-16,0 2 0 15,0-1 0-15,0 2 1 16,0-3-1-16,0 3 0 16,0 6-1-16,0-2 4 15,0 6-3-15,0 0 0 16,0 4 0-16,0 0 2 16,0 0-2-16,0 0-2 15,0 0 2-15,0 0-10 16,0 0-6-16,0 0-18 0,0 0-38 15,-5 6-6-15,-3 2-49 16,1-2-153-16</inkml:trace>
  <inkml:trace contextRef="#ctx0" brushRef="#br0" timeOffset="203213.46">12527 9002 161 0,'0'0'598'16,"0"0"-556"-16,0 0 130 15,0 0 8-15,0 0-49 16,0 0-20-16,0 0-61 15,-5-30-7-15,5 26-1 16,0 4-16-16,0 0-4 16,0 0-14-16,0 0-2 15,-9 0-6-15,-1 12 2 16,-2 10-4-16,-2 6 2 16,2 1 0-16,-2 5 7 15,4-3-6-15,4-6 3 16,1 4 0-16,2-7-2 15,1-3-3-15,-1-1 1 0,3-8-4 16,0-4-4-16,0-2-38 16,0-2-31-16,0-2-37 15,0 0-26-15,0 0-46 16,-7-12-147-16,-4 2-368 16</inkml:trace>
  <inkml:trace contextRef="#ctx0" brushRef="#br0" timeOffset="203475.46">12341 9172 88 0,'0'0'440'16,"0"0"-207"-16,0 0-46 16,0 0-32-16,0 0-40 15,0 0-57-15,-12 8-24 16,12 15-6-16,0 2-5 0,0 6 6 16,1 0-6-16,8-3-5 15,1 0 4-15,1-5-11 16,-6-9 5-16,10-5-10 15,-4-4-4-15,2-5 8 16,3 0-5-16,-1-17 8 16,11-3-7-16,-5-2-5 15,-2-3-2-15,-4 2-18 16,-4 6-15-16,-1 3-63 16,-6 2-103-16,-4 4-553 15</inkml:trace>
  <inkml:trace contextRef="#ctx0" brushRef="#br0" timeOffset="-165797.65">7290 9937 279 0,'0'0'55'0,"0"0"74"16,0 0 50-16,0 0-79 16,0 0-39-16,0 0-11 15,0 0 24-15,0 0-1 16,-29-12-17-16,24 12 13 15,-2-3-7-15,-4 3-16 16,-2 0-10-16,2 0-14 16,1 0-8-16,1 0 4 15,2 0-6-15,-3 0 0 0,1 0 1 16,3 0-9-16,-5 3 4 16,-3 0 1-16,4 2-2 15,-4 4 8-15,2-4-1 16,-1 5-1-16,2-6 4 15,-4 8-8-15,4-4 1 16,-2 4 1-16,0-1-4 16,0 3 1-16,-3 4-5 15,6-4 0-15,-6 2 5 16,3-2-6-16,2 1 2 16,-1-4 0-16,4 2-1 15,-3 3 4-15,6-6-5 16,-5 7 3-16,5-3 1 0,-4 3 1 15,2 0 2-15,4 1-6 16,-3-4-1-16,6 0 1 16,0 2-3-16,0-1 0 15,0 1-3-15,0 2 4 16,4-2-1-16,1 4 0 16,2-3 0-16,-2 3-1 15,4 0 1-15,-4-4 0 16,5 4 0-16,-1-1 0 15,1-1 0-15,-3-2 0 16,2 2 1-16,-2-1-2 0,3 3 1 16,-1-4-1-16,6-2 1 15,4 0-4-15,-4-2 2 16,3-7-2-16,1 4 2 16,0-6 1-16,-4 3 1 15,2-6 0-15,2 2 0 16,2-2 2-16,-2 0-3 15,2 3 1-15,-6-3 0 16,9 0-1-16,-1 0 1 16,-3 0-6-16,4-9 1 15,2-7-10-15,-5-4 6 16,3-3-6-16,-5-2-6 16,-4 5 5-16,-2-2 4 15,-3-2 5-15,-2 2 0 0,-2-3 2 16,-1-1-1-16,0 2-13 15,0-5-1-15,-1 1 3 16,-4-4 9-16,0 2 3 16,0-1 5-16,-9 5 1 15,-7-5 13-15,3 1-7 16,1 0-2-16,-4 6-1 16,2 1-2-16,-1 7 16 15,5 4 10-15,-4-2-8 16,-2 5 6-16,1 0 9 15,-1 1-24-15,1 0-1 16,4 2-4-16,1 3-3 0,0 1-3 16,-4 2-13-16,4 0-55 15,-6 5-114-15,6 1-719 16</inkml:trace>
  <inkml:trace contextRef="#ctx0" brushRef="#br0" timeOffset="-163997.65">8908 10507 896 0,'0'0'45'16,"0"0"-41"-16,0 0 42 15,0 0 53-15,0 0-55 16,0 0-26-16,0 0 9 15,0 0 2-15,0 0 3 16,0 0-4-16,0 0-11 16,0 0-3-16,0 0 3 15,0 2 9-15,0 1-6 16,0 0-7-16,10 0-6 16,-1 0 6-16,-3 2-3 15,8-2-3-15,2-3-2 16,-1 6 1-16,14-3-1 0,-1-1 3 15,1-2-5-15,6 0-2 16,-4 0-1-16,3 0 2 16,-6 0-4-16,-4-2 1 15,-5-1 1-15,-9 3-3 16,-3 0 3-16,-7 0 0 16,0 0-7-16,0 0-13 15,0 0-22-15,0 0-66 16,0 5-142-16</inkml:trace>
  <inkml:trace contextRef="#ctx0" brushRef="#br0" timeOffset="-161145.87">15715 10611 1006 0,'0'0'0'0,"0"0"0"0,0 0 28 16,0 0 49-16,0 0-30 15,0 0-11-15,104-23 4 16,-77 17-20-16,4 2 8 15,-5-2-10-15,5 0-4 16,0 2-3-16,-2 2-3 16,-3 2-7-16,-2 0-1 15,-3 0-2-15,3 0-6 16,-3 0-11-16,-4 0-29 16,-3 0-68-16,-4 0-105 15</inkml:trace>
  <inkml:trace contextRef="#ctx0" brushRef="#br0" timeOffset="-154856.95">5490 11155 65 0,'0'0'412'0,"0"0"-252"15,0 0-20 1,0 0-49-16,0 0-9 0,0 0 2 15,0 0-18-15,0 0-23 16,0 14 4-16,0-14 3 16,0 4-15-16,0-4-3 15,0 2-6-15,0 4-10 16,0-4 0-16,0 2-6 16,0 4-2-16,0 0-3 15,0 4-1-15,0 2 8 16,0 0 2-16,0-3 12 15,0 1-14-15,2-4-10 16,-2 0 0-16,5 2-1 16,-5-8 0-16,3 6 0 15,-3-5-1-15,2 0 0 16,1 0 0-16,-3 0-1 0,6-3 0 16,-1 3-2-16,0-3-1 15,5 0 2-15,1 0-3 16,-1 0 5-16,0 0-1 15,4 0 3-15,2 0-4 16,-1 0 2-16,6 0 0 16,5-3 0-16,3 3 2 15,5-3-2-15,-3 0 4 16,9 0 1-16,-4 3 2 16,4 0-2-16,-4 0-3 15,0 0 9-15,-1 0-6 0,1 0-3 16,-2 0 3-16,2 0-2 15,-1 0 3-15,1 0-4 16,0 0 2-16,-1 0 1 16,4 0-4-16,-3 0 3 15,4 0-4-15,-4 0 0 16,0 0 0-16,-1 0 0 16,1 0 0-16,-2 0 3 15,3 0-2-15,-3 0 2 16,2 0-2-16,4 0-1 15,1 0 2-15,4 0-2 16,1 0 1-16,-1 0 2 16,-3 0-3-16,-3 0 3 0,1 3 3 15,-4 6 2-15,9-7-5 16,-4 4 1-16,4-3-4 16,0-3 2-16,-4 0-2 15,6 0 0-15,-8 0 1 16,1 0 0-16,-9 0 0 15,3 0 0-15,-3-3 1 16,0 0 8-16,0-2-9 16,-1 5 5-16,6 0-4 15,-7 0-1-15,7-3 1 16,0 3-2-16,-3 0 2 16,-2 0-1-16,0 0-1 0,-2 0 0 15,2 0 0 1,0 0 2-16,4 0-4 0,1 0 2 15,0-3 0-15,4 3 0 16,-1 0 0-16,-2 0-2 16,-1 0 0-16,-2 0 0 15,1 0 2-15,-4 0-2 16,0 0 1-16,3 3-1 16,-3 0 0-16,5-3-4 15,4 0 4-15,0 0-8 16,-4 2 5-16,3 1-4 15,-2-3-1-15,2 0 5 16,-3 0-6-16,1 0 2 16,-3 0-1-16,2 0 6 15,-1 0 3-15,1 0-3 0,-2 3-2 16,-3-3 5-16,4 0-3 16,-4 0 4-16,0 0-4 15,3 3 4-15,-3-3-1 16,0 0 1-16,-2 0-2 15,8 0-4-15,-3 0-12 16,2-3-19-16,-1-5-13 16,4 5 12-16,-2 0 10 15,4-3-11-15,-7 6 19 16,3-3 12-16,-3 3-3 16,-8 0 11-16,3 0 0 15,-3 0 2-15,3-2 1 0,-1-1-2 16,1 0-1-16,2 3 0 15,-2-2-3-15,1 2-2 16,-3 0 4-16,2-4 1 16,1 2 3-16,-4 2-1 15,-1 0 20-15,0 0 6 16,0 0-7-16,1 0-8 16,5 0-13-16,0 0-15 15,-1 0-10-15,-5 0 3 16,1 0 17-16,-2 0 3 15,-3 0 4-15,3 0-1 16,-8 6 1-16,8-4-2 0,-4 1 0 16,1 2-1-16,0-2-12 15,-2-3-35-15,1 0-98 16,-2 0 4-16,1 0-28 16,-4 0-58-16,-1-3 108 15,-7-5 120-15,-2 0 37 16,-5 0 137-16,3-4 18 15,-1-2-128-15,1 0-37 16,-1-3-3-16,-2-1-4 16,5 2-1-16,-1 2 2 15,-4 2 40-15,0 4 18 16,0-1 10-16,0 1-34 16,0 0-50-16,0-4-5 15,0 0-30-15,0 2-71 16,0 1-89-16,0 4-209 0</inkml:trace>
  <inkml:trace contextRef="#ctx0" brushRef="#br0" timeOffset="-154186.95">9647 11294 886 0,'0'0'20'0,"0"0"28"16,0 0 166-16,0 0-99 15,0 0-53-15,0 0-4 16,13 11-14-16,-11 12-6 0,2 4-8 16,-4 5-6-16,0-1-8 15,0 3-5-15,0 3 2 16,0-3-7-16,0 0 3 16,-6 5-3-16,1-3-6 15,-3 1 4-15,2-1-4 16,1-1 0-16,0-7-1 15,3-6 0-15,-3-4-4 16,5-7-15-16,0-6-28 16,0-5-44-16,0 0-137 15,0-14-563-15</inkml:trace>
  <inkml:trace contextRef="#ctx0" brushRef="#br0" timeOffset="-153628.93">9498 11412 1007 0,'0'0'119'0,"0"0"-66"16,0 0 72-16,0 0-59 15,0 0-43-15,0 0 26 16,45-45-28-16,-29 29-2 15,1-4 0-15,-3 0-12 16,6 1-1-16,-6 1-1 16,-2 4 9-16,-1 6 11 15,-3-4-2-15,-1 7-5 16,-3 2 0-16,1 0-6 16,-5 3-1-16,0 0 3 15,5 0-2-15,0 0-3 0,9 14-8 16,-4 3 2-16,0 3 3 15,1-3-4-15,-1 5 3 16,-5-4-5-16,6 0 0 16,-6-2 0-16,0-6-2 15,0 2-4-15,-1-1-3 16,-4 0-9-16,1-5-1 16,-1 3-15-16,0-4-27 15,0-2-42-15,0-3-161 16</inkml:trace>
  <inkml:trace contextRef="#ctx0" brushRef="#br0" timeOffset="-148657.09">4682 10823 841 0,'0'0'196'16,"0"0"-81"-16,0 0-17 0,0 0-26 15,0 0-37-15,0 0-15 16,0 0 7-16,0-4-5 16,0 4 2-16,0 0 1 15,0 0-3-15,0 0 2 16,0 0-8-16,0 0-4 16,0 0 5-16,0 0-9 15,0 0-3-15,0 0-4 16,10-2-1-16,4 2 3 15,2-3-2-15,-1 0-1 0,1 3 1 16,9-2-1 0,0 2 0-16,0 0 0 0,10 0-2 15,-4 0 2-15,5 2 0 16,-1 1 1-16,-1 2-2 16,-6-1 4-16,-4 2 0 15,-4-4-3-15,1 0 0 16,-5 2 3-16,-3-2-3 15,-2 2 0-15,-6-4 0 16,5 0 1-16,-5 0-1 16,0 0 0-16,1 0-1 15,-6 0 0-15,3 0 0 16,-3 0 1-16,0 0 0 16,0 0 2-16,0 0-2 15,0 0 0-15,0 0 1 0,0 0 5 16,0-4-3-16,0-4 4 15,0 0 8-15,0-4-1 16,0 4-3-16,-3-3-3 16,1-1 5-16,-3 4 4 15,5 5-10-15,-4 0-1 16,4 3 3-16,0-2-4 16,0 2-1-16,0 0-4 15,0 0-4-15,0 0 4 16,0 0-7-16,0 0 0 15,0 0 2-15,9 2-6 16,6 1 11-16,3 6 0 0,1-1-9 16,5-2 7-1,2 7-14-15,-6 1 12 0,6-2 4 16,-10 0 0-16,-6-2 4 16,-1-4 0-16,-8 0-1 15,-1-3 6-15,0 0 0 16,0 2 3-16,0-2 7 15,-5 6-5-15,-5-4 6 16,-2 1-4-16,3 3-6 16,-6-7 0-16,9 4-10 15,-4 0-2-15,5 0 1 16,0-2-36-16,1-4-57 16,4 0-184-16</inkml:trace>
  <inkml:trace contextRef="#ctx0" brushRef="#br0" timeOffset="-147515.08">10622 7408 1061 0,'0'0'85'16,"0"0"-60"-16,0 0 1 15,0 0 108-15,0 0-36 16,0 0-51-16,-6-14-15 15,1 8-9-15,0 6 0 0,0 0-9 16,-5 0-2 0,-1 0 5-16,-4 0-7 0,-9 2-7 15,-2 16 1 1,-5 4-1-16,-4 4 3 0,9 5 5 16,1 3-1-16,-5 3 3 15,11-1-6-15,4 3-4 16,3-5 6-16,1-6-9 15,3 1 3-15,3-7-3 16,5-2-1-16,0-8 0 16,-5-4-9-16,5-5-21 15,0-3-22-15,0 0-33 16,0 0-3-16,0-9-27 16,-6-11-68-16,1-2-193 15,-3-3-110-15</inkml:trace>
  <inkml:trace contextRef="#ctx0" brushRef="#br0" timeOffset="-147284.08">10256 7636 468 0,'0'0'335'16,"0"0"-124"-16,0 0-45 16,0 0-39-16,0 0-43 15,0 0-45-15,0 29-7 16,0-1 8-16,0 6-2 16,0-1-7-16,0 4-11 15,0-5-3-15,0-2-4 16,0-7-3-16,0-3-5 15,0-6-3-15,0-3-1 16,0-8-2-16,6-1-5 0,9-2-20 16,6-2 0-16,13-18-8 15,-3-5-27-15,9-3-45 16,-9 0-90-16,5 2-223 16</inkml:trace>
  <inkml:trace contextRef="#ctx0" brushRef="#br0" timeOffset="-146528.05">11118 7072 133 0,'0'0'1043'15,"0"0"-1043"-15,0 0 7 16,0 0 96-16,0 0-11 15,0 0-24-15,-16 39-37 0,1-1-6 16,-6 3 10 0,2 5-17-16,4-7-2 0,-1-8-10 15,4-2-5-15,3-13-2 16,4-7 1-16,0-6-5 16,5-3-10-16,0 0-25 15,0-14-15-15,10-14-26 16,6-10 35-16,-1-9-3 15,1-1 3-15,-2 3 8 16,-9 2 16-16,5 9 22 16,-1 6 16-16,-8 8 13 15,5 6 10-15,-3 5 33 16,-3 4 2-16,2 5-11 16,-2 0-28-16,3 0-20 15,-1 14-9-15,7 12 5 0,1 10 10 16,0 9-6-16,1 1-10 15,4-4-1-15,1-3 2 16,-3-7-4-16,-2-10-2 16,1-5 1-16,-4-5 0 15,3-8-1-15,-3-4 0 16,3 0-1-16,1-2 1 16,8-24 1-16,-1-7-1 15,2-13 5-15,-2 1-5 16,-7 1 3-16,-2 7-6 15,-6 5 10-15,1 16-7 16,-5 4 0-16,0 10-4 0,0 2-8 16,0 0-39-16,5 0-46 15,0 5-103-15,6 6 3 16,-3 3-304-16</inkml:trace>
  <inkml:trace contextRef="#ctx0" brushRef="#br0" timeOffset="-146367.08">11474 7210 1074 0,'0'0'193'0,"0"0"-190"15,0 0 2-15,0 0 51 16,0 91-7-16,0-75-29 0,0 2-18 16,2-8-2-1,3-1-26-15,4-3-66 16,-4-6-129-16,2 0-528 0</inkml:trace>
  <inkml:trace contextRef="#ctx0" brushRef="#br0" timeOffset="-146225.06">11545 7054 37 0,'0'0'1237'0,"0"0"-1237"16,0 0-10-16,0 0 0 15,0 0-131-15,0 0-291 0</inkml:trace>
  <inkml:trace contextRef="#ctx0" brushRef="#br0" timeOffset="-145955.06">11793 6878 1193 0,'0'0'30'0,"0"0"-19"15,0 0 48-15,0 0 19 16,0 75-33-16,0-29-18 16,0 1-10-16,0 7 3 15,0-1-6-15,0 2-11 0,0-5 2 16,0-11-5-16,0-5 0 15,0-11-7-15,0-9-26 16,7-8-84-16,3-6-196 16</inkml:trace>
  <inkml:trace contextRef="#ctx0" brushRef="#br0" timeOffset="-139218.84">5132 9635 699 0,'0'0'193'0,"0"0"-69"16,0 0 51-16,0 0-53 15,0 0-39-15,0 0-23 16,0 0-26-16,0 0 1 16,0 0-10-16,0 0-9 0,0 0 3 15,0 0-7-15,0 0-1 16,0 0-3-16,0 0-8 15,0 0 0-15,0 0 0 16,5 0-4-16,15 0 2 16,5 0 2-16,-5 2 0 15,10 1-1-15,-5 0 4 16,1 3-3-16,3-1 7 16,-1-2-7-16,-4 2 3 15,-5-1-3-15,-3 1 0 16,-6-5-1-16,-3 3 3 15,-4-3-4-15,-3 0 0 0,0 0-6 16,0 0 4-16,0 0-10 16,0 0-7-16,0 0-8 15,0-8-39-15,0-4 14 16,0 1 8-16,0-3 29 16,-3 2 7-16,-2-2-4 15,0 6 14-15,-1 0 4 16,-1-1 9-16,-1 0 9 15,3 4 17-15,0 2-15 16,-1-2 12-16,1 5 4 16,5 0-6-16,0 0-7 15,0 0-20-15,0 0-6 16,0 0-1-16,0 0-11 0,5 0 7 16,9 11 1-16,7 0 3 15,-4 0-2-15,-3 3 6 16,6-2-4-16,-6-1 0 15,-7-6 1-15,-2 4-1 16,-5-6 2-16,0 5 1 16,0-2 8-16,0 5 7 15,-5 1 8-15,-7-4-6 16,-2 0-5-16,4 2 5 16,5-8-9-16,-4-2-5 15,4 2-6-15,3 2-2 16,-3 1-15-16,2 6-29 0,3 4-59 15,0 1-81 1,0-4-161-16</inkml:trace>
  <inkml:trace contextRef="#ctx0" brushRef="#br0" timeOffset="-92082.68">14277 8610 956 0,'0'0'41'15,"0"0"-41"-15,0 0 19 16,0 0 105-16,-7 73-38 16,7-55-49-16,0-4 0 15,0 2 8-15,0 2-22 16,0-2 4-16,-3 1-1 16,1-3-16-16,-2 0 4 15,-1 0-7-15,5 0-2 16,0-2 6-16,0-1-11 15,0 1 6-15,0-4-5 0,5 0 0 16,4 0 1-16,7-2-2 16,-1 4 1-16,4-8 1 15,2 4-2-15,4-1 2 16,1-5 0-16,5 0-2 16,4 0 4-16,4 0-4 15,8 0 0-15,3-3 0 16,2 1 0-16,3-4 4 15,-5 4-4-15,1-2 8 16,-1 4 3-16,0 0-4 16,-3 0 1-16,1 0-8 15,-2 0 8-15,-1 0-7 16,2 0-1-16,-1 4 1 16,-6-4-1-16,5 0 3 0,-14 2 0 15,10-2 2 1,-7 0-3-16,8 0 7 0,1 0-8 15,0 0-1-15,2 0 8 16,1 0-7-16,2 0 0 16,-6 0-1-16,4 0 0 15,-1 0-1-15,0 0 2 16,1-2 0-16,4-4 0 16,0-4-1-16,-5 6 1 15,-2-2-1-15,2 2 2 16,-5 2-1-16,4-1 1 15,-2 3-2-15,-1-3 2 16,4 3-2-16,-4-2 0 16,4-2 0-16,-4 2 0 0,4-1-1 15,-5 3 0-15,5 0-1 16,-4 0-2-16,-2 0 2 16,-2 0 1-16,4 0-3 15,-1 0 4-15,1 0-1 16,2 0 0-16,0 0 0 15,-3 0-2-15,-1-3-1 16,1-2-2-16,-2-1 1 16,0-2-6-16,-2 2 8 15,0 0-2-15,0 4-2 16,-3 2 5-16,-7 0 0 16,-4 0 2-16,2 0 0 0,-3 0 1 15,3 0-3-15,-3 2 3 16,3 1-1-16,-2 2 0 15,-1 1 0-15,3 0 0 16,0 0 0-16,-3-4 0 16,0 1-1-16,-1-3 0 15,-4 0 0-15,-2 0 1 16,-4 0-4-16,2 0 4 16,-3 0-1-16,-1-3 3 15,2 1-3-15,-3-4 1 16,2 0 0-16,-2 0-2 0,1 1 2 15,-1-4-2-15,-1-1 2 16,-3-2 0-16,-1-2 2 16,1 2 0-16,-3-1 1 15,0-1 9-15,0 0-9 16,0 0-1-16,0 2 2 16,0 0-1-16,0-2 0 15,0 3-3-15,0 3 0 16,0 2-1-16,0 6-16 15,0 0-11-15,-5 0-34 16,-4 3-128-16,-6 14-487 16</inkml:trace>
  <inkml:trace contextRef="#ctx0" brushRef="#br0" timeOffset="-84149.51">18704 14966 818 0,'0'0'145'0,"0"0"-137"15,0 0 183-15,0 0-67 16,0 0-53-16,0 0-8 15,0 0 7-15,-26 104-14 16,16-54-15-16,-6 4-11 16,-3 1-7-16,2-2 0 15,-5-3-14-15,1-1 1 16,-1-5-9-16,-2-4 1 16,10-11-2-16,7-13-1 15,2-7 1-15,5-9-1 0,0 0-11 16,0-29-14-16,12-16 9 15,12-13-9-15,5-11 10 16,2-4-4-16,0 2 6 16,-2 4 11-16,-8 1 3 15,-5 13 3-15,-3 11-1 16,-2 8 1-16,-6 5 7 16,0 19 6-16,-3 1 8 15,-2 6-6-15,3 3-9 16,4 8-9-16,4 21 0 15,6 13 22-15,0 12 1 16,-2 9-16-16,4 0 2 16,2 0-1-16,-2-9-8 0,2-12 5 15,1-13-5 1,2-13-1-16,2-10 1 0,0-6-2 16,1-8 2-16,-1-26 3 15,-3-11-1-15,-1-15 4 16,-6-5-3-16,-6 0-2 15,-5 6 5-15,-5 11-6 16,0 9 1-16,0 13-1 16,0 14-16-16,0 10-5 15,0 2-16-15,0 2-38 16,10 16-130-16,6 7 10 16,3 6-257-16</inkml:trace>
  <inkml:trace contextRef="#ctx0" brushRef="#br0" timeOffset="-83922.5">19405 15217 649 0,'0'0'526'0,"0"0"-481"15,0 0 110-15,0 0-46 16,0 0-50-16,-19 93-17 15,9-59-22-15,1-1-6 0,7-1-11 16,2-7-3 0,0-5-10-16,0-12-29 15,16-8-60-15,5-2-106 0,-1-29-164 16</inkml:trace>
  <inkml:trace contextRef="#ctx0" brushRef="#br0" timeOffset="-83796.49">19452 15019 1212 0,'0'0'27'0,"0"0"-27"15,0 0-75-15,0 0-167 16,0 0-154-16</inkml:trace>
  <inkml:trace contextRef="#ctx0" brushRef="#br0" timeOffset="-83423.49">19820 14814 1237 0,'0'0'47'15,"0"0"114"1,0 0-53-16,0 0-73 0,0 0-23 16,0 0 11-16,0 120 7 15,-5-52-9-15,-5 9-3 16,-4 2-1-16,2-6-10 15,-2-6 5-15,4-7-3 16,6-11-9-16,3-13-1 16,1-14-19-16,0-13-45 15,15-9-129-15,4-23-580 16</inkml:trace>
  <inkml:trace contextRef="#ctx0" brushRef="#br0" timeOffset="-81684.24">20912 15211 1359 0,'0'0'9'0,"0"0"-9"15,0 0 74-15,0 0-59 16,0 0-15-16,0 0-61 16,0 0-32-16,11 28-6 15,-11-10-422-15</inkml:trace>
  <inkml:trace contextRef="#ctx0" brushRef="#br0" timeOffset="-81533.25">20988 15524 583 0,'0'0'825'0,"0"0"-810"16,0 0-15-16,0 0 0 15,0 0-70-15,0 0-350 16</inkml:trace>
  <inkml:trace contextRef="#ctx0" brushRef="#br0" timeOffset="-80784.25">22378 14701 126 0,'0'0'1224'0,"0"0"-1187"16,0 0-26-16,0 0 56 15,0 0-39-15,0 0-16 16,-8 87 23-16,6-39 0 16,-3 9-8-16,-4 8 1 15,2 2-4-15,-3 6-5 16,1-2 4-16,2-7-10 15,4-7-6-15,3-6-2 16,0-11-4-16,5-6-1 16,11-12 0-16,-1-2-1 15,4-9 0-15,2 1-1 16,-1-8 2-16,5 2 0 16,-1-2 2-16,-4-4-2 15,1 0 0-15,0 0 1 16,5 0 0-16,-2-4 0 15,-2-2-1-15,0 2 0 0,-4-2-3 16,-8 2 0-16,-5 4-12 16,0 0-20-16,-5 0-7 15,4 0-33-15,-2 10-42 16,3-2-88-16,3-2-187 16</inkml:trace>
  <inkml:trace contextRef="#ctx0" brushRef="#br0" timeOffset="-80492.24">22966 15237 1100 0,'0'0'243'16,"0"0"-241"-16,0 0 71 16,0 0-17-16,0 0-33 15,0 0 17-15,0 95-14 16,0-60-11-16,0-5-10 16,0 2-5-16,0-13 0 15,0-7-21-15,10-10-32 0,4-2-90 16,1-25-136-16</inkml:trace>
  <inkml:trace contextRef="#ctx0" brushRef="#br0" timeOffset="-80350.24">23029 15051 1382 0,'0'0'0'0,"0"0"-57"16,0 0 40-16,0 0-37 15,0 0-144-15,0 0-132 16</inkml:trace>
  <inkml:trace contextRef="#ctx0" brushRef="#br0" timeOffset="-79943.24">23512 15257 860 0,'0'0'36'0,"0"0"124"16,0 0 26-16,0 0-103 15,0 0-15-15,0 0 17 16,-66-38-26-16,46 38-4 16,-1 0-19-16,4 12-10 15,0 0-17-15,10 2-8 16,7-3-1-16,0 3-5 0,0-3-10 15,19-2-3-15,6 1-11 16,6-4 0-16,0 3 13 16,-1 0 5-16,-10-1 1 15,-4 6 9-15,-7 0-2 16,-8 3 3-16,-1 3 38 16,-1 2 3-16,-18 1-8 15,-6-1 7-15,3-2-22 16,1-3-9-16,8-8-9 15,7-7-3-15,6-2-16 16,0-5-25-16,7-18-74 16,21-13-218-16,5-7-762 0</inkml:trace>
  <inkml:trace contextRef="#ctx0" brushRef="#br0" timeOffset="-79706.24">23798 14881 1058 0,'0'0'74'16,"0"0"70"-16,0 0 16 15,0 0-129-15,0 0-25 16,-4 81 27-16,4-21-5 16,0 8-3-16,0 2-16 15,0 1-9-15,0-6 0 0,0-6-3 16,5-7-22-16,6-14-42 15,-1-13-27-15,0-11-59 16,-1-14-85-16,-4-4-188 16</inkml:trace>
  <inkml:trace contextRef="#ctx0" brushRef="#br0" timeOffset="-79555.24">23672 15209 722 0,'0'0'650'15,"0"0"-648"-15,0 0 17 16,0 0-9-16,0 0-6 0,95 0-4 16,-42 0-82-16,11-6-190 15,-2-6-333-15</inkml:trace>
  <inkml:trace contextRef="#ctx0" brushRef="#br0" timeOffset="-78963.52">24783 14782 836 0,'0'0'445'0,"0"0"-440"16,0 0 132-16,0 0-63 16,0 0-12-16,0 0-27 15,-91-28-22-15,74 28 3 16,-1 0 1-16,3 0 5 16,1 0-4-16,7 0-5 15,-1 0-2-15,-3 6-2 16,8 2-9-16,-2 6 0 15,-1 4 0-15,6 7 0 16,0 3 0-16,0 6 0 16,0 5 0-16,0 1 3 0,0 7-3 15,0 5 0 1,6 1 0-16,2 3 2 0,-3-1-4 16,-1-5 3-16,-2 1-1 15,-2-4 0-15,0-1 1 16,-2-1 0-16,-10-3 1 15,1-8-2-15,5-5 4 16,2-13-4-16,2-4-2 16,2-6 2-16,0-6-13 15,0 0-22-15,18 0 6 16,4-4 19-16,4-4 0 16,0 6 5-16,3-2 5 15,2 4-1-15,-4 0 0 16,6 0-1-16,-5 0-37 0,1-2-66 15,-5-2-12-15,-7 2-123 16,-3 0-619-16</inkml:trace>
  <inkml:trace contextRef="#ctx0" brushRef="#br0" timeOffset="-78345.51">25551 14932 1060 0,'0'0'202'0,"0"0"-194"15,0 0 138-15,0 0-27 0,0 0-47 16,0 0-49 0,7 11-17-16,-7 40 3 0,0 14 21 15,0 8-18-15,0-5-12 16,0-6 2-16,0-6-2 16,0-11-15-16,0-7-7 15,0-14-30-15,0-12-14 16,0-9-39-16,4-3-51 15,-3-20-104-15,-1-17-584 16</inkml:trace>
  <inkml:trace contextRef="#ctx0" brushRef="#br0" timeOffset="-78114.51">25379 14903 851 0,'0'0'469'0,"0"0"-455"15,0 0 44-15,0 0 2 16,0 0-27-16,0 0-16 16,21-10 19-16,5 6-1 15,8-2-6-15,4 2-12 16,7-2-17-16,1 0 2 16,-1 3-2-16,-9 0-34 15,-3 1-39-15,-12-2-48 16,-6 4-105-16,-15 0-199 15</inkml:trace>
  <inkml:trace contextRef="#ctx0" brushRef="#br0" timeOffset="-77813.5">25326 15496 1000 0,'0'0'71'16,"0"0"-29"-16,0 0 83 16,0 0-20-16,0 0-13 0,100 34-33 15,-61-34-13 1,4 0-15-16,11 0-16 0,-3-3-9 15,-4-5-6-15,-4-1-2 16,-12 7-16-16,-9-4-61 16,-3 4-81-16,-10-2-234 15</inkml:trace>
  <inkml:trace contextRef="#ctx0" brushRef="#br0" timeOffset="-77365.49">26037 15265 1174 0,'0'0'2'0,"0"0"76"15,0 0 17-15,0 0-14 16,0 0-27-16,0 0-24 16,35 87 11-16,-30-67-30 15,0-1-4-15,0-1-5 16,2-10 0-16,7 0-4 16,-4-4-1-16,6-4-9 15,4 0-8-15,4-18-8 0,2-6 4 16,0 0 13-16,-2-1 9 15,-7 5 2-15,-3 6 5 16,-4 8 8-16,-8 6 11 16,-2 0 1-16,0 0 15 15,0 14-20-15,0 6 10 16,0 3-5-16,0-1-19 16,4-2-1-16,6-8-5 15,0-1-16-15,11-11-39 16,3 0-73-16,5-11-151 15</inkml:trace>
  <inkml:trace contextRef="#ctx0" brushRef="#br0" timeOffset="-77093.5">26635 14814 588 0,'0'0'768'0,"0"0"-763"15,0 0 79-15,0 0-28 16,0 0-23-16,0 93-19 16,0-42 7-16,0 8-9 15,0 5-8-15,0 1-3 16,0-6-1-16,0-7-3 16,0-11-3-16,0-9-22 0,5-10-35 15,-2-11-52 1,3-5-107-16,-6-6-2 0,0-6 60 15,0-10-45-15,-9-9-137 16</inkml:trace>
  <inkml:trace contextRef="#ctx0" brushRef="#br0" timeOffset="-76951.5">26559 15209 352 0,'0'0'385'0,"0"0"-129"16,0 0-18-16,-67-83-60 16,62 81-71-16,5 2-38 15,0 0-69-15,12 0 1 16,17 0-4-16,7 0 3 15,9 0-37-15,2 0-55 0,2 0-38 16,7 0-150 0,-5-8-510-16</inkml:trace>
  <inkml:trace contextRef="#ctx0" brushRef="#br0" timeOffset="-76406.5">27095 14711 1213 0,'0'0'20'0,"0"0"168"15,0 0-88-15,0 0-71 16,0 0-29-16,0 0 0 16,65-14 4-16,-29 20-2 15,2 0 0-15,0-4-4 0,0-2-2 16,-5 0-4-1,-9 0 0-15,-10 0-1 0,-7 0 9 16,-7 4 2-16,0-4-2 16,0 2 34-16,0 4 13 15,-2 2-15-15,-10 7-3 16,2 7-16-16,4 4 2 16,1 5-6-16,5-1-5 15,0 10 3-15,0 8-6 16,0 6 7-16,0 2 0 15,0 3-7-15,9-5-1 16,1-3 0-16,4-3 0 0,1-1-1 16,-3-1-3-1,2-1 0-15,-2-3 4 0,-3 1-7 16,0-7 2-16,-3-5-3 16,0-7-1-16,-1-5 4 15,0-8-1-15,-5-5 0 16,0-3 5-16,0-3 0 15,0 0 1-15,-10 0 31 16,-9 0-19-16,-4 0 3 16,-3 0-5-16,-3 0-2 15,0-3-8-15,3 3-5 16,2 0-23-16,1 0-54 16,3 0-236-16</inkml:trace>
  <inkml:trace contextRef="#ctx0" brushRef="#br0" timeOffset="-74297.72">18092 16698 824 0,'0'0'396'16,"0"0"-392"-16,0 0 134 16,0 0-36-16,0 0-37 15,0 0-25-15,0 0-19 16,-1 20-3-16,-4 14 5 15,-6 11-1-15,-6 12-3 16,2-1-1-16,-6-3-14 0,4-1-1 16,-2-11 0-16,3-6-1 15,2-15-1-15,9-6-1 16,3-12 2-16,2-2-6 16,0-2-3-16,0-21-10 15,0-11-15-15,7-17 6 16,9-5 7-16,3-3-4 15,-4-3 8-15,1 5 14 16,-2 4 1-16,-2 2 0 16,-2 9 5-16,4 8 0 15,-4 8 11-15,-1 7 0 16,1 13 0-16,0 0-9 16,-3 6-7-16,9 6 0 15,1 16 6-15,0 17 21 0,4 13 2 16,0 9-12-1,1 8-4-15,0 1 3 0,3 1-11 16,-1-10-2-16,3-12 1 16,4-13-3-16,-2-16-2 15,6-17-1-15,-4-3 2 16,3-23 0-16,-3-19 0 16,-1-17 5-16,-4-9-1 15,-11-5-4-15,-5 8 4 16,-1 8-1-16,-7 15-3 15,-2 13 0-15,0 15-3 16,0 12-10-16,3 2-10 0,2 2-34 16,2 18-46-1,9 11 4-15,-1 3-130 0,-1 6-378 16</inkml:trace>
  <inkml:trace contextRef="#ctx0" brushRef="#br0" timeOffset="-73942.55">18924 17020 813 0,'0'0'292'0,"0"0"-247"16,0 0 139-16,0 0-66 16,0 0-37-16,0 0-17 0,-55-43-12 15,40 43-17 1,1 18-12-16,-1 7-9 15,1 7-6-15,7-2 0 0,7 7-2 16,0-5-3-16,7-8-3 16,17-7-4-16,7-11-6 15,5-6-3-15,-1-9-1 16,-1-19-1-16,-8-2 4 16,-16-2 5-16,-6 5 6 15,-4 1 4-15,-11 3 1 16,-13 3 0-16,0 6-5 15,2 2-6-15,3 4-27 16,14 6-24-16,5-4-84 16,0 6-192-16,18 0-530 0</inkml:trace>
  <inkml:trace contextRef="#ctx0" brushRef="#br0" timeOffset="-73582.54">19157 16969 708 0,'0'0'208'0,"0"0"-13"16,0 0 22-16,0 0-88 16,0 0-47-16,0 0-25 15,7 85-17-15,-7-67-7 16,3 1-12-16,-1 1-15 16,3-6-4-16,4-3-2 15,1-2-1-15,2-9-5 0,11 0-16 16,-1-6-15-16,14-17-18 15,4-5-9-15,-4 0-3 16,-2 2-16-16,-8 7 51 16,-10 7 32-16,-8 10 15 15,-8 2 30-15,0 0 30 16,0 2 7-16,0 15-23 16,0 6 7-16,-3 6-26 15,3-7-21-15,0-3-19 16,9-7-9-16,10-4-28 15,6-8-37-15,6 0-70 16,4-14-325-16</inkml:trace>
  <inkml:trace contextRef="#ctx0" brushRef="#br0" timeOffset="-73264.55">19755 17066 1180 0,'0'0'17'0,"0"0"166"15,0 0-104-15,0 0-41 16,0 0-7-16,89 14-7 16,-77-18-13-16,-1-6-2 15,-3-2-7-15,-8-2 2 16,0 0 2-16,0 3 0 16,-8-1 0-16,-13 4 5 15,0 2-2-15,1 6 14 16,-4 0 13-16,-2 14-12 0,5 9 2 15,-3 11 2-15,8 2 8 16,10 4-1-16,6 3-23 16,5-2-10-16,22-7-2 15,13-5-9-15,10-15-25 16,7-14-34-16,1-6-75 16,-4-22-930-16</inkml:trace>
  <inkml:trace contextRef="#ctx0" brushRef="#br0" timeOffset="-72331.08">21093 16870 1399 0,'0'0'0'0,"0"0"-89"16,0 0-32-16,0 0-234 16</inkml:trace>
  <inkml:trace contextRef="#ctx0" brushRef="#br0" timeOffset="-72183.11">21154 17189 1023 0,'0'0'0'0,"0"0"-290"15,0 0-254-15</inkml:trace>
  <inkml:trace contextRef="#ctx0" brushRef="#br0" timeOffset="-69576.53">23505 16755 1193 0,'0'0'31'0,"0"0"-26"15,-85-49 94-15,54 36-56 16,-3-4-6-16,-2 6 18 15,1 2-5-15,3 6-3 16,-6 3-6-16,0 12-20 16,-7 16 1-16,4 9-11 15,-2 10 1-15,10 7 1 0,9 9-3 16,13 1-3 0,11 1 1-16,2 0-7 0,31-6 1 15,8-11-2-15,16-11-2 16,14-17-5-16,3-20-8 15,9-8 7-15,-8-32 4 16,-6-11-2-16,-12-6 5 16,-17-5-3-16,-20-3 4 15,-14 0 6-15,-6 6-2 16,-30 5 3-16,-16 9 9 16,-11 5-3-16,-9 13-2 15,1 10-11-15,10 14 1 16,8 3-2-16,15 14-10 15,14 6-20-15,18 9-19 16,0-2-99-16,26 5-88 0,16-4-357 16</inkml:trace>
  <inkml:trace contextRef="#ctx0" brushRef="#br0" timeOffset="-68967.53">23949 17015 1221 0,'0'0'119'0,"0"0"-100"16,0 0 82-16,0 0-61 15,-10 101-17-15,10-36 9 16,0 6-16-16,0 4-2 16,0 2 0-16,7-6-6 15,-2-9-1-15,-2-9-6 16,3-13 0-16,-1-17-1 15,-3-13 1-15,-2-10-2 0,0-5 0 16,0-29-7 0,0-16 0-16,-6-13-7 0,-6-10 15 15,-1-6 1-15,-3-3-1 16,2 6 0-16,13 11 0 16,1 17 0-16,0 14-1 15,15 9-3-15,9 8 0 16,9 8 1-16,5 7-2 15,-5 2 3-15,-1 0 1 16,-4 11 1-16,-8 6-2 16,-6 2 1-16,-3 1 1 15,-11 3 5-15,0-1 6 0,-6 4 13 16,-18-4-1 0,-2 4 3-16,1-7 4 0,1-5-25 15,11-8-4-15,8-6-1 16,5-2-22-16,7-21-49 15,19-13-148-15,17-13-332 16</inkml:trace>
  <inkml:trace contextRef="#ctx0" brushRef="#br0" timeOffset="-68730.53">24476 16639 583 0,'0'0'558'0,"0"0"-552"16,0 0 200-16,0 0-109 0,0 0-79 16,0 0 11-16,0 102-1 15,0-42-6-15,0 1-16 16,4-1-4-16,3-5-2 16,7-9 0-16,-4-9-12 15,-3-6-23-15,1-11-22 16,-8-9-47-16,0-11-91 15,0 0-142-15</inkml:trace>
  <inkml:trace contextRef="#ctx0" brushRef="#br0" timeOffset="-68562.53">24275 16860 1212 0,'0'0'0'0,"0"0"14"0,0 0-14 16,0 0 19-16,100 22-4 15,-54-16-6-15,3 0-9 16,-1-4-27-16,-5 0-133 16,-7 4-271-16</inkml:trace>
  <inkml:trace contextRef="#ctx0" brushRef="#br0" timeOffset="-68391.54">24762 16997 194 0,'0'0'901'16,"0"0"-898"-16,0 0 143 0,0 91-76 15,0-71-44-15,0 3-18 16,6-9-8-16,0-4-6 16,0-6-92-16,4-4-238 15</inkml:trace>
  <inkml:trace contextRef="#ctx0" brushRef="#br0" timeOffset="-68248.53">24785 16716 649 0,'0'0'0'0,"0"0"-211"15</inkml:trace>
  <inkml:trace contextRef="#ctx0" brushRef="#br0" timeOffset="-67882.52">25059 16898 227 0,'0'0'490'15,"0"0"-218"-15,0 0 15 16,0 0-187-16,-102 43 1 0,85-15-42 16,1 6-27-1,11 0-13-15,5-3-11 0,2 0-6 16,24-8-2-16,8-4-2 16,6-13-9-16,3-6-19 15,2 0-11-15,-6-14 5 16,-9-6-9-16,-10-5 2 15,-13 5 16-15,-7 0 27 16,0 1 9-16,-15 2 26 16,-8 2 6-16,-1 5 13 15,3 0-25-15,8 6-10 16,6 0-19-16,3 2-7 0,4 2-38 16,0 0-77-16,16 0-200 15,3 0-276-15</inkml:trace>
  <inkml:trace contextRef="#ctx0" brushRef="#br0" timeOffset="-67514.52">25362 16995 969 0,'0'0'68'15,"0"0"23"-15,0 0 25 16,0 0-26-16,0 0 6 15,0 0-33-15,10 79-7 0,-10-51-22 16,7-3-13 0,-5-1-16-16,6-6-5 0,-1-3-2 15,9-10-9-15,4-5-30 16,5-5-8-16,0-18-8 16,0-5-38-16,-5 0 0 15,-4 3 69-15,-6-1 26 16,-1 6 9-16,-2 9 62 15,-7 5 35-15,0 4-26 16,3 2-24-16,-1 2-8 16,1 18-23-16,4 5 15 15,7 9-9-15,0 1-17 16,6-1-14-16,11-10-77 16,0-9-282-16</inkml:trace>
  <inkml:trace contextRef="#ctx0" brushRef="#br0" timeOffset="-66697.51">26612 16470 960 0,'0'0'208'15,"0"0"-179"-15,0 0 124 16,0 0-49-16,0 0-18 16,0 0-30-16,-34-19-36 15,13 15-2-15,-3 4 2 16,0 0-9-16,3 0-7 16,4 0-4-16,-2 6-1 15,4 6-3-15,-4 4 3 16,2 7 2-16,3 3 3 15,0 4 1-15,9 4-5 0,3 3 6 16,2 2-5 0,0 3 1-16,0 4 4 0,0 1-4 15,0 2-2-15,0 1 0 16,0-1 3-16,2 1-2 16,3-5-1-16,4-2 0 15,-6-3 7-15,-1-2-2 16,1-6 1-16,-3-9-3 15,5-7-3-15,1-4-1 16,6-4 1-16,1-5-3 16,5-3 3-16,6 0-2 15,2 0 2-15,3-11 0 0,0 3 2 16,-3 2-4 0,-4 2 2-16,3 2 0 0,-5 2-1 15,1 0-9-15,6 0-11 16,1 0-12-16,1 0-14 15,6-12-21-15,1-2-56 16,4-3-168-16,-4-5-821 16</inkml:trace>
  <inkml:trace contextRef="#ctx0" brushRef="#br0" timeOffset="-66397.51">27141 16549 1126 0,'0'0'21'16,"0"0"131"-16,0 0-31 15,0 0-55-15,0 0-17 16,0 0-15-16,7 68 23 15,-2-15-23-15,-3 9-19 16,2 3-3-16,-3 0-7 16,-1-9-3-16,5-5-2 15,4-14-28-15,-2-11-23 16,2-10-32-16,-3-12-56 16,-2-4-93-16,-4-6-174 15</inkml:trace>
  <inkml:trace contextRef="#ctx0" brushRef="#br0" timeOffset="-66150.51">26907 16520 1323 0,'0'0'48'15,"0"0"79"-15,0 0-37 16,0 0-59-16,0 0-29 15,0 0 8-15,60-14 30 0,-24 9-19 16,6-6-6 0,1 2-12-16,-5 3-2 0,-4 4-2 15,-4-1-21-15,-8-2-63 16,0 1-66-16,-4-2-248 16,-5-2-612-16</inkml:trace>
  <inkml:trace contextRef="#ctx0" brushRef="#br0" timeOffset="-65824.5">27017 17102 1030 0,'0'0'153'16,"0"0"-131"-16,0 0 126 15,104-14-111-15,-61 2-10 16,0 2-8-16,5-4-9 15,-3 5-10-15,-4 0-6 16,-8 7-41-16,-6 2-102 16,-6 0-162-16</inkml:trace>
  <inkml:trace contextRef="#ctx0" brushRef="#br0" timeOffset="-65407.51">27634 16876 991 0,'0'0'50'0,"0"0"173"0,0 0-109 16,0 0-70-16,0 0 13 15,36 82-20-15,-29-63 6 16,-2-1-13-16,4-1-13 15,-1-9-16-15,-1-2-1 16,4-3 0-16,4-3-5 16,1 0-1-16,6-14-5 15,-5-6-5-15,4 0 7 16,-6 0 1-16,3 3 8 16,-8 6 3-16,0 0-2 15,-4 8 1-15,-5 3 17 16,3 0-6-16,-4 0 14 15,1 17 38-15,-1 2-18 0,6 5-25 16,-3-4-8 0,4-1-13-16,2-5-1 0,6-6-19 15,4-8-26-15,7 0-40 16,8-19-134-16,2-15-426 16</inkml:trace>
  <inkml:trace contextRef="#ctx0" brushRef="#br0" timeOffset="-65170.5">28266 16447 971 0,'0'0'413'0,"0"0"-389"16,0 0 55-16,0 0-42 0,0 0 6 15,17 73-6-15,-8-24-19 16,-4 7-4-16,0 9-14 15,-5 8 3-15,4 1-3 16,-3-1-1-16,5-8-10 16,-1-11-43-16,3-15-63 15,-1-16-121-15,-3-15-404 16</inkml:trace>
  <inkml:trace contextRef="#ctx0" brushRef="#br0" timeOffset="-65010.5">28099 16738 1460 0,'0'0'23'0,"0"0"17"0,0 0-40 16,0 0 1-16,112 0-5 16,-41-2-3-16,4-12-157 15,6-4-635-15</inkml:trace>
  <inkml:trace contextRef="#ctx0" brushRef="#br0" timeOffset="-64080.49">28900 16343 1321 0,'0'0'104'0,"0"0"-48"15,0 0 26-15,0 0-78 16,0 0-2-16,0 0-2 15,55-11 11-15,-10 2 16 16,1 1-20-16,-2-4-5 16,-7 6 4-16,-7 4-6 15,-11 2 0-15,-7 0-1 16,-9 0 3-16,-3 0 0 16,0 0 19-16,-3 6 14 15,-9 8-4-15,-2 5-11 16,-2 9-6-16,3 6-1 15,1 6-12-15,3 5 1 16,4 6-2-16,3 3 1 16,2-1 0-16,0 1-1 15,0 2 0-15,0-4 0 0,5 3 1 16,2-3-1-16,2-2 0 16,1-2 1-16,0-6-3 15,1-8 2-15,-1-5-1 16,-1-7 1-16,-4-8-11 15,-3-6 3-15,-2-4 1 16,0-4 2-16,0 0 5 16,0 0 0-16,0 0 5 15,-2 0 2-15,-17-8-6 16,-7-2 9-16,-8 5-4 0,-11-4 1 16,-2 1 9-16,1 2-3 15,-4-2 0-15,9 2-5 16,6 1-8-16,14 2-1 15,11 0-18-15,7 1-10 16,3-2-42-16,13 2-248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8:32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3747 7521 950 0,'0'0'179'15,"0"0"-132"-15,0 0 133 16,0 0-92-16,0 0-45 0,0 0-12 16,0 0-14-16,0 0 3 15,0 0-8-15,0 0 8 16,0 0 10-16,0 0-6 16,0 0 0-16,-6 0-1 15,1 0-8-15,-10 0-8 16,4 0-5-16,-4 0 5 15,-4 0-6-15,0 0 0 16,2-3 1-16,-4 3-2 16,-3 0-1-16,0 0-1 15,2 0-1-15,-3 3 3 16,5 8 1-16,6 3-1 16,-2 3 1-16,1 0-1 0,5 3 0 15,-1 2 1-15,6 1-1 16,0-1 0-16,5 6 0 15,0 1 0-15,0 1 4 16,0 10-3-16,0-1-1 16,10 10 4-16,-5 1-3 15,6 4-1-15,-3 0 4 16,-1 0-4-16,-2 2 4 16,1 3-1-16,-3 0 2 15,-3-2 7-15,0-1-5 16,0-5 1-16,0 0 0 15,0-3-3-15,-5 0 1 0,0-3-1 16,0-5-1-16,-1-1 1 16,3-7-3-16,3-8 1 15,-5-4 1-15,5-5-3 16,0-7-1-16,0-2 0 16,0 0-1-16,0-4 0 15,0 0-3-15,0 2 3 16,0 2 0-16,0-4 1 15,0 4-2-15,0-4 2 16,0 4 0-16,5-3-2 16,-2 0 2-16,3 3 0 15,0-1-2-15,5 1 1 16,4 0-1-16,4 2 2 16,0-2 0-16,4 0-2 15,-4-2 4-15,1 0-2 0,6-2 0 16,-5-2 2-16,3 0-6 15,-3 0-1-15,-3 0-9 16,-5 0 5-16,-5 0-9 16,-3 0 7-16,-5 0 0 15,0 0 0-15,0 4 5 16,0 4-24-16,0 3-109 16,-24-2-553-16</inkml:trace>
  <inkml:trace contextRef="#ctx0" brushRef="#br0" timeOffset="7432.25">3955 10026 1084 0,'0'0'69'0,"0"0"-57"16,0 0 75 0,0 0-13-16,0 0-54 0,0 0 2 15,0 0 2-15,0 0 1 16,0 0 3-16,0 0-8 16,0 0 8-16,0 0-8 15,0 0-3-15,0 0 8 16,0 0-8-16,0 0-6 15,0 0 1-15,0 0-10 16,0 0 5-16,0 0-6 16,0 0 1-16,0 0 0 15,-2 0 0-15,-6-2-1 16,3 2 7-16,-2 0-5 16,2 0 11-16,-1 0-10 15,-2 0-1-15,3 0-4 0,-1 0 1 16,1 0-6-16,-5 0 4 15,6 0 1-15,-1 0 1 16,4 0 0-16,-3 0 3 16,4 2-7-16,0 2 3 15,-2 2-5-15,-1 2 1 16,-4 4 5-16,4 1 3 16,-3 4-3-16,5-6 3 15,1 1-6-15,0-2 3 16,0 2 0-16,0 2-2 15,0 0 3-15,0 1-1 16,0 1 0-16,1-4 1 16,5 2-1-16,-3-6 0 15,-1 0 0-15,1-2-1 0,-1 0 1 16,-2 2 0-16,0 1 0 16,0 2 3-16,0 4 0 15,0 1-3-15,0 2 1 16,0 1 1-16,-2 1 0 15,-6 0-1-15,2 5-1 16,0 0 2-16,-3 4 0 16,4-1-2-16,0 3 2 15,-1-6 6-15,1 0-6 16,0-5-1-16,5 0-1 16,0-6 1-16,0 1-1 15,0-5 0-15,0 2 0 16,0 0 0-16,0-2 2 0,0 8 0 15,0-7 0-15,0 3-2 16,0-2 4-16,0-4-4 16,0 0 0-16,0-2-1 15,0-4 0-15,0 4 1 16,5-3 0-16,-5-3 0 16,5 3 0-16,1-3 0 15,-6 2 0-15,5 2-1 16,5-2 3-16,0-2-2 15,4 0 3-15,3 0-2 16,2 0 5-16,7 0-3 16,-2 0-3-16,-8 0 4 0,5 0-4 15,-3 0 0-15,-7 0-1 16,-4 0 3-16,-2 0-1 16,-2 0-1-16,-3 0-1 15,0 0 0-15,0 0-21 16,0 0-14-16,0 0-25 15,0 6-117-15,-8 5-558 16</inkml:trace>
  <inkml:trace contextRef="#ctx0" brushRef="#br0" timeOffset="17493.91">18788 10030 965 0,'0'0'15'15,"0"0"44"-15,0 0 128 0,0 0-79 16,0 0-55-16,0 0-28 16,0 0 7-16,0 0 1 15,-5 2-7-15,5-2 2 16,0 0 0-16,0 0-9 15,0 0-5-15,0 0-9 16,0 0-1-16,0 0 1 16,0 0-5-16,2 0 0 15,17 0 6-15,3-6 1 16,8-4-2-16,4 1-5 0,0-2 1 16,-1 5 0-1,2-3-1-15,-4 4 0 0,-2 2 0 16,-3 1 0-16,-6 2 0 15,-1 0 0-15,-7 0 1 16,-3 0-2-16,1 0 1 16,-6 0-2-16,-2 0 1 15,-2 0-18-15,0 0-5 16,0 0-27-16,0-4-72 16,-2-2-142-16,-12 2-824 15</inkml:trace>
  <inkml:trace contextRef="#ctx0" brushRef="#br0" timeOffset="17923.5">18694 10001 37 0,'0'0'875'0,"0"0"-837"15,0 0-13-15,0 0 114 16,0 0-33-16,0 0-1 16,8-5-38-16,-8 5-17 0,0 5-18 15,0 6 6-15,0 3 10 16,-8 6-13-16,-8 0-11 15,6 0 1-15,-9-3-6 16,7 3 0-16,-2-8-6 16,7-2-6-16,4-6-1 15,3-2-6-15,0 4-4 16,3-4 3-16,9 4-3 16,7-3 1-16,4-3-1 15,-1 0-4-15,0 0-5 16,-3 0-7-16,-3 0-21 15,-6 0-40-15,0 0-85 16,-10 3-277-16</inkml:trace>
  <inkml:trace contextRef="#ctx0" brushRef="#br0" timeOffset="19252.16">19472 10582 1201 0,'0'0'0'0,"0"0"0"16,0 0 44-16,0 0 16 15,0 0-25-15,92 4-25 16,-61-8 1-16,1-4-2 16,-1 0-4-16,-5 2-4 15,-5 4-1-15,-1-4 0 16,-4 3-16-16,-6 0-20 16,2-3-49-16,-6 4-141 0,-6-1-508 15</inkml:trace>
  <inkml:trace contextRef="#ctx0" brushRef="#br0" timeOffset="19669.66">19476 10509 904 0,'0'0'27'0,"0"0"90"0,0 0 83 15,0 0-64-15,0 0-92 16,0 0-18-16,0 9 16 15,-9 5-1-15,-6 6-3 16,-1 2 1-16,1 1-9 16,-1-3-2-16,7-4-9 15,4-2-4-15,5-4-8 16,0-2-7-16,0-2-1 0,5-1 0 16,9 0-5-16,3-5 1 15,2 0-7-15,6 0-1 16,-3 0-3-16,-1 0-38 15,-2 0-83-15,-11 6-392 16</inkml:trace>
  <inkml:trace contextRef="#ctx0" brushRef="#br0" timeOffset="22731.24">3287 11212 548 0,'0'0'338'16,"0"0"-318"-16,0 0 56 15,0 0 19-15,0 0-35 16,0 0-22-16,0 0-19 15,-36 6 7-15,32-6 9 16,4 0 1-16,-5 0 29 0,3 0 12 16,2 0-18-16,0 0-10 15,0 0-7-15,0 0-6 16,0 0-4-16,0 0-15 16,0 0-10-16,0 0-4 15,0 0-3-15,0 0-2 16,11 3 2-16,9-3 0 15,6 2 8-15,0 4-2 16,3-3-2-16,2 0 2 16,0-3-5-16,4 3 1 15,1-3-2-15,-2 0 0 16,2 0 2-16,-6 0-2 16,-4 0 0-16,-2 0 0 0,-7 0 0 15,-3 0 0-15,-4 0 0 16,0 0 1-16,-1 0-4 15,-4 0 3-15,-3 0-5 16,-2 0 3-16,0 0-8 16,0-3 3-16,0 3 3 15,0-3-10-15,0 0-4 16,0-3 9-16,0-2 8 16,0 0 0-16,-5-4 1 15,0 6 0-15,-1-2 2 16,-4-4-1-16,5 2-1 15,0 1 0-15,0 1 2 16,-1 2-1-16,6 3 4 0,-3 3 1 16,3 0 2-16,0 0-3 15,0 0 3-15,0 0-7 16,0 0-1-16,0 0 0 16,5 0-11-16,9 3 8 15,1 3 1-15,9 2 4 16,-6-3-2-16,-5 7 0 15,3-4 0-15,3 6 1 16,-7-5 0-16,-2 0-1 16,-4 2 0-16,-1-6 0 15,-2 4 1-15,-3-1 4 16,0 4 2-16,0-2 9 16,-3 10 2-16,-9 0 3 15,-2 3 0-15,-2-3-6 0,1-4 3 16,4-4-3-16,3-4-6 15,3-2 1-15,3-3-10 16,-1-3 0-16,3 0 0 16,0 0-14-16,0 0-15 15,0 0-23-15,0 0-42 16,0 0-119-16,8 0-328 16</inkml:trace>
  <inkml:trace contextRef="#ctx0" brushRef="#br0" timeOffset="27912.78">15250 11519 1281 0,'0'0'19'0,"0"0"12"16,0 0 75-16,0 0-57 15,0 0-10-15,0 0-13 16,0 0 8-16,-29 83-6 15,29-49-1-15,0 2-1 16,0 9-5-16,-5 6-1 16,0 3-1-16,-4-3-4 15,-3 2-4-15,2-3-2 16,-4-1-9-16,3-3 4 0,1-7-4 16,5-9-2-16,5-6-5 15,0-16-21-15,0-8-31 16,0 0-59-16,10-32-190 15,6-10-678-15</inkml:trace>
  <inkml:trace contextRef="#ctx0" brushRef="#br0" timeOffset="28555.77">15111 11610 597 0,'0'0'10'16,"0"0"253"-16,0 0-33 16,0 0-78-16,0 0-52 15,0 0-23-15,-11 0-15 16,11 0-16-16,0 0 1 16,0 0-1-16,0 0-15 0,0 0-3 15,0-2-6-15,0 2-8 16,0 0-2-16,0-4-7 15,0 4-4-15,0-2-1 16,0 2-4-16,0-4-4 16,0-1-2-16,11 0-3 15,4-10 13-15,4-1 0 16,10-4 0-16,-6 2 0 16,-4-1 0-16,5 2 0 15,-9 0 0-15,-3 5-1 16,-3 4 1-16,-2 6 1 15,-4 2-1-15,-3 0 5 0,0 0-5 16,6 0 4-16,-1 8-1 16,10 9 11-16,1 3 2 15,-3 0-8-15,3 0-8 16,-1 2 7-16,-1 0-6 16,-3 1 1-16,-5-1 2 15,-2-2-3-15,-2 0 4 16,1-6-5-16,-1-3-4 15,1-5-20-15,2-6-40 16,2 0-77-16,-2-11-486 16</inkml:trace>
  <inkml:trace contextRef="#ctx0" brushRef="#br0" timeOffset="106555.54">3428 12784 179 0,'0'0'0'15,"0"0"0"-15,0 0 50 16,0 0 95-16,0 0 59 15,0 0-51-15,0 0-10 16,40-19-13-16,-40 15 1 16,0 4-50-16,0 0-29 0,0 0-3 15,0 0-8-15,0-2-1 16,0 2-7-16,0-4-12 16,0 4 6-16,0 0-11 15,0 0 1-15,0 0 11 16,0 0-8-16,0 0 3 15,0 0 1-15,0 0-15 16,0 0 10-16,0 0-10 16,0 0 0-16,0 0 6 15,0 0-7-15,0 0 11 16,0 0 6-16,-14 0-10 16,3 0-3-16,-9 0-12 15,-1 0 1-15,-3 0-1 0,3 0 1 16,6 0-1-16,-4 0 0 15,3 0 4-15,-4 4-6 16,9 2 2-16,-2-4 0 16,1 6-3-16,3-2 3 15,-1 3 0-15,4-1 1 16,-4 3 3-16,5 1-5 16,0 1 1-16,0 5 0 15,5 8-3-15,0 1 2 16,-6 7 1-16,6 11 0 15,-3 1 1-15,3 5 0 16,-2 5-1-16,-1 5 0 0,1 5 2 16,-1-1 1-1,1 6-2-15,-3-2-1 16,1 6 4-16,3-2-1 0,-5 0-3 16,3 3 1-16,-2 1 2 15,3 2-1-15,-7 0-1 16,4-4 0-16,0-1 4 15,0-9-4-15,0 0-1 16,0-4 0-16,-1 5-1 16,3-1 3-16,-2-3-2 15,0 0 0-15,3-3 3 16,-1 1-3-16,-3-5 0 16,1 2 0-16,3-5-2 15,-3-2 6-15,5-5-4 16,-3-2 0-16,-2-1 3 0,5 3-3 15,-5-3 0-15,-1 3 0 16,1-3-1-16,0-5 3 16,5 1-2-16,-5-8 0 15,0-7 3-15,1-7-2 16,4-6-1-16,-2-2 0 16,-1 4-3-16,3-4 5 15,-2 6-2-15,2 0 0 16,-3 3 2-16,1-1-2 15,2-2 0-15,0 0 0 16,0 1-3-16,0 2 4 16,0-3-1-16,0-1 0 15,2 3 2-15,3-6-5 0,0-1 3 16,0 0 0-16,-1-4-2 16,1 1 1-16,0-1 1 15,0 1 0-15,6-1 0 16,2 1-3-16,0 2 3 15,5-2 0-15,3 0-4 16,5-6-1-16,3 0 5 16,-3 0 0-16,9 0 0 15,-4-6-2-15,5-2 2 16,-2 2 0-16,-3 0-2 16,0 4 4-16,-7 2-3 15,-3 0 1-15,-7 0-12 16,-4 0-3-16,-5 0-20 0,0 0-17 15,-5 6-37-15,0-4-210 16</inkml:trace>
  <inkml:trace contextRef="#ctx0" brushRef="#br0" timeOffset="110415.34">4434 13580 1089 0,'0'0'78'16,"0"0"14"-16,0 0 75 16,0 0-94-16,0 0-32 15,0 0 0-15,0 0-7 16,-16 0 2-16,13 0-12 15,3 0 0-15,0 0 1 16,0 0-16-16,0 0-1 16,0 0-8-16,0 0-4 0,9 0 4 15,6 0-5 1,20 0 5-16,1 0 0 0,3 0 0 16,3 0 0-16,-3 0 0 15,-2 0 2-15,-6 0-3 16,-6 0 1-16,-1 0-3 15,-8 0 2-15,-6 0-6 16,-5 0-2-16,1 0 4 16,-6 0-13-16,0 0 16 15,0 0 0-15,0-6 2 16,0-2-3-16,-11-4 2 16,1-2 1-16,0 3 0 0,4 0 1 15,1 0-2 1,-3 2 1-16,3 4 0 0,-1-1 1 15,1 3 2-15,3 3 5 16,-1 0 9-16,3 0-8 16,0 0 3-16,0 0-7 15,0 0-1-15,0 0 0 16,0 0-4-16,0 0 0 16,0 14 0-16,14 3 1 15,1 0-3-15,1-1 2 16,4 2 0-16,1-4-1 15,-2 0 3-15,-3 3-2 16,-1-3 0-16,-1 0 2 16,-7 0-2-16,-4-2 1 15,-1 2 0-15,-2 0 11 0,0 0-2 16,0 0 7-16,-5 1-3 16,-7-5-14-16,-7 2 0 15,3-4 0-15,1-2-49 16,-6-3-58-16,-3-1-457 15</inkml:trace>
  <inkml:trace contextRef="#ctx0" brushRef="#br0" timeOffset="143088.76">6921 14280 772 0,'0'0'150'16,"0"0"-14"-16,0 0 19 0,0 0-94 15,0 0-22-15,0 0-10 16,0 0-2-16,0 0-6 15,0-6 0-15,0 6 16 16,0 0-8-16,0 0 1 16,0 0 5-16,0 0-12 15,0 0-1-15,0 0-3 16,0 0-11-16,0 0 10 16,0 3-10-16,0 6-2 15,0 2-3-15,0 0-1 16,0 0-2-16,0 1 0 0,0-2 0 15,0 6 1-15,0-6-1 16,0 2 0-16,0-1 0 16,0-3 1-16,0 1-2 15,-5-4 1-15,5-1-1 16,0-4-2-16,0 0 1 16,0 0-2-16,0 0 3 15,0 0-4-15,0 0 3 16,0 0-1-16,0 0 0 15,0 0 1-15,0 0 2 16,0 0 0-16,0 2-1 16,0-2 1-16,0 0 0 0,0 0-1 15,0 0-2 1,0 0 1-16,0 0-5 16,0 2 1-16,9 2 4 0,-4-2 1 15,2 4 1-15,2 0 0 16,-3-4 2-16,3 4-3 15,1-2 1-15,-4-2 0 16,9 1-1-16,-1 0 2 16,-2-3-1-16,3 0 0 15,-1 2 0-15,7-2 0 16,-2 4 2-16,-2-4-2 16,2 2 3-16,2-2-2 15,-2 3-1-15,3 0 0 16,-3 0 4-16,2-1-5 15,-1 1 2-15,-1-3-1 0,2 0 2 16,-6 0 0 0,1 0-1-16,-1 0-1 0,1 0 2 15,-2 0 1-15,-4 0-3 16,6-3 0-16,-3 3 0 16,-2-2 2-16,-1 2-1 15,-3 0-1-15,1 0 1 16,3 0 0-16,4 0 0 15,-1 0-1-15,2 0 0 16,-1 0 0-16,6 0 0 16,-6 0 0-16,4 0 0 15,-3 0 2-15,-6 0-2 16,6 0 0-16,-3 0-1 0,-1 0 4 16,-1 0-3-16,4 0 0 15,-1 0 0-15,2 0 5 16,2 0-4-16,-5 0-1 15,0 0 4-15,-2 2-4 16,-1-2 0-16,0 3 1 16,6 0 2-16,3-3-2 15,-4 0-1-15,1 0 0 16,8 0-2-16,-3 0 3 16,-4 0-1-16,-3 0 0 15,1 0 1-15,-5 0-2 16,1 0 2-16,-1 0-1 15,0 0 0-15,4 0 2 0,-3 0 0 16,7 0-2-16,0 0 1 16,1 3 0-16,-4-3-1 15,1 3 0-15,3-3 0 16,-4 2 3-16,1-2 2 16,-1 0-1-16,1 0-2 15,-3 4 5-15,3-4-7 16,-1 0 2-16,-4 0-1 15,4 0 2-15,4 0-3 16,-7 0 0-16,4 0 1 16,-2 0 6-16,-4 0-5 0,0 0 2 15,4 0 1 1,1 0-5-16,6 0 4 0,-5 0-4 16,8 0 1-16,-2 0-1 15,2 0 1-15,0 0-1 16,-1 0 0-16,-3 0 0 15,-1 0 0-15,6 0 0 16,-5 0 0-16,1 0 2 16,0 0-2-16,3 0 0 15,-4 0 0-15,6 0 0 16,-2-4 0-16,2 4 0 16,-5 0 0-16,5 0 0 15,-2 0 0-15,2 0 0 16,3-2-2-16,-2 2 4 15,-2-3-3-15,6 0 1 16,-7 3 0-16,-4 0-2 0,6 0 2 16,-7 0 0-16,-3 0-1 15,-6 0 1-15,5 0 0 16,-1 0 0-16,-2 0 0 16,7 0-2-16,-3 0 2 15,4 0 0-15,-1 0 0 16,2 0 2-16,-5 0-2 15,4 0 0-15,-6 0 1 16,-2 0-5-16,2 0 5 16,-4 0-1-16,1 0 0 15,4 0 1-15,1 0-2 0,4 0 1 16,4 0 0-16,2 0-2 16,0-6 2-16,-2 4 0 15,2-1 0-15,0 3-1 16,-7 0 0-16,1 0 1 15,-1 0 0-15,-1 0-3 16,6 0 2-16,0 0 1 16,-2 0-1-16,4 0 1 15,2-8-6-15,-6-1-2 16,-1 4 7-16,-2-1-3 16,0 2 2-16,-4 4 2 15,-3-2 2-15,-2 2 0 16,-1-2-2-16,1 2 0 0,1-4 0 15,3 2 2 1,-4 2-1-16,0-6-1 0,2 2 0 16,2 0-1-16,-4-2-1 15,9 3-2-15,-3-3-11 16,-4 3 12-16,2 1-1 16,-9-1-11-16,0 3 13 15,0 0 0-15,0 0 0 16,-5 0 2-16,6 0 0 15,-1 0 2-15,0 0 0 16,3 0-2-16,3 0 1 16,-1 0 0-16,2 0-2 15,2 0 0-15,5 0 1 16,-4 0 2-16,1 3-2 0,-4-1 0 16,2 4 0-16,6-3 2 15,-4 0 6-15,-1-3-8 16,-1 2 0-16,-3-2 2 15,-1 0-2-15,0 4 0 16,1-4 0-16,2 0-1 16,-6 0 1-16,2 0 4 15,-7 0 1-15,3 2-10 16,-2-2 4-16,2 0-3 16,1 2 3-16,4-2 0 15,-7 4 1-15,2-4 0 16,-3 0 0-16,7 2-2 15,-4-2 2-15,2 0 0 0,3 0-2 16,1 0 0 0,7 0 0-16,3 0 2 0,0 0 0 15,-2 0 2-15,-4 0-1 16,-1 0-1-16,-2 0 0 16,-2 0 1-16,4 0-3 15,2 4 4-15,-1-4-2 16,1 0 0-16,-6 0-2 15,-1 0 2-15,-2 0 0 16,-2 0 1-16,-2 0-2 16,2 0 1-16,-3 0 0 15,2 0-2-15,1 0 2 0,0 0 0 16,0 0 0-16,0 0 2 16,4 0-4-16,-2 0 2 15,1 2-4-15,3-2 2 16,-1 0-6-16,0 0 3 15,11 0 0-15,-5 0 5 16,-1 0-2-16,1 0 2 16,-8 4 0-16,-3-2-2 15,0 0 2-15,1 2 0 16,2-4 0-16,-6 0 0 16,1 2-2-16,3-2 2 15,-5 4 0-15,3-4-2 16,-3 2 4-16,5 1-2 0,-3-3 0 15,2 3 1 1,-3 3-2-16,-2-4 1 0,5 1-3 16,-5 0 0-16,4 0-12 15,-4-1 4-15,1 1 3 16,3-3 0-16,-4 0 5 16,0 0-3-16,0 0 6 15,0 0 1-15,0 0 1 16,0 0 7-16,0 0 8 15,0-5-17-15,0-6 0 16,0-3-7-16,0 0 6 16,0-2-3-16,0 0 5 0,0 2-1 15,0 0 4 1,1-1-4-16,-1 7 8 0,0 0 5 16,0 2 1-16,0 0-5 15,0 0-8-15,4 1 3 16,-4 2-4-16,5 1 0 15,-5-1-2-15,0 3 0 16,0 0-12-16,0 0-1 16,0 0-26-16,0 0-46 15,0 0-75-15,0 0-324 16</inkml:trace>
  <inkml:trace contextRef="#ctx0" brushRef="#br0" timeOffset="160956.47">26836 13145 1037 0,'0'0'160'16,"0"0"-88"-16,0 0 68 16,0 0-56-16,0 0-43 15,0 0 11-15,0 0-12 16,0-36-9-16,0 36 2 16,0 0-12-16,0 0 2 15,0 0-1-15,0 0-9 16,0 0 11-16,0 0-12 15,0 0-1-15,0 8 2 16,-5 14-11-16,-3 10 10 16,-3 1-4-16,1 4-7 15,0 0 8-15,3-3-9 0,2 0 0 16,-1-4-3-16,3-1 3 16,1-4-2-16,2-5-4 15,0-1-9-15,0-4 6 16,-3-4-20-16,3-5-8 15,0 2-10-15,-5-2-39 16,1 0 2-16,-6 5-23 16,-2-3-87-16,-2 0-119 15,-2-2-207-15</inkml:trace>
  <inkml:trace contextRef="#ctx0" brushRef="#br0" timeOffset="161310.49">26554 13445 332 0,'0'0'605'16,"0"0"-553"-16,0 0 155 15,19 87-77-15,-12-71-67 16,7 4-11-16,-2-5-17 16,1-1 3-16,6-3-15 15,-3-2-2-15,-4-3-1 0,3-6-11 16,-1 0 8-16,0 0 6 16,3 0-10-16,-1-15 5 15,8-5-13-15,-4-2-3 16,-1 0-2-16,-3 4-8 15,-9 4-5-15,-4 3-17 16,-3-1-80-16,0 2-142 16</inkml:trace>
  <inkml:trace contextRef="#ctx0" brushRef="#br0" timeOffset="171041.69">5364 14139 619 0,'0'0'322'0,"0"0"-268"16,0 0 98-16,0 0-14 0,0 0-69 16,0 0-30-16,0 0-7 15,0 0-8-15,0-3 2 16,0 3 2-16,0 0 8 16,0 0-2-16,0 0-13 15,0 0 1-15,0 0 4 16,0 0-9-16,0 0 3 15,-10 0-11-15,-4 5-8 16,-1 1 2-16,-6 2-1 16,0 2 2-16,2-2-3 15,-3 3 0-15,-2 3 2 0,3 0-3 16,0 3 0 0,1 6 11-16,-4-1-10 0,5 6 2 15,1 3 0-15,0 1-1 16,2-1 4-16,6 3-4 15,1-4-1-15,2-1 4 16,7-1-5-16,0 0 2 16,0-3-2-16,0-2 3 15,10-6-6-15,1 3 3 16,4-6 0-16,-1-3-1 16,-4-2-2-16,1-4-2 15,-4-2 0-15,-2-3-7 16,-2 0 1-16,-3 0-13 15,0 0-5-15,0 0 5 0,0-8-6 16,-3-6 20 0,-9-4-6-16,1 4-4 0,-2 0 15 15,2 6 2-15,1 0 3 16,5 2 1-16,0 3 0 16,-1 3 7-16,6 0 1 15,0 0 0-15,0 0 2 16,0 0-4-16,0 0-2 15,0 17 2-15,0-1-4 16,0 10 3-16,6 0 2 16,4-1-3-16,0-3 0 15,11-2-4-15,-5-3 0 16,2-5-1-16,3-4 1 16,-5-2-2-16,-1-6-1 0,1 0 1 15,-3 0-1-15,-7 0 1 16,4 0-1-16,-1-4 1 15,-3-9-3-15,3-1 4 16,-7-3 1-16,3 0 1 16,-2 3 4-16,-3 0-2 15,0 0 3-15,0 5-2 16,0 1-4-16,0 5 0 16,0 3-1-16,0-3-2 15,0 3-2-15,0 0-20 16,0 0-3-16,0 0-26 15,0 0-116-15,-3 0-326 0</inkml:trace>
  <inkml:trace contextRef="#ctx0" brushRef="#br0" timeOffset="175135.22">14063 15327 982 0,'0'0'22'0,"0"0"-15"0,0 0 71 16,0 0 13-16,0 0-9 15,0 0-4-15,0 0-5 16,71-29-20-16,-56 24-4 16,4 2-4-16,2 1-20 15,5-2-5-15,15 2-11 16,4-1-1-16,2-3-3 15,8 1-5-15,0-1 1 16,0-3-1-16,5 4 0 16,0 2 0-16,3 3 0 15,-3 0 0-15,2 0-1 16,-2 3 1-16,-1 6 0 16,1-4 0-16,-3 3 1 0,0-2-3 15,3-3-1-15,-5-3 2 16,-3 0-4-16,-2 0-3 15,-11-9 6-15,-3 4-4 16,-6 2-3-16,-6 3 8 16,-7 0-5-16,-3 0 4 15,-7 0 0-15,-2 0-1 16,-2 0-2-16,3 0-9 16,-6 0-12-16,0 0-18 15,0 3-73-15,0 5-139 16</inkml:trace>
  <inkml:trace contextRef="#ctx0" brushRef="#br0" timeOffset="210056.64">7436 15429 750 0,'0'0'187'16,"0"0"-179"-16,0 0 63 15,0 0 89-15,0 0-47 0,0 0-36 16,-5 0-2-16,5 0 0 16,0 0-22-16,0 0-12 15,-3 0-5-15,3 2-17 16,0-2 0-16,0 0-4 15,0 0-13-15,0 0 2 16,0 0-4-16,14 3 0 16,11 0-2-16,5 3 4 15,1-4-2-15,3 1 0 16,-8-3 3-16,5 0-6 16,-10 0 3-16,-6 0-4 15,-6 0 2-15,-9 0-3 16,0 0-2-16,0 0-5 15,0 3-15-15,-16 8-19 16,-9 1-178-16,-13 2-930 0</inkml:trace>
  <inkml:trace contextRef="#ctx0" brushRef="#br0" timeOffset="-158404.96">21917 11043 967 0,'0'0'182'0,"0"0"-131"0,0 0-51 15,0 0 156-15,0 0-94 16,0 0-39-16,0 0 10 16,0-22 11-16,0 22-22 15,0 0-2-15,0 0 7 16,0 0-12-16,0 0 6 15,0 0-10-15,0 0-7 16,0 19 1-16,0 6-4 16,0 12 4-16,0 5-2 15,5 3-2-15,0 4 5 16,5 1-5-16,-3 7 2 16,-2-1 3-16,1 1-6 15,-3 4 4-15,-3-4-2 0,0-5 0 16,0-11 0-16,0-5-2 15,0-10-4-15,0-12 4 16,0-5-22-16,0-9-17 16,0 0-52-16,0-23-42 15,0-13-83-15,0-7-365 16</inkml:trace>
  <inkml:trace contextRef="#ctx0" brushRef="#br0" timeOffset="-157534.97">21980 11080 1196 0,'0'0'0'16,"0"0"29"-16,0 0-29 15,0 0 99-15,124-40-46 16,-67 31-31-16,9 7-7 15,4-4 3-15,1 6-15 16,5-2 7-16,5-2-8 16,0-4 0-16,-6 0 1 15,1-4-3-15,0 1 0 16,-9 2 3-16,-1-2-2 16,-6 3-1-16,-12 2 1 15,-15 0-1-15,-7 0 21 0,-7 4 1 16,-9 0 0-16,0-2 5 15,-4 2-2-15,-6 2-5 16,0 0 0-16,0 0-4 16,0 0 2-16,0 0-12 15,0 0-3-15,0 0 0 16,5 0-2-16,3 8 0 16,3 12 8-16,1 8 1 15,0 5 3-15,-5 10-2 16,1 5 0-16,-3 3 1 15,-3 5-8-15,-2-3 2 16,0 10-4-16,0-3-2 16,0-5 5-16,0 2-5 0,-2-9 2 15,2-5-2-15,0-9 1 16,0-4-2-16,2-7 1 16,3-6-8-16,4-4 6 15,-7-1-4-15,-2-6 5 16,0 0-1-16,0-6 4 15,0 0-2-15,0 0 0 16,0 0 0-16,0 0 1 16,0 0-1-16,0 0-1 15,0 0-1-15,0 0 2 16,0 0 0-16,0 0 0 16,-5 2 1-16,-11 2-2 0,-1-4 1 15,-7 2 0-15,-2 1 2 16,-9 0 1-16,6-3 3 15,-9 0-1-15,-7 0-4 16,-5 0 7-16,-1-3-8 16,-8-2 3-16,-3-5-2 15,-7 6-1-15,-3-2 6 16,-4 0 1-16,2 6-2 16,2 0 10-16,1 0-7 15,14 0 0-15,2 6 1 16,10 2-8-16,11 4 1 15,12-7-2-15,8-2 0 0,9-3-1 16,5 0-14-16,0 0-33 16,10 0-31-1,14-8-107-15,7-18-243 0</inkml:trace>
  <inkml:trace contextRef="#ctx0" brushRef="#br0" timeOffset="-156416.96">21922 10021 540 0,'0'0'570'0,"0"0"-564"15,0 0 50-15,0 0 96 16,0 0-83-16,0 0-46 16,0 0-6-16,0 39 0 15,0-7 7-15,0 7 4 16,0 6-4-16,0 3-2 16,0 3-4-16,0 3-6 15,0-3 2-15,0-3-9 16,0-7 0-16,0-7-5 0,0-8-3 15,5-6 1-15,0-11-24 16,2-9-40-16,3-4-74 16,-1-21-171-16,-4-11-681 15</inkml:trace>
  <inkml:trace contextRef="#ctx0" brushRef="#br0" timeOffset="-155480.96">21968 9925 1105 0,'0'0'26'16,"0"0"-23"-16,117-25 125 0,-61 13-49 15,14 7-33-15,1-4-15 16,6 7-23-16,3-2-1 15,-3 0-6-15,2 0-1 16,-6 2 0-16,2-2-3 16,-9 2-2-16,-1 2-4 15,-6 0-5-15,-6 0 11 16,-4 0 3-16,-10 0 0 16,-13 0 0-16,-5 0 2 15,-11 0 6-15,-5 0 15 16,-3 0-5-16,-2 0 15 15,0 0-5-15,3 0-13 16,3 0-3-16,-1 0-11 0,3 0 6 16,-1 0-1-16,4 0-5 15,-1 0 3-15,-1 8-1 16,-3 4 4-16,0 8 7 16,-1 2-4-16,-2 6 4 15,2 6-5-15,-5 2-1 16,0 8 2-16,0 3-2 15,0 4-1-15,0 3 2 16,0 2-7-16,0-3 4 16,0-4-4-16,0-7-2 15,6-5 2-15,4-7-2 16,-2-2 0-16,3-2-2 16,-4-1 0-16,1-1 0 15,-3-2-2-15,-3-3 0 0,2-1 3 16,-4-4-2-16,0-6 1 15,0 0 1-15,0-4-3 16,0-4 0-16,0 0 0 16,0 0-5-16,-9 0-7 15,-3 0 8-15,-4-4 8 16,-4-2 4-16,-8 4-4 16,-3 0 3-16,-5-4 0 15,0 0-3-15,-7-2 0 16,0-4 0-16,-5 4 0 15,-4 2-1-15,0 6 4 16,-1 0 0-16,-4 0 5 0,2 0 3 16,-2 0-1-16,4 0-4 15,4 0-1-15,-1 0-2 16,6 0-1-16,2 0-2 16,3 0 2-16,2 0-1 15,-2 0 6-15,-1 0-1 16,-5 0 1-16,-1 0 4 15,-1 8-9-15,4 1 3 16,5 0 5-16,4-1-10 16,8-6 5-16,7-2-4 15,4 0 0-15,10 0-2 16,3 0-1-16,-2 0-3 16,4 0-11-16,0 0-24 0,0 0-36 15,4 0-157-15,3-2-934 16</inkml:trace>
  <inkml:trace contextRef="#ctx0" brushRef="#br0" timeOffset="-153933.96">21984 8822 1185 0,'0'0'52'0,"0"0"-42"15,0 0 36-15,0 0 53 16,0 0-44-16,0 0-21 16,0 104 2-16,0-56-6 15,5 8 5-15,-5 7-7 16,0-2-8-16,0 2-6 16,0-4-3-16,0-5-7 0,0-4 0 15,0-11-4-15,0-9-1 16,0-16-1-16,0-9-31 15,0-5-39-15,0-11-83 16,10-23-166-16,-6-14-449 16</inkml:trace>
  <inkml:trace contextRef="#ctx0" brushRef="#br0" timeOffset="-153028.95">21913 8808 436 0,'0'0'669'16,"0"0"-655"-16,0 0-14 15,0 0 75-15,0 0 9 16,116-57-24-16,-65 45-11 16,10 2-18-16,9 4-17 15,6 0-1-15,7-2 12 16,5 2-9-16,-1 0-3 15,3 6-3-15,-9 0 11 16,-4 0 1-16,-2 0-14 16,-8 0-6-16,2 6 6 15,-11 0-3-15,1 2-2 16,-13 0-3-16,-1 2 2 16,-9-6-2-16,-7 2 0 15,-4-2 0-15,-15-4 0 0,-5 0 3 16,-5 0-1-16,0 0 21 15,0 0 7-15,0 0 1 16,0 2-8-16,0 1-5 16,0-3-4-16,0 3-12 15,0 5-2-15,0 6-1 16,0 6 1-16,0 14 0 16,0 2 0-16,0 8 0 15,0 0 2-15,0 5-1 16,-5-2 2-16,2 4 0 15,-3-6-2-15,6 3 5 16,0-8-6-16,0-1 0 0,0-8 0 16,0 0 1-16,9-5-1 15,-4-7 0-15,-3 1 0 16,3-8 0-16,-5-2 0 16,0-4 0-16,0-2 2 15,0-2-2-15,0 0 4 16,0-2 2-16,-2 6 0 15,-8-2 4-15,-9-2-8 16,3-2-1-16,-4 0-1 16,-4 3 1-16,-2 0-1 15,-3-3 0-15,-8 6 0 16,3-4 4-16,-7 1-3 16,-4 3-1-16,0-6 2 0,2 0-2 15,0 0 0-15,0 0 0 16,0 0 1-16,1 0-2 15,-2-11 1-15,-3-1 0 16,-5 0 0-16,3 4 2 16,-5 6-2-16,6-2 0 15,3 4 0-15,0 0 5 16,6 0-2-16,6 0-1 16,0 0-2-16,7 0 1 15,9 0-1-15,3 0 0 16,9-2-3-16,2 2 0 15,3-4-9-15,0 4-7 0,0 0-10 16,0 0-12-16,0 0-25 16,0 0-47-16,0 0-61 15,0 0-70-15,0 0-381 16</inkml:trace>
  <inkml:trace contextRef="#ctx0" brushRef="#br0" timeOffset="-147629.87">21975 7563 1140 0,'0'0'136'16,"0"0"-117"-16,0 0-7 15,0 0 77-15,0 0-33 16,0 0-8-16,0 0-14 15,0-28-4-15,0 28-4 16,0 0 7-16,0 0-4 16,0 0-6-16,0 0 3 15,0 3-16-15,-2 19-2 0,-3 12 5 16,0 14-9 0,0 11 4-16,2 4-8 0,3 4 2 15,0-2 1-15,0 3-2 16,0-9-1-16,0-6 0 15,3-7 2-15,-1-15-4 16,3-6 1-16,-2-14-14 16,-1-7-9-16,3-4-35 15,0-20-23-15,-1-14-34 16,1-15-184-16,-5-1-474 16</inkml:trace>
  <inkml:trace contextRef="#ctx0" brushRef="#br0" timeOffset="-146867.85">21889 7580 374 0,'0'0'532'16,"0"0"-528"-16,19-93 130 15,2 73 93-15,-1 6-96 16,6 3-51-16,9 5-28 16,9 3-16-16,12-2-4 15,9 1-8-15,11 2-8 16,7 2 2-16,6-2-12 15,2-2 2-15,4 2-7 16,-4 2 1-16,-8 0-1 16,-4 0 1-16,-11 0 0 15,-8 0 4-15,-3 0-5 16,-7 0 6-16,-9 0-4 16,-12-4-2-16,-5 2 11 15,-13-2-4-15,-1 2 5 0,-5 0 0 16,-5-2-8-16,0 4 11 15,0 0-3-15,0 0-4 16,0 0-2-16,0 0-7 16,0 8-2-16,5 12-2 15,-1 12 4-15,3 11 2 16,-2 10-2-16,0 6 0 16,-2 5 2-16,-1 5-2 15,-2 4 0-15,0-3 0 16,4 7 3-16,1-6-4 15,0-4 1-15,2-2 0 16,-4-6-3-16,2-5 3 16,-5-6 0-16,0-5-1 0,0-15 6 15,0-9-7-15,0-7 2 16,0-7 0-16,-5-2-1 16,2-1 1-16,-7-2-2 15,-8 0 1-15,-9-2-1 16,-6-10 2-16,-12-1 0 15,-1-5 0-15,-9-2 0 16,-4 1 2-16,0 5-2 16,-4 5 5-16,-8 4-4 15,0 5 12-15,1 0-9 16,3 0 5-16,6 0 6 16,6 0-13-16,10 0 9 0,4 0 2 15,5 0-13-15,-4 0 4 16,11 0-4-16,-2 0 0 15,0 0-3-15,5 0 4 16,-3 0-2-16,8 0 1 16,2 0-10-16,4 0 5 15,4 0-13-15,10 0-7 16,-3 0-2-16,4 0-21 16,0 0-40-16,0 0-159 15,5 0-1085-15</inkml:trace>
  <inkml:trace contextRef="#ctx0" brushRef="#br0" timeOffset="-143268.5">21853 11424 571 0,'0'0'741'0,"0"0"-740"16,0 0 53-16,0 0 68 15,0 0-62-15,0 0-31 16,0 0 1-16,-55 0-12 16,38 0-3-16,1-9 3 15,-3 4-2-15,-2-4 2 16,1-2-6-16,-4 0-6 15,0-7 6-15,-2 2-5 16,0-4-3-16,2-3 1 16,1-5-5-16,3-6 1 15,-3 1-1-15,3-10 2 16,-1 1-4-16,0-9 4 16,-3-5-2-16,2 2 0 15,1-5-4-15,2 6-2 0,0-4 4 16,7 11 1-16,4 4 0 15,6 3 1-15,2 5 0 16,0 5 1-16,0 1 2 16,7 0-5-16,8 0 2 15,1 3 0-15,6 1 3 16,-1 0-2-16,1 1 1 16,2 6-1-16,-3 2 0 15,0 7 3-15,-2 2 0 16,0 4-4-16,-2 2 5 15,-2 0-4-15,-1 0-1 16,-7 0 1-16,-2 0 0 0,-5 0-1 16,0 0 0-16,0 0 1 15,0 0 4-15,0 0-5 16,0 0 5-16,0 0-2 16,0 0 1-16,0-3 5 15,0 0-1-15,0 1 0 16,-2-7 4-16,-11 1-12 15,1-4 9-15,-4 1-1 16,1 6-5-16,-4-1 7 16,3 0-5-16,1 6-2 15,4 0 3-15,3 0-5 16,6 0 1-16,-2 0-2 16,4 0-2-16,0 0 2 0,0 0-7 15,0 0-7 1,4-6-2-16,13-2-12 0,9-4 22 15,2-4 2-15,-1 1 3 16,-3-1 0-16,-8 4 1 16,-6 4 0-16,-1 0 4 15,-2 4-4-15,-4 4 5 16,-1 0-3-16,-2 0-2 16,3 0 1-16,2 20 1 15,0 8 11-15,-3 7 1 0,-2 4-8 16,0-3 1-1,0-2-3-15,0-5-4 0,0-9 0 16,0-10-1-16,0-4-5 16,0-2-33-16,0-4-36 15,0-26-76-15,-7-17-893 16</inkml:trace>
  <inkml:trace contextRef="#ctx0" brushRef="#br0" timeOffset="-141787.43">21856 10038 391 0,'0'0'491'0,"0"0"-483"16,0 0 116-16,0 0 30 16,0 0-57-16,0 0-35 15,2 0 2-15,-2 0-16 16,0 0-21-16,0 2-7 15,0-2 4-15,0 0 6 0,0 0-10 16,0 0 1-16,0 0 2 16,0 0-9-16,0 0 6 15,0 0 0-15,0 0 3 16,-7 0-6-16,-7 0-16 16,4-4 7-16,-5-6-1 15,-6 0-7-15,2-5 5 16,-2-5-5-16,1-2 1 15,-1-4 3-15,0 1-3 16,-1-3 0-16,1-3-1 16,1 3 1-16,-1-6 0 15,5 0-1-15,1 0-1 16,1 1-1-16,-1-2 2 0,4-5 0 16,-3 4 0-1,8-3 0-15,-3-1-1 0,2 3 1 16,2 3 0-16,1 1-1 15,4 7 1-15,0-2 0 16,0 0 0-16,16 3-2 16,3-3 0-16,7 4 2 15,0 2-2-15,3-1-1 16,5 1 4-16,-1 2-2 16,1 0 1-16,1 3 0 15,-9 7 2-15,0-2-2 16,-11 6 0-16,-5 4 1 15,-4 2-1-15,-6 0 0 16,0 0 1-16,0 0 1 0,0 0 0 16,0 0-1-16,0 0-1 15,0 0 8-15,0-4-7 16,0-2 3-16,-7-2-4 16,-7 0 4-16,2-3-5 15,-2 2 1-15,2-5 0 16,-5 3-2-16,-4-3 4 15,6 0-2-15,-3 2 0 16,5 4 1-16,-3 0 8 16,8 5-2-16,1 0 0 15,3 0 8-15,2 3-5 0,2 0-3 16,0 0-7 0,0 0-4-16,0-3 3 0,0 3-10 15,11 0-12-15,9-3 2 16,11 1 13-16,6-4 8 15,2-2-1-15,-3 2-1 16,-6 4-1-16,-4-2 3 16,-11 4 0-16,-1 0-2 15,-9 0 2-15,-5 0 0 16,5 0 0-16,-1 6 1 16,-3 8 6-16,-1 6 0 15,0 7 5-15,0 3 8 16,-1 0-12-16,-11 1 1 15,1 1-1-15,1-7-6 0,5-3-1 16,3-8-1-16,2-2-24 16,0-12-46-16,0-6-205 15</inkml:trace>
  <inkml:trace contextRef="#ctx0" brushRef="#br0" timeOffset="-140039.36">21893 8915 480 0,'0'0'412'0,"0"0"-406"15,0 0 84-15,0 0 83 16,0 0-67-16,0 0-26 16,-42 0-20-16,37 0 0 15,-4 0-14-15,4-2-2 16,2 2-13-16,1 0-10 16,-3 0 3-16,1 0-2 0,3-4-10 15,-3 4 5-15,-1-2-7 16,-2-2 6-16,-3 2 3 15,-4-2-8-15,2 0 3 16,-5-2 1-16,1-3-10 16,1 0 5-16,-1-2-8 15,4 0 2-15,-2 0 5 16,-1-3-8-16,-1-4 5 16,-2-1 0-16,-3-1-2 15,2-2 10-15,2-4-13 16,-2 1 0-16,2-6-1 15,-2 0 0-15,3-3-1 0,-3 1 1 16,4-2 0-16,-1 1 1 16,6 4-1-16,-4-2 0 15,4 1 0-15,3 5 0 16,3-2 0-16,4 1-1 16,0-1-4-16,0-4 5 15,9 4-7-15,3-1 2 16,3 4 3-16,4 5-2 15,0 1 2-15,2 2 1 16,-4 3 0-16,6 2-1 16,-1-2 2-16,2-3 0 15,5 1-1-15,2-4 2 16,0 2-1-16,-1 4 0 16,-8 0 0-16,-1 6-1 0,-7 3 1 15,-4-1-3-15,-7 3 1 16,3 3-1-16,-6 0 0 15,0 0 2-15,0 0-9 16,0-3 7-16,0 3-2 16,0 0-5-16,0 0 3 15,0-2-2-15,0-2 9 16,0 4-1-16,0 0 2 16,-6-2 5-16,-2-2-3 15,-3 0 0-15,-2 0 3 0,1 2-6 16,-2 2 3-1,-2 0 3-15,-4 0-3 0,4 0 9 16,1 0-6-16,-1 6-1 16,8-2 3-16,2 0-7 15,5-2-1-15,1-2 0 16,0 0-7-16,0 0 3 16,0 0-18-16,10 0-6 15,7 0 14-15,2 0 3 16,5-8 8-16,-1 0 1 15,2-1 1-15,-6 4-1 16,7-1 2-16,-5 3 0 16,-2 3 0-16,-4 0 1 15,-1 0-1-15,-7 0 3 16,-2 0-2-16,-1 5 8 16,-3 4 1-16,-1 6 2 0,0 1 6 15,0 9-3-15,-1 3 5 16,-13 1-7-16,4-4-10 15,-1 0 1-15,1-1-4 16,5-5-3-16,0-8-14 16,1 1-36-16,2-4-44 15,-1-8-251-15</inkml:trace>
  <inkml:trace contextRef="#ctx0" brushRef="#br0" timeOffset="-125934.68">22334 7730 446 0,'0'0'514'16,"0"0"-444"-16,-6 84 97 0,6-59-74 15,0 1-25-15,4-4-31 16,1-5-15-16,2 1-9 16,1-4-3-16,-1-6-8 15,2 0-2-15,-4-2 0 16,0-6-14-16,4 6-23 15,-4-6-31-15,0 2-31 16,-3-2-53-16,1 0-174 16</inkml:trace>
  <inkml:trace contextRef="#ctx0" brushRef="#br0" timeOffset="-125177.65">22292 7823 428 0,'0'0'793'16,"0"0"-788"-16,0 0 73 0,0 0 38 15,0 0-60-15,0 0-31 16,0-6-7-16,0 3-11 16,0 3 1-16,5 0-2 15,6-3 5-15,4 3 0 16,6 0-11-16,-6 0-1 15,4 0-3-15,0 0-25 16,2 0-29-16,-4 0-53 16,-3-2-155-16</inkml:trace>
  <inkml:trace contextRef="#ctx0" brushRef="#br0" timeOffset="-124616.61">22514 7653 354 0,'0'0'866'0,"0"0"-846"15,0 0-11-15,0 0 85 16,0 0-34-16,0 0-37 16,0 0-14-16,0 8 6 15,0 10-2-15,2 4 13 16,-2 1-6-16,4 3-10 15,-4-2 4-15,0 2-5 16,0-3-4-16,0-3 5 16,1-4-9-16,3-4-1 15,-4-4 0-15,8-2-1 16,-6-6-5-16,8 0-21 16,1 0-13-16,-1-3 2 0,4-8-19 15,-7 3 22-15,-2 2 34 16,-2 6 2-16,-3 0 9 15,0 0 15-15,0 0 16 16,0 0-19-16,0 6-18 16,2 4 11-16,2 4 0 15,-4-2-13-15,8-4-2 16,-3 1-5-16,2-7-33 16,2 2-49-16,3-4-93 15,-2-4-338-15</inkml:trace>
  <inkml:trace contextRef="#ctx0" brushRef="#br0" timeOffset="-124256.6">22757 7806 1021 0,'0'0'2'0,"0"0"65"16,0 0 73-16,0 0-39 16,0 0-47-16,0 0-35 15,11 5-7-15,-8 7 15 16,2 4-7-16,-3-2-3 0,-2 0-10 16,3-4-4-16,-1-2-2 15,-2-6 0-15,0-2-1 16,0 3 0-16,0-3-3 15,0 0 2-15,4 0-9 16,-4-3-19-16,5-11-48 16,2-2 34-16,3-2-19 15,-1 8-30-15,1 1-23 16,0 6-75-16,-1 3-118 16,-2 0-15-16</inkml:trace>
  <inkml:trace contextRef="#ctx0" brushRef="#br0" timeOffset="-123860.58">23014 7857 1089 0,'0'0'51'15,"0"0"-48"-15,0 0 48 16,0 0-7-16,0 0-1 16,0 0-6-16,-38 0 2 15,28 0-15-15,-1 10 12 16,4 5-1-16,-1 5-12 16,3 0-5-16,5-4-17 0,0-2-1 15,5 0 0-15,10-8-13 16,4-3 3-16,2-3-24 15,3 0-1-15,-3-14-8 16,-4-1-6-16,-8-1 25 16,-4 2 20-16,-5 2 4 15,0 1 35-15,-14 3-4 16,2 2-25-16,2 4-6 16,4 2-14-16,3 0-57 15,3 0-117-15,0 0-322 0</inkml:trace>
  <inkml:trace contextRef="#ctx0" brushRef="#br0" timeOffset="-123749.56">23014 7857 960 0</inkml:trace>
  <inkml:trace contextRef="#ctx0" brushRef="#br0" timeOffset="-123401.56">23014 7857 960 0,'91'20'321'0,"-91"-20"-309"0,0 0 24 0,0 0-14 0,0 2-19 15,5 6 0-15,2 7-1 16,4-1 9-16,-3 0 1 16,-3-2 9-16,1-4-3 15,-3-2-15-15,-1-4-1 16,-2-2-2-16,0 0-3 0,3 0-14 16,2-6-18-16,2-4 26 15,-2-5 9-15,1 6 6 16,-6 4-6-16,0 5 15 15,0 0 10-15,0 0 3 16,0 0-1-16,0 3-25 16,5 8-2-16,-2 4 3 15,4 1 0-15,-2-2-2 16,0-5 0-16,1-1-1 16,-3-5 0-16,-1-3-2 15,1 0-3-15,2 0-18 16,4-11-10-16,1-4 20 15,-3-5 13-15,-2 4 2 16,-1 2 14-16,-4 2-3 0,0 4 0 16,2-1-13-16,1 7-5 15,-3 2-71-15,2 0-441 16</inkml:trace>
  <inkml:trace contextRef="#ctx0" brushRef="#br0" timeOffset="-56942.05">23727 11489 1365 0,'0'0'2'0,"0"0"25"16,0 0-2-16,0 0 2 15,0 0 16-15,0 0-27 16,0 0-12-16,-5 0 6 16,5 0 11-16,0 0 11 15,0 0-9-15,0 0-2 16,0 0 4-16,0 0-16 15,0 0-8-15,10-6 2 16,7 1 1-16,8-4 7 16,-1-2-5-16,-2 5-6 15,2-2 5-15,0-1-5 16,-1-2 0-16,-4 2 0 16,1 6 2-16,-4-2-2 0,-11 2 0 15,0 3 0 1,-5 0 4-16,0 0-2 0,0 0 6 15,0 0 6-15,0 0-6 16,0 0 1-16,0 0-6 16,0-3-2-16,0 3 7 15,0 0-8-15,0 0 3 16,0 0-1-16,0 0-1 16,0 0-2-16,0 0 1 15,0 0-4-15,0 0-2 16,0 0-12-16,0 0-10 15,4 0-46-15,-3 0-144 16,-1 0-686-16</inkml:trace>
  <inkml:trace contextRef="#ctx0" brushRef="#br0" timeOffset="-56289.01">25334 10580 1291 0,'0'0'61'15,"0"0"-51"-15,0 0 85 16,0 0-26-16,0 0-35 16,0 0-9-16,0 0-3 15,0 14-9-15,0 11 0 16,-3 7-3-16,-4 10 4 16,2 3 3-16,-4-3-14 0,4 1 2 15,3-1-5 1,2-8 1-16,0-3-3 0,7-6 1 15,7-5-21-15,-2-8-27 16,2-10-50-16,1-2-42 16,-1-14-152-16,-7-11-466 15</inkml:trace>
  <inkml:trace contextRef="#ctx0" brushRef="#br0" timeOffset="-56102.01">25238 10792 855 0,'0'0'255'16,"0"0"-249"-16,0 0 83 16,0 0-13-16,0 0-65 0,0 0 7 15,27 5-1-15,-3 1-12 16,2 2-5-16,0 0-32 16,0 2-71-16,2-6-121 15,-3 0-353-15</inkml:trace>
  <inkml:trace contextRef="#ctx0" brushRef="#br0" timeOffset="-55771.99">25598 10843 1185 0,'0'0'131'15,"0"0"-111"-15,0 0 69 0,0 0-49 16,0 0-16-1,0 0-1-15,0 73-8 0,0-47-3 16,0-7-4-16,0-2-2 16,0-8 6-16,0-4-11 15,0-2 0-15,0-3 1 16,0 0-1-16,0 0 2 16,0 0-3-16,0-14-4 15,7-6 4-15,1 1 5 16,3 5-5-16,-6-2 4 15,3 12-4-15,-2-5 0 16,4 3-6-16,5-2-17 0,1 2-21 16,-1 3-35-16,4 3-54 15,-3 0-114-15,-4 0-490 16</inkml:trace>
  <inkml:trace contextRef="#ctx0" brushRef="#br0" timeOffset="-55543.97">25875 10916 359 0,'0'0'918'15,"0"0"-896"-15,0 0 55 16,0 0-8-16,0 0-26 16,0 0-23-16,0 6-9 0,0 4-10 15,0 8 1 1,0 1 0-16,0 4-2 0,2-4 0 15,3-1-1-15,5-4-25 16,1-6-35-16,6-8-107 16,-2 0-319-16</inkml:trace>
  <inkml:trace contextRef="#ctx0" brushRef="#br0" timeOffset="-54900.95">26084 10879 1056 0,'0'0'115'0,"0"0"35"16,0 0-9-16,0 0-76 15,0 0-26-15,0 0-8 16,-25 85 0-16,8-48 5 15,-2-3-12-15,2-1-14 16,0-1-7-16,5-8-3 16,3-6-11-16,9-5-29 15,0-4-100-15,0-9-338 16</inkml:trace>
  <inkml:trace contextRef="#ctx0" brushRef="#br0" timeOffset="-54256.92">25426 11915 419 0,'0'0'843'16,"0"0"-840"-16,0 0 102 15,0 0-12-15,0 0-40 16,0 0-26-16,-66-12-2 16,47 12-8-16,2 0-7 15,-4 4 18-15,2 7-4 16,-5 3 0-16,2 8-7 15,-1 0-11-15,6 2 1 16,3-5-7-16,13 1 2 0,1-4-4 16,1 2-5-16,18-4-21 15,7-6-10-15,9-5-50 16,1-3-40-16,0 0-129 16</inkml:trace>
  <inkml:trace contextRef="#ctx0" brushRef="#br0" timeOffset="-53822.9">25684 12008 746 0,'0'0'242'15,"0"0"-239"-15,0 0 125 16,0 0-23-16,0 0-12 0,0 0-10 15,-41-28-5 1,27 28-28-16,2 0-6 0,-2 0-16 16,0 6-7-16,2 4 4 15,-2 5-16-15,4-1-4 16,5-3-5-16,3 4-1 16,2-5-1-16,0 0 0 15,7-2-7-15,9-2-2 16,4-6-12-16,3 0 0 15,-3 0 6-15,-2-12 7 16,-3 0 8-16,-5 6 3 16,-1 2-1-16,-9 0 20 0,0 4 2 15,0 0 19-15,0 0-14 16,0 4-21-16,0 12 7 16,0 4-11-16,0 5-2 15,3-5 0-15,9-6-28 16,4-6-35-16,8-8-53 15,11-8-132-15,-3-20-288 16</inkml:trace>
  <inkml:trace contextRef="#ctx0" brushRef="#br0" timeOffset="-53579.89">26059 11646 1229 0,'0'0'48'15,"0"0"32"-15,0 0 52 0,0 0-66 16,0 0-41-16,0 0-11 16,0 65-6-16,0-11 1 15,0 3-1-15,-5 0-6 16,-2 1 0-16,2-1-2 16,0-6-3-16,0-6-28 15,1-11-50-15,4-12-27 16,0-10-40-16,0-12-120 15,0 0-315-15</inkml:trace>
  <inkml:trace contextRef="#ctx0" brushRef="#br0" timeOffset="-53446.88">25968 11994 781 0,'0'0'261'16,"0"0"-101"-16,0 0 25 16,0 0-81-16,0 0-70 15,0 0-34-15,-22-32-16 16,39 38-12-16,12 0-27 15,2 2-85-15,5-2-238 16</inkml:trace>
  <inkml:trace contextRef="#ctx0" brushRef="#br0" timeOffset="-53222.87">26342 12028 836 0,'0'0'180'16,"0"0"-56"-16,0 0-14 15,0 0-37-15,0 0-6 16,0 0-31-16,-22-3-36 16,11 3-21-16,-1 0-50 15,5 0-78-15,2 6-78 16,0-1-181-16</inkml:trace>
  <inkml:trace contextRef="#ctx0" brushRef="#br0" timeOffset="-52957.86">26342 12028 799 0,'-65'43'264'0,"65"-43"-45"0,-2 0-90 16,2 0-51-16,0 0-24 16,0 0 0-16,0 0-2 15,0 0-17-15,0 0 2 16,-4 0-7-16,4 0-7 15,0 0-6-15,-1 2-9 16,-5 6 0-16,-2 6-5 16,1 1-2-16,2-1 7 15,0-3-7-15,1 0 0 16,4 1-2-16,0-1-2 16,5-2-4-16,11-7-19 15,10-2-18-15,8 0-7 0,1-2-37 16,-1-12-89-16,-8 0-247 15</inkml:trace>
  <inkml:trace contextRef="#ctx0" brushRef="#br0" timeOffset="-52496.83">26623 11638 1273 0,'0'0'16'0,"0"0"37"15,0 0 17-15,0 0-36 16,2 97 1-16,1-56-11 15,-3 2 7-15,0-1-3 16,0 0 2-16,0-8-12 16,0-5-17-16,0-7 2 15,0-8-3-15,7-2-2 16,1-10-5-16,8-2-22 0,5 0-34 16,4-20-15-16,1 0-29 15,-5 6 25-15,-4 6 82 16,-10 2 1-16,-3 6 68 15,-4 0 33-15,1 4-28 16,-1 12-20-16,4 10 6 16,-3 2-24-16,3 3-15 15,-2-3-21-15,11-2-8 16,-1-9-91-16,11-9-241 16</inkml:trace>
  <inkml:trace contextRef="#ctx0" brushRef="#br0" timeOffset="-51032.77">27396 12132 1229 0,'0'0'20'16,"0"0"41"-16,0 0-3 0,0 0-17 15,0 0 1-15,0 0 2 16,-3-14-2-16,11 11-7 16,-1 3-12-16,2-3 5 15,-2 3 4-15,3 0-14 16,6 0-9-16,6 0-3 16,0 0-6-16,4-2 3 15,7 2-3-15,-2 0 3 16,5 0-3-16,-5 0 2 15,4 5-2-15,-4 6 3 16,0 1-3-16,-2 0 4 16,0 2-4-16,-6-6 1 0,-1 0-1 15,-6-5 0 1,-1 3 0-16,-3-4 0 0,-3 1 2 16,-8 0-2-16,3 3 1 15,-2 0 1-15,-2 4 14 16,0 8 3-16,0 2-2 15,0 2-5-15,0-3-6 16,0 5 2-16,0 0-8 16,-6-1 0-16,1-1 0 15,0 4 0-15,0-3-1 16,0-1 1-16,0 1-5 16,3-6 4-16,-2-5-4 0,3-4-4 15,1-6-1-15,0-2-16 16,0 0-2-16,0 0 10 15,0 0 1-15,0 0 11 16,0 0 2-16,0 0-4 16,-9-6-1-16,4 2-10 15,-5-6-12-15,3 2-1 16,-2 2-14-16,0 1 17 16,4 0 29-16,-2-1 2 15,2 0 16-15,0 0 6 16,-4 1-4-16,4-1 4 15,4 3 5-15,1 3-3 16,-4 0-3-16,2 0 1 0,2 0-3 16,0 0-16-16,0 0 0 15,0 0 5-15,0 9-8 16,0 2 3-16,0 9 0 16,0 0-2-16,0 2 6 15,0 1-8-15,0-1 2 16,0-2-3-16,6-6 2 15,0-2-3-15,5-4 1 16,-3-3-4-16,4-5 4 16,-1 0-5-16,6 0 4 15,0-2 1-15,4-13 0 16,-2-1 0-16,-4-2 0 0,4 2 0 16,-3-1-1-16,-6 5 5 15,0 4-3 1,-4 2 1-16,-5 6-2 0,3 0 0 15,-4 0 0-15,0 0-9 16,0 0-5-16,0 0-23 16,0 0-36-16,0 0-105 15,0 0-435-15</inkml:trace>
  <inkml:trace contextRef="#ctx0" brushRef="#br0" timeOffset="-43804.6">23405 7760 1305 0,'0'0'26'16,"0"0"14"-16,0 0 73 15,0 0-44-15,0 0-42 0,0 0-11 16,0 0 0 0,0 0-13-16,0 0 10 0,0 0 6 15,0 0-7-15,0 0 13 16,0 0-12-16,3 0-6 16,3 0 3-16,0 0-10 15,10 6 8-15,3 2 1 16,5-2-8-16,2 3 7 15,0 2-6-15,0 3 0 16,3-3 6-16,-3 3-7 16,0 0 2-16,-1-2-3 15,-1 2 4-15,-3-3-3 16,0 3 0-16,-2 0-1 16,0 4 8-16,-4-2-4 15,2 4 6-15,2 0 3 0,-3-1-11 16,3 5 6-16,-4-5-6 15,1 1-2-15,1 0 0 16,2 0 1-16,-3 2-1 16,2 3 0-16,-2 3 2 15,-1 6 2-15,-1 0-2 16,-2 3 3-16,-1 2 4 16,2-1-8-16,-2-2 2 15,1 1-3-15,2-3 1 16,-1 2-1-16,-2-3 0 15,-1 5 0-15,0-1 2 16,-3-1 1-16,2 1-2 0,-2-1-1 16,-4 1 2-16,6-1-2 15,-4 4 0-15,-3-1 0 16,1 4-1-16,-1-1 5 16,-2 1 1-16,0-4-4 15,0 0 3-15,3 1-2 16,-1-1 2-16,2 1-1 15,-3 3 3-15,4 2-6 16,-1 3 11-16,-4 0-11 16,0 5 3-16,0-2 0 15,0-3-3-15,0-3 0 16,0 3-2-16,0-3 4 16,-5 3-2-16,-4 1 0 15,-1 1 1-15,-1 4 5 16,1-4-2-16,1-4-2 0,3-1-1 15,0-3 0-15,-2-5-2 16,3 3 1-16,-2-4 0 16,-2 1-1-16,-1 3 1 15,-1 1 0-15,-2 2-1 16,-3-3 2-16,4-1-1 16,-2-5 0-16,4 2 3 15,0-2-4-15,1 1 1 16,2-5 0-16,-1 1-2 15,1-3 4-15,-2 4-2 16,-1-1 0-16,-2-1 0 16,-7-1 2-16,0 2-2 15,2-8 0-15,1 3 0 0,1-7 4 16,-3 3-4-16,-2 6 0 16,2-2 2-16,3-3-2 15,-2-7 0-15,6-2 0 16,1-2 0-16,-2 2 1 15,2 0-1-15,-1 0 0 16,1-5 2-16,-2 2-4 16,5-6 2-16,-2 4-1 15,2-9-1-15,7 3-1 16,-3-3-1-16,3 0-6 16,0 0-11-16,0 0 1 15,0-3-21-15,0-8 7 0,0-3 16 16,0-3-3-1,0 0 14-15,0 0 6 0,0 0 2 16,0-3-1-16,0 0 1 16,0 0-1-16,0 0 1 15,0 1 3-15,3 5-4 16,-1 0 3-16,2 2-2 16,-4 8 13-16,0 0-4 15,1 2 1-15,-1 2 0 16,0 0-8-16,0 0 3 15,0 0-4-15,0 0 1 16,0 0 10-16,0 0-8 0,0 0 7 16,0 0 11-16,0 0-11 15,0 0 2-15,0 8-5 16,-7 6-8-16,-3 3 7 16,-4 11-7-16,4 0 2 15,-2 3 7-15,0-3-6 16,5 4 7-16,4-7-3 15,1 1-5-15,2-4 8 16,0-2-11-16,0-3 1 16,7-3-3-16,1-3-1 15,8-6-1-15,-1-1-3 16,9-4-9-16,-1 0 2 16,10-12-7-16,-2-5 2 0,-2-5 6 15,-2-4-16 1,-1 1-3-16,-7 5-8 0,-5 4-6 15,-9 4-29-15,-5 4-50 16,0 4-118-16,-3 4-615 16</inkml:trace>
  <inkml:trace contextRef="#ctx0" brushRef="#br0" timeOffset="-34924.71">28979 10916 939 0,'0'0'21'0,"0"0"114"16,-20 110 29-16,16-54-79 16,2 4-12-16,2 1-21 15,0 2-12-15,0-1-15 16,0-9-13-16,0-2 8 16,0-9-12-16,0-7-6 15,0-13-1-15,0-8 0 0,0-11-2 16,0-3-10-16,0-3-48 15,0-25-98-15,0-15 35 16,0-10-104-16,0-7-212 16</inkml:trace>
  <inkml:trace contextRef="#ctx0" brushRef="#br0" timeOffset="-34401.18">28917 10896 1037 0,'0'0'40'15,"0"0"104"-15,0 0-44 16,109-3-58-16,-49 3 1 0,16 0-4 16,13 0-12-16,4 0-25 15,2-3 0-15,-12-5-2 16,-9-1 0-16,-17-2 0 16,-9 2-2-16,-12 1 5 15,-10 2 4-15,-10 0 7 16,-6 4 5-16,-7 0 14 15,-3-2 3-15,0 4 4 16,0 0-4-16,0 0-10 16,0 4-8-16,0 18-5 15,0 12-2-15,-8 13 7 16,3 8-10-16,3 1-7 16,2 5 0-16,0-4 1 15,7-3-2-15,8-1 0 16,-1 1-1-16,-2-3-3 0,-3 0 2 15,-1-6-5-15,-8-5 6 16,0-6-5-16,0-6 6 16,-8-6 0-16,-6-5 0 15,-2-3 3-15,-1-2-3 16,-9-6 3-16,-8-4 10 16,-7-2-9-16,-13 0 4 15,-3 0-2-15,-6 0-4 16,6 0 7-16,-4 0-4 15,11 0-1-15,13 0-4 16,4 0-4-16,12 0-12 16,9 0-28-16,4-16-52 0,6-10-117 15,2-8-1062-15</inkml:trace>
  <inkml:trace contextRef="#ctx0" brushRef="#br0" timeOffset="-33778.14">28993 9961 876 0,'0'0'70'0,"0"0"90"16,0 0-27-16,0 0-14 15,0 0-53-15,0 0-16 16,-3-8 9-16,3 8-17 15,0 0 4-15,-4 8-12 16,2 21-28-16,-6 17 4 16,3 21-8-16,-2 4 6 15,3 2 3-15,-1-5-10 16,5-9 4-16,0-5-5 16,0-15 1-16,0-11-5 0,0-8-1 15,4-9-18 1,1-8-12-16,-3-3-28 0,1 0-27 15,-1-11-57-15,-2-18 0 16,0-7-27-16,0-12-335 16</inkml:trace>
  <inkml:trace contextRef="#ctx0" brushRef="#br0" timeOffset="-33253.1">28953 9829 1182 0,'0'0'51'15,"0"0"89"-15,92-25-20 16,-41 14-44-16,13 3-41 16,12-2-11-16,12 4-11 0,3 6-9 15,-1 0 2-15,-13 0-6 16,-3 10 1-16,-12 6 3 16,-3 1-3-16,-16-3 0 15,-5 0 2-15,-16-5 0 16,-3-4 0-16,-12 1 6 15,-2-6 0-15,-5 0 5 16,0 0-4-16,0 0 4 16,0 0 1-16,0 6-10 15,0 2 2-15,0 12-4 16,0 5-1-16,0 7 11 16,0 2-8-16,-5 5 4 15,3-3-6-15,2 7-2 16,-3-1 1-16,3 12-2 0,0-1 0 15,-2 4-1-15,-1-4 1 16,3-1-2-16,0-11 2 16,0-3-5-16,0-13 4 15,-2-5-3-15,2-9 0 16,-3-11 2-16,-4 0 4 16,-12 0 0-16,-9 0 5 15,-17 0-4-15,-15-9 6 16,-11 1 9-16,-8 5-2 15,-2 3 10-15,-7 0-8 16,4 9 0-16,12 2 3 0,11 0-16 16,22 1-5-1,18-6-4-15,11-6-22 0,10 0-36 16,0-12-59-16,24-14-193 16</inkml:trace>
  <inkml:trace contextRef="#ctx0" brushRef="#br0" timeOffset="-32686.93">29131 8833 1140 0,'0'0'120'0,"0"0"-74"16,0 0 57-16,0 70-2 15,0-19-45-15,-4 1-25 16,-2 1-5-16,2 6-11 16,2-5 4-16,-1-3-11 15,3-7-7-15,0-7-1 0,0-15-3 16,3-8-17-16,4-4-24 15,4-10-66-15,-3-20-135 16,1-11-336-16</inkml:trace>
  <inkml:trace contextRef="#ctx0" brushRef="#br0" timeOffset="-32098.89">29181 8735 984 0,'0'0'16'0,"0"0"110"16,122-54 37-16,-65 48-76 0,7 6-2 16,1 0-38-16,6 8-12 15,-4 10-12-15,-2-2-9 16,-4 2-4-16,-6-2-10 16,-9-2 5-16,-11-5-1 15,-6-1-3-15,-12-5-1 16,-3-3 3-16,-9 0 1 15,-5 0 19-15,0 0-1 16,0 0 8-16,0 0 5 16,0 0-20-16,0 0 4 15,0 0 0-15,0 5-14 16,0 4-5-16,2 16-3 16,7 7 3-16,1 9 0 0,2 5 1 15,0 3-1 1,-2-2 0-16,1 1-1 0,-1-3-1 15,-5 1 1-15,-3-5 1 16,-2-3-3-16,0-10 4 16,0-9-1-16,-2-5 0 15,-12-2 1-15,-1-6 2 16,-4-2-3-16,-3 2 1 16,-8-2 6-16,-4-4-5 15,-2 0 3-15,-6 0 3 16,-9-4 0-16,-4-2 4 15,-4 2-6-15,4-2 6 0,3 6 6 16,11-4-13 0,1-1-1-16,4 2-4 0,5 3 0 15,5-2-2-15,2 2 2 16,3-3-11-16,2 0-14 16,4 3-38-16,1 0-24 15,4-8-116-15,5-4-591 16</inkml:trace>
  <inkml:trace contextRef="#ctx0" brushRef="#br0" timeOffset="-31550.97">29324 7439 555 0,'0'0'542'16,"0"0"-386"-16,0 0-1 16,0 0-56-16,0 0-57 15,-26 124 1-15,17-59-3 16,4 6-22-16,5 0 2 16,0-8-8-16,0-3-11 0,5-9 1 15,7-12-2 1,-5-11-9-16,4-10-14 0,-6-10-28 15,0-8-37-15,4 0-64 16,-3-28-147-16,-2-9-407 16</inkml:trace>
  <inkml:trace contextRef="#ctx0" brushRef="#br0" timeOffset="-30957.94">29246 7527 184 0,'0'0'887'0,"0"0"-876"15,0 0 83-15,0 0-5 16,38-77-33-16,0 66 9 16,9 5 1-16,8-3-37 0,7 5-6 15,7-6-14-15,6 2 4 16,-2 0-8-16,1-6-4 16,-9 2 1-16,-11-2-2 15,-9-3 0-15,-14 3 9 16,-7-3 3-16,-9 3 16 15,-6 5 6-15,-4 1 1 16,-5 8 3-16,0 0-10 16,0 0-6-16,0 0 2 15,0 6-17-15,0 10-5 16,0 16-2-16,0 13 0 16,0 9 5-16,0 7-5 15,7 8 0-15,-2 6 0 0,4 2 1 16,-4-1-1-16,0 1 0 15,0-8 3-15,4-4-4 16,-2-5 1-16,6-13 0 16,-2-7-3-16,1-6 2 15,2-9 1-15,-4-5-4 16,-1-6-5-16,-8-5 7 16,3-6-5-16,-4 0 4 15,0-3 1-15,0 0 4 16,-4 0 2-16,-15 0 2 15,-8 0-5-15,-16 0 7 16,-4-6-5-16,-8-5 1 0,-7-1 12 16,-2 2-7-16,-3 0 2 15,2 4 2-15,3 2-3 16,6-2-2-16,10 2-8 16,8 4-4-16,7-2-3 15,7-1-33-15,8 0-28 16,10 1-84-16,0 2-510 15</inkml:trace>
  <inkml:trace contextRef="#ctx0" brushRef="#br0" timeOffset="-29760.89">28600 11252 492 0,'0'0'424'0,"0"0"-360"15,0 0 123-15,0 0-40 16,0 0-53-16,0 0-7 15,0 6-7-15,0-10-42 16,0 2 8-16,-5-2-17 0,2-4-23 16,-4-3 1-16,2-3-7 15,-1-12 0-15,1-2 0 16,5-5 1-16,-3-5-1 16,3-1 0-16,0-3 1 15,0 0 1-15,0 3-2 16,0-1 0-16,10 1-4 15,4-1 3-15,5-5 0 16,3-1-2-16,2 4-6 16,-1 3 8-16,-4 10-3 15,1 3 4-15,-6 10-1 16,-3 4 3-16,-5 7-2 16,-2 2 6-16,1 0-6 15,-5 0 2-15,4 3-2 0,-4 0-7 16,0 0 5-16,0 0-9 15,0-2 4-15,0-1 4 16,0-3 3-16,0 3 2 16,0-2 0-16,-4 2 2 15,-6 3 14-15,-4 0-6 16,2 0 5-16,-7 0-3 16,2 0-5-16,-2 8 7 15,3 1-3-15,1 2 3 16,4-3 4-16,6 0-19 15,5-2-1-15,0 0-3 16,0-2-13-16,16-2 3 16,6-2-13-16,7 0-12 0,6-12 8 15,1-7-13-15,-7 5 17 16,-6-3 2-16,-4 6 13 16,-12 3 11-16,1 4 1 15,-8 4 6-15,0 0 24 16,0 0-3-16,0 0 4 15,0 8-11-15,0 10-12 16,0 10 5-16,0 5-6 16,0-1-6-16,0-9-2 15,0-3-5-15,5-10-26 16,6-10-61-16,-3-6-258 16</inkml:trace>
  <inkml:trace contextRef="#ctx0" brushRef="#br0" timeOffset="-28769.83">28647 10230 728 0,'0'0'237'0,"0"0"-149"15,0 0 90-15,0 0-44 16,0 0-33-16,0 0-25 16,0 0-31-16,0 0 2 15,0-6-13-15,-2-6-23 16,-8-1-2-16,-4-10-8 16,2-2 0-16,-5-7 6 0,-1-7-3 15,3-5-3-15,-1-5 1 16,3-1 0-16,-1-4-1 15,12 6-1-15,2 6 0 16,0 2 4-16,0 6-4 16,7 1 0-16,10-2 0 15,1-1 3-15,2-1-3 16,4-3 0-16,2 4 0 16,3 8 0-16,-3 8 3 15,-2 9-3-15,-3 5 6 16,-5 0-5-16,-1 4 9 15,-5 2-7-15,-1 0-1 0,-2 0-2 16,2 0-1 0,-4 0 0-16,-4 0-1 0,5-4-6 15,-6 2 5-15,3-4-11 16,-1-2 3-16,1-6 8 16,-3-1-12-16,0-1-1 15,0 2 5-15,0 0 2 16,0-1 7-16,0 4 1 15,0 5 1-15,0 4 13 16,0-1 1-16,0 3 15 16,-3 0 3-16,1 0-8 15,-1 0 5-15,-3 0-17 0,5 0-7 16,-3 0-1 0,4 0-3-16,0 0-2 0,0 0 1 15,0 0-9-15,0 0 0 16,0 0-14-16,11 0 4 15,8-3 5-15,1-8-8 16,6-1 7-16,-5 4 0 16,-2 2 12-16,-4 0 1 15,-1 4 2-15,-4 2 0 16,2 0 12-16,-1 0-11 16,-3 0 3-16,-1 0 2 15,0 8-5-15,-5 0 9 16,-2 1-3-16,0 5 2 15,0 6 11-15,0 0-10 16,0 0 3-16,-5-1-13 0,1-8-3 16,4 1 0-16,0-9-45 15,0-3-59-15,0 0-260 16</inkml:trace>
  <inkml:trace contextRef="#ctx0" brushRef="#br0" timeOffset="-27690.79">28864 8929 1039 0,'0'0'253'16,"0"0"-188"-16,0 0 54 16,0 0-8-16,0 0-49 15,0 0-26-15,0 0-1 16,0-8-15-16,-5-4-10 15,-2-2 3-15,-2-8-11 16,-5-4 6-16,4-5-5 16,-5-3-2-16,-1-9 2 15,4-4 0-15,-3-3-3 16,-3-5 0-16,11 7 1 16,4 1-4-16,3 1 2 0,0 4 1 15,0 3-2 1,10 2 2-16,8 3 0 0,-1 3 0 15,7 3 1-15,3 6-5 16,3 6 4-16,1 2-3 16,-2 9 2-16,-3 0 1 15,-2 2 0-15,-9 3 0 16,-1 0 2-16,-7 0-5 16,-3 0 3-16,-3 0 0 15,-1 0-1-15,0 0-5 16,0 0 1-16,0-3-9 15,0 3-14-15,0-9 0 16,0 1-6-16,0-6 6 0,0-2-8 16,0-2 10-1,-1 1 23-15,-13 0 3 0,3 0 0 16,-2 6 20-16,2 2 5 16,-1 1 7-16,2 8 1 15,1-6-12-15,2 6 5 16,2 0 4-16,2 0-13 15,-1 0-3-15,4 0-12 16,0 0-2-16,0 0 0 16,0 0-11-16,12 0-16 15,6-2 11-15,11-4 9 16,0-2 7-16,-3-1-11 0,-5 6 11 16,-9 0-4-16,-4 3 8 15,-4 0 0-15,1 0 2 16,-3 0-5-16,3 0 4 15,5 9-5-15,1 2 0 16,-1 4 0-16,4 4 1 16,-7 1-1-16,-2 0 4 15,-5 0 0-15,0 2 15 16,0-5-8-16,0 0-1 16,0-3 8-16,-2-3-14 15,-1-3-3-15,-3-2-1 16,5 0-9-16,1-4-13 15,-4 2-35-15,-1-4-77 16,0 0-487-16</inkml:trace>
  <inkml:trace contextRef="#ctx0" brushRef="#br0" timeOffset="-24398.69">30244 7817 796 0,'0'0'126'0,"0"0"-109"0,0 0-17 15,0 0 137-15,0 0-16 16,0 0-50-16,0 0-14 15,34-11 1-15,-27 8 8 16,-2 0-19-16,0 3-9 16,2 0-10-16,0 0-15 15,-2 0 6-15,4 0-9 16,1 0-7-16,-3 0 9 16,7 9-7-16,-2 2 1 15,5 2 3-15,-1 5-7 16,4 2 3-16,3 5-5 15,-4-3 2-15,1 2 3 16,-1 0-3-16,-7-1-1 0,2-1 6 16,0 4-7-16,-4 2 10 15,1 1-4-15,-1-1 0 16,0 3 9-16,-3-1-10 16,-2 2 3-16,-5-1 0 15,0-1-6-15,0 5 5 16,0 1-3-16,-1 2 0 15,-8 1 9-15,-1 1-11 16,-1-4 1-16,4 1 4 16,-3-3-7-16,-4-3 3 15,1-1 1-15,1-4-4 16,-4 5 5-16,1-5-4 16,-1-4 3-16,-6 0 0 15,4-2-4-15,-1-3 2 0,2 1-2 16,3-4 2-16,1-4-4 15,6-1 2-15,2-6 0 16,1 3 0-16,4-6-6 16,0 0-5-16,0 0-9 15,0 0-4-15,0 0 7 16,0 0-7-16,0 0 9 16,-5-6 3-16,-2 0 1 15,-2-2 7-15,8 2 4 16,-4 0 0-16,1-2-4 15,-1-4 4-15,5-2-2 16,0-2 1-16,0-4-5 16,0 1 6-16,3 1 0 0,3 2 1 15,-1 1 3-15,-4 1-2 16,5 3 7-16,-3 6 5 16,-3-1 0-16,0 6 5 15,0 0 0-15,0 0-2 16,0 0 1-16,0 0-13 15,0 8-4-15,0 12 0 16,-3 5 0-16,-8 1 2 16,-1 4 1-16,4-1-4 15,-3-9 9-15,6-4-9 0,0-4 0 16,5-4 0 0,0-2-2-16,0 0 1 0,7-1 0 15,7 1-6 1,5-6 6-16,1 0-6 0,6 0-1 15,0 0 6-15,0-11-6 16,0-1 3-16,-4 4-7 16,-5 0-22-16,-1 2-27 15,-8 6-94-15,-8 0-329 16</inkml:trace>
  <inkml:trace contextRef="#ctx0" brushRef="#br0" timeOffset="-22789.62">30288 9180 781 0,'0'0'225'16,"0"0"-173"-16,0 0 86 15,0 0-19-15,0 0-43 16,0 0-33-16,-8-8-1 0,8 8-4 16,0 0-18-16,0 0-2 15,0-4-4-15,0 4-11 16,3 0 4-16,8 0-4 16,-1 0 1-16,4 10-2 15,1 0 0-15,-3 2 1 16,2 5-3-16,2 3 0 15,-1 0 2-15,1 2-2 16,-1 1 0-16,1 1 2 16,-3 6-1-16,1-3 0 15,-3 5 3-15,-1 2-4 16,-3 2 9-16,1-3-7 16,-2 5 6-16,-5-5 0 15,-1-1-5-15,0 1 6 0,0-1-2 16,0-2-4-16,-1-1 7 15,-8 5-6-15,-3-4 0 16,2 1 11-16,-6-3-8 16,-1 4 3-16,-4-4 0 15,-1 1-5-15,-2-5 6 16,-2-1-7-16,2-1 2 16,-2-2 1-16,5 0-5 15,0-3-2-15,3 0 0 16,2-6 2-16,2 1-4 15,4-4 2-15,3-2 0 0,2 0-1 16,1-4-4 0,-1 2 3-16,5-2-6 0,0-2-12 15,0 0-4-15,0 0-14 16,0 0 3-16,0-12-12 16,0-2 2-16,4 0 19 15,-3-2 20-15,3-4-1 16,-4 3 5-16,0-5 4 15,2 2-2-15,1 0 0 16,-1 5 1-16,-2 5 3 16,3 6 8-16,-3 4 17 15,0 0 20-15,0 0-9 0,0 0-10 16,0 0-8 0,0 0-16-16,0 4-2 0,0 6 0 15,-3 5-3 1,-4 5 7-16,-2 2-6 0,4 0 2 15,0 4 7-15,3-6-3 16,2 3 3-16,0-7-10 16,0-4 2-16,0-1-5 15,0-5 2-15,5-1 0 16,1-2-1-16,0-3-6 16,5 3 1-16,4-3-1 15,8 3 1-15,-3-3 4 16,1 0-7-16,1 0 2 15,1 0-14-15,-1 0-26 16,2-6-7-16,2-2-56 16,-2-4-79-16,-3-1-199 15</inkml:trace>
  <inkml:trace contextRef="#ctx0" brushRef="#br0" timeOffset="-21726.56">30171 10453 900 0,'0'0'56'16,"0"0"-15"-16,0 0-41 16,0 0 57-16,0 0 48 15,0 0-4-15,0 0-26 16,-8-39 17-16,8 39-5 15,-2 0-17-15,2 0-24 16,0 0-30-16,0 0-9 0,0 2-7 16,0 7 2-16,2 2-2 15,17 6 0-15,1 3 1 16,4 2 5-16,-1 1-6 16,1 8 3-16,-3 0 0 15,-1 0 0-15,-1 0 1 16,-7 0-2-16,2 0 0 15,-4-3-2-15,-4-2 2 16,-1-1-2-16,-5 1 2 16,0-2-1-16,0 2 5 15,-16 3 7-15,1 1 0 16,-9 2 6-16,-6-1-9 16,-1-1 1-16,0 2 11 0,0-4-16 15,6-5 4-15,0-9-9 16,10-3 0-16,6-6-2 15,2-5 1-15,7 4-5 16,0-4-5-16,0 0-7 16,0 0 2-16,0 0-12 15,0 0-3-15,0 0 4 16,0 0-30-16,-5 0-27 16,5 0-61-16,-3 0-58 15,1-12-82-15,-1-4-436 16</inkml:trace>
  <inkml:trace contextRef="#ctx0" brushRef="#br0" timeOffset="-21421.55">30106 10992 772 0,'0'0'307'0,"0"0"-195"16,0 0 5-16,0 0 0 15,0 0-47-15,0 0-25 16,-9 15-5-16,-1 1-15 15,0 4 3-15,-1 5-6 16,-3 1-10-16,8-1 7 16,-3-2-5-16,9-4-4 15,0 1-4-15,0-6-5 0,5 0-1 16,11-5 0 0,6-4 0-16,0-2-2 0,4-3 2 15,2 0-6-15,-6 0 3 16,2-5-11-16,-3-4-1 15,-2 0-24-15,-4-1-48 16,-8 0-89-16,-1 0-289 16</inkml:trace>
  <inkml:trace contextRef="#ctx0" brushRef="#br0" timeOffset="-14881.16">29332 6208 768 0,'0'0'812'15,"0"0"-807"-15,0 0-5 16,0 0 5-16,0 0 9 16,0 0-8-16,83-40 4 0,-17 4 9 15,9-7-12-15,6-7-5 16,-1-3 0-16,-5 2-1 15,-9 0 0-15,-14 3-1 16,-11-3-1-16,-15 3 1 16,-13-3-2-16,-9 6-1 15,-4 5 3-15,-14 6 2 16,-10 18 1-16,-7 4 23 16,-14 7 4-16,-1 5 5 15,-9 11-26-15,-1 11 0 16,12 10 8-16,11-1-6 15,12 3-11-15,16 0 0 0,5 3-7 16,16-4 2 0,27 3-1-16,20-4-1 0,13-4 2 15,5-3-5-15,-8 1 1 16,-10 2 9-16,-16 3 0 16,-18 5 0-16,-17 10 3 15,-12 5 6-15,-7 8 13 16,-24-3-1-16,-8-1 0 15,-3-11 3-15,-1-5-5 16,10-7-1-16,15-13-10 16,4-7-8-16,9-10-5 15,5-2-24-15,-2 0-36 16,-2-19-53-16,3-7-408 16</inkml:trace>
  <inkml:trace contextRef="#ctx0" brushRef="#br0" timeOffset="-11917.02">23057 5903 1114 0,'0'0'26'0,"0"0"-7"15,0 0 12-15,0 0 117 16,0 0-28-16,0 0-38 15,0 0-33-15,-21-33 1 0,21 33-10 16,0 0-4-16,0 0-14 16,0 5-17-16,24 23-1 15,7 12 0 1,9 13 7-16,5 7-3 0,-4 2-5 16,4-2 0-16,-5-4-3 15,-2-5 0-15,-4-9-2 16,2-3-6-16,-10-5-14 15,-4-5-11-15,-6-5-18 16,-6-6-20-16,-5-7-40 16,-5-3-76-16,0-8-285 15</inkml:trace>
  <inkml:trace contextRef="#ctx0" brushRef="#br0" timeOffset="-11661.01">22919 6530 640 0,'0'0'731'15,"0"0"-725"-15,0 0-6 16,0 0 62-16,60-77-5 16,1 38-29-16,11-9-21 15,4 0 11-15,0 1-1 16,-2-4 11-16,-7 3 0 0,-8 3-10 15,-13 7-10 1,-15 10-6-16,-12 9-2 0,-17 5-16 16,-2 2-66-16,-5 10-200 15</inkml:trace>
  <inkml:trace contextRef="#ctx0" brushRef="#br0" timeOffset="14019.15">24654 9180 196 0,'0'0'539'16,"0"0"-539"-16,0 0 101 16,-5-85 19-16,5 65-58 15,8 1-34-15,3-1 2 16,4 3-3-16,1 4 1 16,-1-5 42-16,1 6-13 15,-3 2-47-15,3-2-10 16,-6 4-6-16,1 2-40 0,-3 3 12 15,-1-2 34-15,-2-1 14 16,0 1 112-16,4-1-29 16,-7 0-16-16,3-6-6 15,0-2-17-15,0-2-8 16,-5-7-23-16,4 1-1 16,-4-4 1-16,0 6-16 15,-5 1 11-15,-16 5-3 16,-8 2-17-16,-11 10-1 15,-8 2-1-15,-7 10 0 16,-6 19-4-16,-4 7 1 16,-1 10 3-16,-1 5 0 15,4 2 0-15,11 7-2 0,7 5 1 16,19 2 0 0,11 4-4-16,10-1 2 0,5 1 3 15,12-4 0-15,22-4-2 16,23-13 1-16,12-10 1 15,8-15-1-15,8-13-2 16,-3-12 2-16,-6-4-1 16,-5-18 2-16,-16-6-3 15,-19-5 1-15,-12-1 2 16,-13-3 0-16,-11-1 13 16,0-1-9-16,-12 11 10 15,-16 2-2-15,0 7-10 16,3 11 1-16,6 2-3 15,8 3-6-15,8 3 0 0,3 0-22 16,0 0-6-16,0 0-10 16,0 0-17-16,0 0 34 15,0 0 27-15,0 3 0 16,0-3 6-16,0 0-4 16,0 0 28-16,0 0 4 15,0 0-18-15,0 0 12 16,0 0-11-16,0 0-3 15,0 0 7-15,0 0-17 16,0 0 3-16,0 0-7 16,0 0-4-16,0 0 2 15,10 0-9-15,13 0 11 16,-1 0-3-16,-1 0 7 0,-2 0-3 16,-6 0-1-1,-6 0 2-15,-3 0-2 0,-3 0 0 16,3 0 0-16,-2 0 2 15,1 0-1-15,2 0-1 16,2 0 0-16,2 0-4 16,1 0 2-16,0 0-15 15,1 0-2-15,4 0 9 16,-4 6-12-16,4-3-5 16,4-1-16-16,0-2-35 15,-2 0-139-15</inkml:trace>
  <inkml:trace contextRef="#ctx0" brushRef="#br0" timeOffset="14543.18">25472 9409 1291 0,'0'0'61'15,"0"0"-30"-15,0 0 65 16,-52-77-38-16,37 66-12 16,-1 0-4-16,-3 8 1 15,1 3-15-15,-3 0-8 16,-2 19-13-16,1 11-4 16,7 6-4-16,4 1 1 15,11 5 0-15,0-5-2 16,19-12 2-16,12-2-1 15,9-12 1-15,5-11-9 0,1 0 1 16,-5-20-16 0,-4-11 11-16,-13-3 3 0,-14 1 8 15,-10-5 2-15,-2 7 9 16,-22 7-6-16,-7 4 12 16,-3 5-15-16,4 7-8 15,10 5-26-15,13 0-65 16,7 3-100-16,2-3-440 15</inkml:trace>
  <inkml:trace contextRef="#ctx0" brushRef="#br0" timeOffset="14861.19">25946 8785 1414 0,'0'0'4'15,"0"0"32"-15,0 0 20 16,0 0-29-16,0 0-24 16,0 93 3-16,0-25 29 15,0 8-16-15,-4 3 13 16,4-2-6-16,0-2-13 0,0-4-4 15,0-6-9 1,4-15-1-16,3-10-1 0,1-17-18 16,-3-15-22-16,-3-8-71 15,-2-14-69-15,0-25-115 16</inkml:trace>
  <inkml:trace contextRef="#ctx0" brushRef="#br0" timeOffset="15104.21">25598 8782 1512 0,'0'0'11'16,"0"0"27"-16,0 0 19 0,0 0-32 15,81-17-17-15,-19 15 8 16,7-4 1-16,-4 0-8 15,-5 4-8-15,-3-4 1 16,-5 2-2-16,-9 0-9 16,-15 4-29-16,-4 0-90 15,-16 0-70-15,-6 4-324 16</inkml:trace>
  <inkml:trace contextRef="#ctx0" brushRef="#br0" timeOffset="15533.22">26564 9302 1018 0,'0'0'216'16,"0"0"-186"-16,0 0 114 16,0 0-49-16,0 0-38 15,-93-12-20-15,69 12-2 16,3 12 0-16,1 7-23 0,1 6 5 16,8 9-2-1,6 1-15-15,5 1 6 0,2-5-6 16,26-5 0-16,9-10-1 15,13-10-2-15,9-6-1 16,-6-12-11-16,-4-16-17 16,-13-5 8-16,-10-7-1 15,-16 3 25-15,-10 1 8 16,0 2 6-16,-16 3 16 16,-9-3-28-16,-10 6-2 15,-1 8-30-15,-14 11-86 16,-5 9-436-16</inkml:trace>
  <inkml:trace contextRef="#ctx0" brushRef="#br0" timeOffset="96605.78">23520 5288 790 0,'0'0'90'0,"0"0"-31"15,0 0-50 1,0 0 193-16,0 0-76 0,0 0-52 16,0 0-23-16,0 0 0 15,0 6 0-15,0 10-17 16,0 19-13-16,-5 7 1 16,-3 3-10-16,1 3-1 15,2-5-5-15,-1-5-2 16,6 0-2-16,0-7-2 15,0-5 0-15,0-7-1 16,0-8-12-16,2-5-21 16,7-6-40-16,-2-3-11 0,6-22-32 15,-7-15-224-15</inkml:trace>
  <inkml:trace contextRef="#ctx0" brushRef="#br0" timeOffset="96836.78">23507 5229 1155 0,'0'0'9'16,"0"0"2"-16,81-16 43 16,-47 16 8-16,0 0-17 15,1 0-11-15,-8 0-21 0,3 0 1 16,-11 8-3-1,-4 0-11-15,-8 0 0 0,-3 1-35 16,-4-1-76-16,-4 4-109 16,-13-1-391-16</inkml:trace>
  <inkml:trace contextRef="#ctx0" brushRef="#br0" timeOffset="97027.78">23507 5503 826 0,'0'0'25'0,"0"0"40"16,0 0 32-1,79 0-33-15,-55 0-13 0,-3 0-21 16,-6-3-27-16,-5-3-3 16,-3 4-18-16,-7 2-95 15,0 0-353-15</inkml:trace>
  <inkml:trace contextRef="#ctx0" brushRef="#br0" timeOffset="97204.79">23469 5672 799 0,'0'0'105'15,"0"0"-103"-15,0 0 53 16,93 0 42-16,-64 3-74 0,0-3-23 15,-3 3-51-15,-9-1-93 16,-1-2-221-16</inkml:trace>
  <inkml:trace contextRef="#ctx0" brushRef="#br0" timeOffset="97398.79">23879 5503 1159 0,'0'0'94'0,"0"0"-89"16,0 0 40-16,0 0 27 0,0 0-21 15,0 0-35-15,51 70-16 16,-35-50-15-16,3-3-38 16,-2-6-74-16,0-2-74 15,-5-7-150-15</inkml:trace>
  <inkml:trace contextRef="#ctx0" brushRef="#br0" timeOffset="97989.82">23858 5650 735 0,'0'0'481'16,"0"0"-477"-16,0 0 67 0,0 0 42 15,0 0-73-15,0 0-17 16,83-79-12-16,-64 67-1 16,-4 4-9-16,-5-1-1 15,4 6-37-15,-9 3-68 16,-5 0-222-16</inkml:trace>
  <inkml:trace contextRef="#ctx0" brushRef="#br0" timeOffset="98387.86">24315 5525 480 0,'0'0'566'0,"0"0"-501"16,0 0 37-16,0 0 66 15,0 0-93-15,0 0-49 16,-52-11 9-16,36 11-3 16,-3 0 2-16,4 3-5 15,-4 5-6-15,3 1 3 0,1 5-13 16,3-3-6-1,3 3-2-15,9 0-3 0,0 3-2 16,0 0 0-16,14-6-4 16,8 1 4-16,13-4-7 15,4-4-7-15,3-4-14 16,3 0-31-16,-6-10-60 16,-6 0-112-16,-12 1-433 15</inkml:trace>
  <inkml:trace contextRef="#ctx0" brushRef="#br0" timeOffset="100608.95">24568 5478 1084 0,'0'0'99'0,"0"0"34"15,0 0-9-15,0 0-67 16,0 0-20-16,0 0-17 0,-31 56-4 16,31-39 2-16,0-1 1 15,0-4 4-15,0 2-17 16,5-3-5-16,5 1 0 16,1-4 2-16,2-2-4 15,-2-4 1-15,4-2-14 16,-1 0 0-16,-2 0-8 15,-2-8 8-15,-1 0 1 16,-7-7 8-16,-2 5 5 16,0-2 17-16,0 0 3 15,-7 4 8-15,-4-3-12 16,1 2-2-16,0 4 5 16,1-1-7-16,1 6 8 15,1 0 0-15,2 0-11 0,-1 9-7 16,1 7-2-1,0 4-3-15,5 0 2 0,0 0-21 16,7-3-12-16,14-3-11 16,11-8-29-16,1-6-37 15,5 0-136-15,-5-4-288 16</inkml:trace>
  <inkml:trace contextRef="#ctx0" brushRef="#br0" timeOffset="101055.95">24880 5571 45 0,'0'0'1130'16,"0"0"-1038"-16,0 0 6 0,0 0-10 16,0 0-38-1,0 0-34-15,-45 95-6 0,31-55 1 16,4-1-1-16,3 1 1 16,-2-7-8-16,4-4-2 15,5-6-2-15,-2-6 1 16,2-12-7-16,0-2 0 15,0-3-15-15,0 0 7 16,0-14 4-16,0-15 1 16,0-7 8-16,5-3 4 15,1-1-2-15,-1 1 2 16,0 5 7-16,5 0 7 16,2 8-10-16,2 7-3 15,5 1 5-15,2 12-4 16,-1 2 8-16,4 4-1 0,-1 0-10 15,-2 0 3-15,1 2-3 16,-7 10 0-16,-8 2 2 16,-3 0-1-16,-4 0-2 15,0 3 12-15,-16 3 5 16,-6-4 5-16,-4 4-2 16,9-8-11-16,3-4-9 15,12-5-2-15,2-3-36 16,0 0-72-16,23-20-187 15,8-11-468-15</inkml:trace>
  <inkml:trace contextRef="#ctx0" brushRef="#br0" timeOffset="101260.96">25308 5291 1007 0,'0'0'261'16,"0"0"-256"-16,0 0 35 15,0 0 53-15,0 0-63 16,-3 84-6-16,-7-38-14 16,1-3-7-16,2-4-3 15,2-5-1-15,2-6-12 16,-3-6-54-16,5-8-67 0,-5-11-136 16,1-3-718-1</inkml:trace>
  <inkml:trace contextRef="#ctx0" brushRef="#br0" timeOffset="101424.98">25172 5427 1275 0,'0'0'105'0,"0"0"-100"16,0 0 4-16,0 0-5 15,0 0-2-15,107 61-2 16,-78-55-59-16,-6 0-107 15,-4 0-388-15</inkml:trace>
  <inkml:trace contextRef="#ctx0" brushRef="#br0" timeOffset="101597.99">25467 5531 1170 0,'0'0'41'16,"0"0"48"-16,0 0-7 15,0 0-36-15,0 82-29 16,0-65-14-16,0-3-6 16,0-8-30-16,0-6-95 15,0 0-372-15</inkml:trace>
  <inkml:trace contextRef="#ctx0" brushRef="#br0" timeOffset="101742">25589 5361 1265 0,'0'0'116'0,"0"0"-116"15,0 0-40-15,0 0-56 16,0 0-473-16</inkml:trace>
  <inkml:trace contextRef="#ctx0" brushRef="#br0" timeOffset="102064.01">25746 5585 264 0,'0'0'1104'15,"0"0"-1098"1,0 0 2-16,0 0 68 0,0 0-40 16,0 0-33-16,38 0 1 15,-23 0-2-15,-3 0 0 16,4 0 1-16,-2 0-3 15,-6-12 1-15,-1 0-2 16,-3-1 5-16,-4-4-2 16,0 3 14-16,-9 0-7 15,-10 11 28-15,2 3 5 16,-4 0-1-16,-3 8-1 16,3 18-4-16,6 7-6 15,5 4-5-15,10 3-5 0,0-4-15 16,22-7-5-1,23-13-27-15,24-12-52 0,19-8-181 16</inkml:trace>
  <inkml:trace contextRef="#ctx0" brushRef="#br0" timeOffset="103068.06">32206 5213 967 0,'0'0'393'0,"0"0"-390"16,0 0 12-1,-97-65 67-15,65 47-22 0,-6 6-12 16,-4 4-22-16,-8 8-11 16,-10 0 14-16,3 12-13 15,0 19 22-15,9 11-17 16,15 14-20-16,9 3 1 16,16 6-1-16,8-2-2 15,13-7 1-15,22-8-5 16,20-5 1-16,9-15-7 15,10-14-6-15,2-11 5 16,-9-3-7-16,-7-26 5 0,-10-11 4 16,-14-13-9-1,-12-9 19-15,-10-6 4 0,-14-6 8 16,-3 6 1-16,-27 9 5 16,-6 11-7-16,0 13 7 15,-5 18-18-15,3 14-7 16,5 0-9-16,0 20-19 15,11 14-10-15,6 9-70 16,13 7-161-16</inkml:trace>
  <inkml:trace contextRef="#ctx0" brushRef="#br0" timeOffset="103588.09">32240 5528 1216 0,'0'0'68'16,"0"0"-53"-16,0 0 79 15,0 0-44-15,-24 73-31 16,17-30 0-16,-1-1-2 15,1 1-14-15,-2-4 4 16,7-5-3-16,-3-8-4 16,5-12 4-16,0-4-4 15,-3-10 0-15,3 0 4 0,0 0 2 16,0-16 3-16,0-12-9 16,0-9 0-16,3-9 0 15,2 5-1-15,-3-2 3 16,3 12 8-16,0 6-1 15,6 7 12-15,3 8-7 16,6 1-14-16,9 6-1 16,6 3-2-16,3 0-3 15,-4 0 4-15,-8 6-2 16,-7 4 3-16,-7 6 0 16,-12 0 2-16,0 4 4 15,-7 3 25-15,-19 1-1 0,-6-4 5 16,4-2-7-1,4-7-11-15,8-5-16 0,11-6-7 16,5 0-33-16,0-6-68 16,19-14-242-16</inkml:trace>
  <inkml:trace contextRef="#ctx0" brushRef="#br0" timeOffset="103819.11">32661 5173 1308 0,'0'0'40'16,"0"0"56"-1,0 0 6-15,0 0-52 0,0 0-34 16,0 0-16-16,-44 113 5 16,36-57-1-16,6 3-2 15,2-8 0-15,0-3-2 16,0-9-18-16,0-11-44 15,0-4-47-15,2-16-65 16,3-8-164-16</inkml:trace>
  <inkml:trace contextRef="#ctx0" brushRef="#br0" timeOffset="103945.09">32542 5393 1259 0,'0'0'118'0,"0"0"-105"0,0 0-11 15,0 0-2-15,0 0-21 16,82 8-260-16</inkml:trace>
  <inkml:trace contextRef="#ctx0" brushRef="#br0" timeOffset="104179.12">32860 5573 1110 0,'0'0'161'16,"0"0"-159"-16,0 0 67 0,0 0 13 15,0 0-46-15,0 0-23 16,-13 59-2-16,7-27 5 16,5-4 5-16,1-5-17 15,0-1-4-15,0-5-24 16,0-12-63-16,7-5-115 15,6-8-446-15</inkml:trace>
  <inkml:trace contextRef="#ctx0" brushRef="#br0" timeOffset="104297.12">32928 5395 1230 0,'0'0'0'0,"0"0"-127"16,0 0-68-1,0 0-532-15</inkml:trace>
  <inkml:trace contextRef="#ctx0" brushRef="#br0" timeOffset="104629.13">33124 5565 247 0,'0'0'1160'0,"0"0"-1076"16,0 0-20-16,0 0 19 15,0 0-31-15,0 0-19 16,-40-6-22-16,25 6-6 0,-1 14-5 16,1 12 1-16,1-4-1 15,7 1 0-15,7-1-1 16,0-2-1-16,5-8-15 16,18-4 4-16,6-8-2 15,2 0-8-15,3-8 12 16,-4-10-8-16,-13-2 19 15,-7 1 5-15,-10-1 16 16,0 3 17-16,0 6-9 16,-10-1-27-16,3 4-2 15,7 8-27-15,0-2-39 16,0 2-53-16,16 0-140 16,6 0-265-16</inkml:trace>
  <inkml:trace contextRef="#ctx0" brushRef="#br0" timeOffset="104942.17">33382 5553 1264 0,'0'0'159'0,"0"0"-50"15,0 0-22-15,0 0-35 16,0 0-42-16,0 0-5 16,-14 26-4-16,13-9 1 15,1-3-4-15,0-3 2 16,1-2-12-16,17-7 8 15,-1-2-10-15,9 0 1 16,1 0-5-16,1-8-18 16,1-6-8-16,-8 0 18 15,-7 3 26-15,-9 5 7 0,-3 6 23 16,-2 0 25-16,0 0 7 16,0 0-42-16,0 17-8 15,0 11-7-15,-6 8-3 16,-4 13-2-16,-4 1-64 15,4 5-150-15,0-2-1207 16</inkml:trace>
  <inkml:trace contextRef="#ctx0" brushRef="#br0" timeOffset="106014.2">32380 6279 644 0,'0'0'624'0,"0"0"-609"16,0 0 94-16,0 0-4 16,0 0-57-16,0 0-19 15,15-28-3-15,-8 22-3 16,-3 6-4-16,2 0-4 15,8 12 2-15,3 22 1 16,6 13 0-16,-6 15 2 0,4 3-16 16,-2 0-2-1,0-6-4-15,1-8-4 0,3-5-33 16,-1-12-29-16,-6-12-74 16,-10-11-44-16,-6-8-185 15</inkml:trace>
  <inkml:trace contextRef="#ctx0" brushRef="#br0" timeOffset="106212.2">32371 6592 849 0,'0'0'200'0,"0"0"-123"16,0 0 138-16,0 0-101 16,-15-79-69-16,44 54-7 15,12-4-14-15,6 1-6 0,-2 3-16 16,-4 8 3-16,-7 3 14 15,-4-1-11-15,-5 5-7 16,-4-2-1-16,-2 1-47 16,-7 2-195-16</inkml:trace>
  <inkml:trace contextRef="#ctx0" brushRef="#br0" timeOffset="108475.4">32411 7825 329 0,'0'0'797'0,"0"0"-759"15,0 0 94-15,0 0-6 16,0 0-56-16,0 0-10 16,0 0-19-16,0-2-13 15,0 2-9-15,0 0-10 16,0 0 2-16,0 0-11 16,10 6 0-16,7 10 2 0,11 10-1 15,-2 5 3-15,1 3 3 16,-3 5-6-16,0 3 6 15,-8 1-1-15,-1-1-5 16,-6-2 9-16,-4-4-8 16,-3 1 2-16,-2 2 6 15,0 3-7-15,-5 1 4 16,-11-1-2-16,1 1 3 16,-4-3 4-16,-2-7-9 15,1-2-2-15,1-8-1 16,3-9 0-16,6-3 0 15,5-8-20-15,3-3-15 16,2 0-5-16,0 0-11 0,-4-14-5 16,3-6-70-1,-3-2-19-15,-1-1 118 0,2 3-4 16,-3 4-3-16,1 1 34 16,0 6 26-16,3 4 30 15,-1 2 26-15,3 1-25 16,0 2-5-16,0 0-23 15,0-4 5-15,0 4 4 16,0 0-17-16,0 0-3 16,0 0 0-16,-2 0 1 15,-3 23 2-15,-4 11-5 16,-1 6-4-16,3 2 7 16,2-5-13-16,5-1-3 15,0-10-3-15,0-4-2 0,16-5 2 16,11-9-3-16,11-8-18 15,10 0-4-15,7-22-14 16,0-9-14-16,-8-1-29 16,-13-1-58-16,-15 7-147 15,-13 4-712-15</inkml:trace>
  <inkml:trace contextRef="#ctx0" brushRef="#br0" timeOffset="109329.7">32342 9087 906 0,'0'0'299'0,"0"0"-244"15,0 0 58-15,0 0-15 16,0 0-68-16,0 0-15 15,0 0 5-15,8-2-2 16,4 2 11-16,6 8-4 16,-1 12-6-16,4 5 6 15,-2 5-16-15,1 8 1 16,-1-5-4-16,-3 4-4 0,-1 3 1 16,1 0-1-1,-8 1-2-15,-3 5 9 0,-5-1-5 16,0 3 4-16,0 3 7 15,-8-7-11-15,-8 1 4 16,-3-2-1-16,2-1-7 16,2-2 12-16,-4-3-12 15,3-7 4-15,2-4-1 16,4-6-2-16,3-9-2 16,2-8 1-16,0 0-15 15,-4-3-8-15,-1 0-15 16,-4 0-23-16,2 0-7 15,2-3-31-15,-1-6 26 16,3 1-77-16,1-1-79 16,3-1-150-16</inkml:trace>
  <inkml:trace contextRef="#ctx0" brushRef="#br0" timeOffset="109594.71">32304 9747 105 0,'0'0'916'0,"0"0"-773"16,0 0 13-16,0 0-52 15,0 0-42-15,0 0-21 16,2 14-2-16,-2 14-9 16,-2 7-11-16,-7-1-1 15,6 2 0-15,1-5-8 0,2-3 3 16,0-2-10 0,0-9-1-16,14-1-2 0,1-7 0 15,6-6 0-15,7-3-3 16,6-3-14-16,1-14-3 15,-1-6-28-15,-8 3-13 16,-11 1-1-16,-4-1-31 16,-11 4-112-16,0 4-234 15</inkml:trace>
  <inkml:trace contextRef="#ctx0" brushRef="#br0" timeOffset="110274.76">32180 10422 946 0,'0'0'84'0,"0"0"0"16,0 0 122-16,0 0-100 15,0 0-36-15,0 0 1 16,0-26-31-16,5 26-24 15,9 18-7-15,7 4 13 0,3 3-1 16,1 9-12 0,1 0-6-16,4 9 8 0,-8 2-6 15,2-3-3-15,-5 6 1 16,-7 0 2-16,-3-3-4 16,-8 0 1-16,-1 0-2 15,0 7 7-15,-15-2-7 16,-2 1 0-16,-11 0 5 15,1-1-5-15,-3-1 5 16,4-4 1-16,-3-5-5 16,5-4 3-16,3-13-4 15,4-1 0-15,3-10 0 16,8-4-5-16,0-6-10 16,6-2-20-16,0-8-38 0,0-14-69 15,0-7-376 1</inkml:trace>
  <inkml:trace contextRef="#ctx0" brushRef="#br0" timeOffset="110544.76">32099 11144 784 0,'0'0'441'15,"0"0"-433"-15,0 0 107 16,0 0 0-16,0 0-62 15,-12 94-24-15,12-72-5 16,0 4 4-16,0-4 2 16,0-2-13-16,7-3-3 0,12-7-10 15,3 0-3-15,13-10-1 16,9 0 0-16,6-12-2 16,2-10-4-16,-2-7-19 15,-4-5-8-15,-9-2-32 16,-13-3-124-16,-14-4-384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48:07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14852 8794 845 0,'0'0'41'0,"0"0"-33"16,0 0 48-16,0 0 31 15,0 0-2-15,0 0-40 16,0 0 3-16,0 0 13 15,0 0-8-15,0 0-6 16,0 0-10-16,0 0-6 16,0 0-2-16,0 0-19 15,0 0-4-15,0 0 2 16,0 2-7-16,4 6 0 0,6 10 20 16,-3-2-5-16,-4 4 7 15,3 0-9-15,-5-1-2 16,4-1 3-16,-1 2-9 15,1-3-1-15,-5-3-5 16,2-4 2-16,1 0-3 16,-3-4 1-16,0-6 0 15,0 2-1-15,5-2 2 16,-5 0-1-16,0 0 0 16,0 0 2-16,0 0-4 15,0 0 2-15,0 0-2 16,6 0 1-16,-1 0-8 15,8 0 1-15,10 0 7 0,6 0 2 16,2-8 2-16,4 2-3 16,-4 0 0-16,0 0 2 15,-2 6-2-15,2 0 10 16,0 0-3-16,3 0-5 16,6 0 4-16,1 4-5 15,9-2-1-15,5-2 1 16,11 0 1-16,5 0-2 15,4 0 0-15,-4 0 2 16,-6 0-3-16,-3 0 1 16,-5 0 0-16,2 8-1 15,1 2 1-15,-3-2 0 0,5-2-1 16,3-1 3-16,1-2 2 16,3-3-4-16,1 0 0 15,1 0 2-15,7 0-1 16,1 0 15-16,9 0-5 15,6 0-9-15,3-3 7 16,5-2-8-16,-3 5 1 16,0-4-1-16,1 2 0 15,1 2-1-15,1-6 0 16,-2 4 1-16,1-4-1 16,1 0 0-16,-2 2 0 15,5 4 1-15,-7 0 1 16,2 0-2-16,-9 0 0 15,-1 0-2-15,-4 0 2 16,-3 0 0-16,-4 0 0 0,-7 0-2 16,2 4 4-16,-6 2-2 15,0 0 0-15,-5 2 0 16,4-2-4-16,-4-1 3 16,-1-2-2-16,4-3 2 15,-1 2-5-15,1 1 5 16,-4 0 1-16,-7 0-2 15,-7 2 1-15,-1 1 1 16,3-3-2-16,1 3 0 16,-1-6 2-16,2 2 0 15,1-2 0-15,-4 0 0 16,-1 0-3-16,-2 0 3 0,-1 0 0 16,-4 0-2-16,-1 0 2 15,-4 0 0-15,-1 0 0 16,1 0 2-16,-2 0-1 15,3 0-1-15,7-2 0 16,1-1-3-16,2-3 5 16,3 0-2-16,1 1 0 15,1 2 2-15,1 0-4 16,-6-2 2-16,4 2 0 16,3 0-1-16,-8-3 3 15,4 4-4-15,2-6 2 16,-2 2 0-16,-3 0-1 15,-3 0 2-15,-8 4-1 0,-1-2 0 16,-9 4 1-16,-2 0-1 16,-9 0 0-16,-4 0-3 15,-6 0 3-15,-2 0-4 16,-3 0 3-16,0 0-1 16,0 0 3-16,0 0-1 15,0 0 3-15,0 0-2 16,0 0 6-16,0 0-4 15,0 0 0-15,0 0 0 16,0 0-2-16,0 0-1 16,0 0 0-16,0 0 2 15,0 0-2-15,2 0 0 0,-2 0 0 16,0 0 0-16,0 0-2 16,0 0 2-16,5 0-2 15,0 4 2-15,6 4-2 16,-1-2 2-16,0 0-2 15,4 4 1-15,2-1-3 16,-1-1-1-16,-1 1-2 16,-2-1-7-16,2-2 9 15,-4-3 0-15,-5-1 3 16,6-2 1-16,-3 3 0 16,-1-3 1-16,2 0 0 15,3 0 0-15,-2-3-2 16,0-5 2-16,-1-3 0 15,0 5-1-15,-4-2 2 16,0 0 1-16,-3-2 3 0,1 2-5 16,-1 0 2-16,-2 2 0 15,0 0-2-15,0 1 0 16,0 2 1-16,0-3-2 16,0 4 1-16,0 2 0 15,0-3 3-15,0 3-3 16,0 0 2-16,0 0 0 15,0 0-1-15,0 0 0 16,0 0-1-16,0 0 2 16,0 0-4-16,0 0 0 15,0 0-12-15,0 0-15 16,0 0-46-16,0 0-147 0,-5 0-1008 16</inkml:trace>
  <inkml:trace contextRef="#ctx0" brushRef="#br0" timeOffset="2709.14">17763 7428 902 0,'0'0'299'0,"0"0"-250"16,0 0-9-16,0 0 68 15,0 0-51-15,0 0-36 16,0 0-14-16,-13 19 9 16,13 13 0-16,0 4 16 15,0 3 4-15,0 3-17 0,0 4 1 16,0-1-4-16,0 0-11 16,0-5 6-16,0-1-9 15,-2-7-1-15,-1-8-1 16,1-6-1-16,2-7 0 15,0-5-18-15,-4-6-29 16,3 0-32-16,-10 0-40 16,-4-9-115-16</inkml:trace>
  <inkml:trace contextRef="#ctx0" brushRef="#br0" timeOffset="2917.18">17552 7794 1042 0,'0'0'264'0,"0"0"-264"0,0 0 48 16,0 0 29-16,20 85-34 16,-6-68-17-16,2 3 2 15,2-6-7-15,0-2 4 16,2-2-9-16,4-4-4 16,1-6-12-16,7 0 0 15,8-12-22-15,6-18-113 16,-1-9-191-16</inkml:trace>
  <inkml:trace contextRef="#ctx0" brushRef="#br0" timeOffset="3804.18">20390 7447 980 0,'0'0'55'0,"0"0"-44"15,0 0 137-15,0 0-12 16,0 0-91-16,0 0-4 16,2 99 5-16,2-49-15 15,-3 1-20-15,3 1 0 16,-4-5-5-16,0-1-4 0,0-7-1 16,0-5-1-16,0-9-7 15,0-5-3-15,0-6-24 16,0-8-27-16,-4-4-80 15,-3-2-270-15</inkml:trace>
  <inkml:trace contextRef="#ctx0" brushRef="#br0" timeOffset="4088.19">20272 7833 894 0,'0'0'127'0,"0"0"-16"15,0 0 52-15,0 0-65 16,0 0-66-16,0 0 6 16,19 38 7-16,-6-13-11 15,-1 3-7-15,2 0 6 16,-4-2-12-16,3-1-10 16,-3-11-4-16,4-2 1 15,-1-6-8-15,-1-6 0 16,4 0 0-16,-1-18-3 15,8-7 1-15,-6-9-4 16,-1-6-33-16,-6 4-44 16,-7 7-129-16,-3 9-858 15</inkml:trace>
  <inkml:trace contextRef="#ctx0" brushRef="#br0" timeOffset="8708.59">17474 6928 1468 0,'0'0'0'0,"0"0"-44"16,0 0 44-16,0 0 49 0,0 0-35 16,0 0-14-16,0 0-4 15,33-14 4-15,1 2 17 16,6-4-3-16,5-4-8 15,1-3 1-15,1 1-2 16,6-6-5-16,0 2 1 16,3-2-3-16,-3-3 2 15,-1 0-2-15,-11 0-1 16,-7 0 1-16,-8-3-1 16,-10 0 1-16,-8 0 2 15,-8-2 2-15,-3 2 1 16,-19 5 5-16,-11 10 5 0,-3 8 11 15,-9 7 1-15,4 4-11 16,-4 4 10-16,7 18 3 16,-2 9-5-16,6 5-7 15,3 9-5-15,10 1-5 16,7 1 0-16,14-1-3 16,0-1-2-16,26-3 0 15,17-5-2-15,9-3 1 16,15-6-3-16,9-5-8 15,3-3 1-15,-8 2-3 16,-11-2 2-16,-24-1 9 16,-6-1-1-16,-20-2 4 15,-10 4 4-15,0 3 11 0,-16-1 17 16,-18 10-6 0,-11-1 8-16,-12 3-6 0,-1 2-4 15,-4-2-6-15,15-5-15 16,9-7-2-16,16-8-2 15,8-11-8-15,9-3-26 16,5 0-42-16,14-20-209 16</inkml:trace>
  <inkml:trace contextRef="#ctx0" brushRef="#br0" timeOffset="10390.65">20280 6570 786 0,'0'0'555'0,"0"0"-555"16,0 0 0-16,0 0 47 16,0 0 1-16,36 87-13 15,-5-54-5-15,7 11-12 0,4-3 6 16,2 2-1-16,3-1-14 15,-2-2 6-15,-9-3-9 16,3-7-5-16,-16-7-2 16,-4-3 1-16,-9-9-14 15,-5-2-8-15,-5-4-18 16,0-5-9-16,0 0-18 16,-5 0-55-16,-16-3-256 15</inkml:trace>
  <inkml:trace contextRef="#ctx0" brushRef="#br0" timeOffset="10687.64">20246 7092 1180 0,'0'0'0'0,"0"0"5"16,0 0 73-16,0 0 46 15,0 0-55-15,15-82-24 16,6 57-9-16,3-3-7 16,2-4-2-16,8-1 1 15,2-1-9-15,9-3-4 16,5 3-1-16,2 0-14 16,-6 1 10-16,-1 1-10 15,-10 4-4-15,-11-1-1 16,-12 1-26-16,-7 6-14 0,-5-1-35 15,0 12-98-15,-17 11-254 16</inkml:trace>
  <inkml:trace contextRef="#ctx0" brushRef="#br0" timeOffset="18224.29">4580 12668 367 0,'0'0'593'16,"0"0"-592"-16,0 0 68 16,0 0 56-16,0 0-57 15,0 0-9-15,0 0-21 0,0 0 3 16,-3 0 1-16,1 0 8 16,-1 0-5-16,-9 0-30 15,1 0-3-15,1 0-6 16,-4 0-6-16,4 4 4 15,-4-4 6-15,2 0-6 16,-3 0 3-16,1 0-5 16,-2 0 0-16,6 2 6 15,-4-2-3-15,2 2 0 16,2 2-3-16,-1-2-2 16,3 2 3-16,-2-4-3 15,10 2 0-15,-6 1 0 16,1-3 0-16,5 0 0 0,-5 3 0 15,5-1-3 1,-5 7 3-16,-4 2-2 0,4 6 1 16,-2 3-1-16,-1 6 3 15,2 7-1-15,0 3 0 16,-3 10 2-16,4-3-2 16,0 4 0-16,5 1 0 15,-6 1 0-15,6-1 0 16,0 2 0-16,0 4 0 15,0 2 2-15,0 3 1 16,0 1-3-16,0-3 1 16,0-1 0-16,0-3-1 0,0 0 0 15,6 4 0 1,4-5 1-16,-10 9-2 0,10-1 1 16,-6 10 0-16,1 0 2 15,-3 7-1-15,3-4-1 16,-2-2 1-16,-1-3 1 15,1 3-3-15,-3-8 1 16,0 3 0-16,6-4-1 16,-5-2 2-16,8-7-1 15,-4-3 0-15,0-1 0 16,6-7 0-16,-6-5 0 16,0-7 0-16,3-4 0 15,-2-1 0-15,-1-5 1 16,0-2-1-16,0-4 0 15,-3-4-2-15,3 2 2 0,0-4 0 16,-1 1-1-16,-3-1 4 16,-1 4-3-16,4-4 0 15,-4 4 2-15,0-2 4 16,0 2-4-16,0-4 0 16,0-2 1-16,0-3 0 15,0 0-2-15,0 0-1 16,0-1 2-16,0 1-2 15,0 0 0-15,0 0 0 16,0 6 0-16,0-1 1 16,0 0 2-16,0 0 2 15,0 2-3-15,0-6 3 0,0 2-5 16,5-3 0-16,0 0-2 16,5 0 1-16,1 0 1 15,3-1 0-15,-2 1 0 16,7 0 1-16,-4-3-1 15,6 0 0-15,-2 0-1 16,-2 0-3-16,-3 0-25 16,1 0-49-16,-6 0-94 15,-9 0-334-15</inkml:trace>
  <inkml:trace contextRef="#ctx0" brushRef="#br0" timeOffset="23506.91">9535 12971 824 0,'0'0'194'0,"0"0"-163"16,0 0 28-16,0 0 86 16,0 0-78-16,0 0-37 0,0 0 4 15,-16 2-14-15,16-2 9 16,0 0-2-16,0 0 2 15,0 0-6-15,0 0 2 16,0 0-1-16,0 0-5 16,0 0-5-16,0 0 5 15,0 0-7-15,0 0-3 16,0 0 1-16,0 0-8 16,0 0 3-16,0 0-5 15,10 0 0-15,11 0-1 16,-2 0 1-16,2 0 0 15,3 0-1-15,2-6 1 0,-6 4 0 16,1-4-1-16,-7 4-6 16,-2 2 2-16,-7 0-10 15,0 0 0-15,0 0-8 16,-1 0-39-16,-4 0-51 16,0 0-169-16</inkml:trace>
  <inkml:trace contextRef="#ctx0" brushRef="#br0" timeOffset="33697.94">12007 14102 900 0,'0'0'39'15,"0"0"125"-15,0 0 23 16,0 0-89-16,0 0-34 16,0 0-23-16,0 0-1 15,0 0-7-15,-2 0-8 16,2 0 3-16,0-2-11 16,0 2-16-16,0-4-1 0,0 4-3 15,0 0-3 1,0 0-5-16,0 0-13 0,10 0-3 15,0-6-61-15,1 4-162 16,-9 0-564-16</inkml:trace>
  <inkml:trace contextRef="#ctx0" brushRef="#br0" timeOffset="34184.94">11672 14697 1150 0,'0'0'214'0,"0"0"-212"16,0 0 41-16,0 0-43 15,0 0-134-15,0 0-591 16</inkml:trace>
  <inkml:trace contextRef="#ctx0" brushRef="#br0" timeOffset="40211.33">7795 14155 1140 0,'0'0'155'16,"0"0"-69"-16,0 0 61 15,0 0-62-15,0 0-40 16,0 0-9-16,0 0-14 15,0 0 0-15,-5 0-9 16,5 0-3-16,0 0 2 16,6 6-10-16,10 2 2 15,3 2 5-15,7-2-8 16,3 0 3-16,-3 1-4 16,5-4 3-16,-5 1-4 15,-2-3 1-15,0-3-1 0,-7 2-1 16,-6-2-14-16,-3 0-1 15,-8 0-5-15,0 4-12 16,0-2-1-16,0 10-38 16,-14-2-110-16</inkml:trace>
  <inkml:trace contextRef="#ctx0" brushRef="#br0" timeOffset="44000.53">9548 14139 828 0,'0'0'42'0,"0"0"-16"16,0 0 105-16,0 0 21 15,0 0-62-15,0 0-26 16,0 0 11-16,0 0-5 15,0 0-8-15,0 0 6 16,0 0-20-16,0 0-10 16,0 0-4-16,0 0-4 15,0 0-2-15,0 0-12 16,0 0-9-16,0 0 4 16,0 0-11-16,0 0-3 15,16 0 1-15,10 0 2 16,3 2 5-16,2 2-5 15,0-4 0-15,3 0 0 0,-3 0 0 16,-5 0-4-16,-2 0-5 16,-3-6-17-16,-11 3 0 15,-4 0-11-15,-6 3-39 16,0 0-38-16,-19 0-136 16</inkml:trace>
  <inkml:trace contextRef="#ctx0" brushRef="#br0" timeOffset="47010.61">12501 14122 342 0,'0'0'121'15,"0"0"60"-15,0 0 5 16,0 0-40-16,0 0-5 0,0 0-47 16,0 0-38-16,-5 0 3 15,5 0-8-15,0 0-11 16,0 0 0-16,0 0-4 15,0 0 8-15,-4 0-6 16,4 0-13-16,0 0-8 16,0 0-15-16,0 0 0 15,0 0-4-15,9 0-5 16,12 0 7-16,3 0-1 16,3 0 2-16,3 0-2 15,6-3-3-15,-2-2-3 16,1-4 6-16,-10 0-14 15,-4 7 6-15,-11-2 8 0,-1 4-4 16,-9 0 3-16,0 0-2 16,0 0-3-16,0 0 4 15,0 0-1-15,0 0-3 16,0 0-43-16,2-2-114 16,3-6-298-16</inkml:trace>
  <inkml:trace contextRef="#ctx0" brushRef="#br0" timeOffset="48374.64">15007 14167 753 0,'0'0'251'0,"0"0"-244"16,0 0 134-16,0 0-34 16,0 0-56-16,0 0-44 15,0 0 16-15,18 0 7 16,2 0 4-16,8 0-1 15,-6 0-2-15,9 0-5 16,4 0-8-16,1-2-12 16,3-4 5-16,6 0-9 15,-5-2 0-15,1 2 2 16,0-3-2-16,-1 6-1 0,-4-2 2 16,-5 2 0-16,-7 3 2 15,-3 0-5-15,-5 0 2 16,-1 0-2-16,-6 0 0 15,1 0 0-15,-5 0-1 16,4 0 1-16,-7 0-2 16,3 0 0-16,3 0-12 15,-3 0-12-15,6 0-30 16,-4-5-84-16,1-13-276 16</inkml:trace>
  <inkml:trace contextRef="#ctx0" brushRef="#br0" timeOffset="56626.56">8088 14841 724 0,'0'0'100'16,"0"0"-92"-16,0 0-8 15,0 0 72-15,0 0-62 0,0 0-6 16,0 0-4 0,0 0 9-16,0 0-3 0,0 0 43 15,0 0 32-15,0 0 2 16,0 0-16-16,0 0-9 15,0 0 14-15,0 0-29 16,0 0-6-16,0 0 3 16,0 0-10-16,0 0-1 15,0 0-4-15,0 0-14 16,0 0 4-16,0 0-14 16,5 0 2-16,2 0 0 15,3 0-2-15,9 0 6 16,5 0-5-16,2 0-2 15,-5 0 10-15,8 3-10 16,-7 0 0-16,-1 0 1 0,-2 0 1 16,-4-1-1-16,-1-2-1 15,-7 0 0-15,-2 0 3 16,0 0-3-16,-1 0 0 16,-2 0 5-16,1 0-3 15,-3 0 7-15,0 0-2 16,2 0-1-16,-2 0 4 15,3 0-7-15,-3 0 1 16,0 0-4-16,0 0 1 16,0 0-3-16,0 0 1 15,0 0-14-15,2 0-9 16,-2 0-51-16,3 0-116 0,3 4-261 16</inkml:trace>
  <inkml:trace contextRef="#ctx0" brushRef="#br0" timeOffset="58619.17">9621 14895 892 0,'0'0'79'0,"0"0"-79"16,0 0 114-16,0 0-21 16,0 0-66-16,0 0-3 15,0 0 12-15,3 0 17 16,-3 0-9-16,0 0 1 0,0 0 4 15,0 0-19-15,2 0-16 16,1 0-12-16,4 0 2 16,4 0-3-16,4 0 15 15,4 0-9-15,5-6 11 16,-1 0-5-16,-5 2-7 16,8-2 3-16,-5 2-7 15,-6 2 2-15,-1-1-4 16,-3 3 2-16,-6 0-3 15,0 0 1-15,0 0 0 16,-1 0 0-16,-4 0 1 16,0 0-1-16,0 0 0 0,0 0-16 15,0 0-19-15,0 0-72 16,0 0-175-16</inkml:trace>
  <inkml:trace contextRef="#ctx0" brushRef="#br0" timeOffset="63628.15">12573 14912 1213 0,'0'0'35'16,"0"0"-14"-16,0 0 108 15,0 0-54-15,0 0-30 16,0 0 3-16,0 0-12 16,0 3-9-16,0-3 5 0,0 0-17 15,0 0-3 1,0 0-2-16,0 0-9 0,4 0 3 16,1 0-4-16,5 0 0 15,6 0-2-15,10 0 6 16,-2 3-3-16,-4-3-1 15,11 0 5-15,-5 0-5 16,3 0 0-16,-3 0 0 16,-2 0-5-16,-8 0-6 15,-2 0-2-15,-7 0-10 16,-4 0-40-16,-3 0-62 16,-3 0-368-16</inkml:trace>
  <inkml:trace contextRef="#ctx0" brushRef="#br0" timeOffset="80389.37">4520 8563 801 0,'0'0'52'0,"0"0"-3"16,0 0 146-16,0 0-74 16,0 0-55-16,0 0-1 15,0 0-3-15,0 0-3 16,5 0-14-16,-5 0-5 16,0 0-15-16,0 0-8 15,0 0 0-15,-5 0-15 16,-5-4 4-16,-4 2-2 15,-2 2-2-15,-1 0 7 16,-7 0-3-16,9 0 5 16,-9 0-2-16,-2 0-6 0,5 0 4 15,6 0-3 1,-4 0-3-16,7 0 1 0,-2 2-2 16,3 2 0-16,3 0 0 15,1 5 0-15,-2 0-1 16,-1 2 0-16,3 6-2 15,-2 0 2-15,-1 5 0 16,5 1 1-16,0 3-5 16,5 2 9-16,-11 0-4 15,6 5 0-15,5 1 1 16,-5 3-3-16,0-1 2 16,0 7 0-16,1-3 2 0,3 5-2 15,-3-3 0 1,2-2-2-16,-1 2 5 15,3 6-1-15,0-6-1 0,0 9 0 16,0-1 2-16,-2 7-3 16,-1 3 0-16,1-1 3 15,-1-2-1-15,3-1 0 16,-2-5-2-16,-2-1 0 16,-1 1 0-16,5 0 1 15,-5-3-1-15,0-3 0 16,0-3 1-16,0 3-1 15,-1-1 0-15,3 0 0 16,-2 1-1-16,0 3 2 16,0 3-1-16,-2 2 0 15,1 7 0-15,-2-7 2 16,6 6-2-16,-6-5 0 16,8 1-2-16,0-5 3 0,0-5-1 15,0-2 0-15,0-9 1 16,0-1-3-16,0-2 2 15,0 4 0-15,5-5 0 16,-5 7 1-16,0 2-1 16,0 1 0-16,0 2 1 15,0 1 5-15,-5-4-5 16,-1 1 1-16,1-4 6 16,0-2-3-16,5-5-3 15,0-5-2-15,0 8 3 16,0-7-2-16,0 1-1 0,0-6 0 15,0-1-2-15,0-8 2 16,0-2 0-16,0-1 0 16,0-5 2-16,0 0-5 15,0 3 3-15,0-4-1 16,0 6-1-16,0-4 1 16,0 4 1-16,5 0 0 15,-5 1 2-15,5-3-3 16,1 2 1-16,-6-5 0 15,8 2-2-15,-6-1 1 16,3-2 1-16,-2-2-3 16,4 3 2-16,2-3-2 0,3 0 2 15,2 3 1 1,1-3 0-16,6 0 0 0,-2 0 0 16,2 0-1-16,-1 0 1 15,4-3-1-15,-1-2 1 16,-4-1 0-16,5 0 0 15,-2 1-5-15,-3 2 5 16,2 0-8-16,-2 3-2 16,-2 0 4-16,-3 0-14 15,1 0 0-15,-4 0-3 16,2 6-43-16,-7-1-74 16,-6 1-256-16</inkml:trace>
  <inkml:trace contextRef="#ctx0" brushRef="#br0" timeOffset="87271.1">11683 6686 1165 0,'0'0'47'0,"0"0"15"16,0 0 67-16,0 0-60 15,0 0-16-15,0 0-15 0,0 0-6 16,-19-9-11-16,17 9-1 16,2 5-3-16,-3 17-14 15,-3 8 19-15,5 3-8 16,-4 3-13-16,1 1 9 15,2 1-8-15,-1-5-2 16,1 1 0-16,2-6 4 16,-5-6-4-16,2-4 0 15,3-7-2-15,0-3 2 16,0-2-25-16,0-6-33 16,0 0-57-16,0 0-135 15,5-14-424-15</inkml:trace>
  <inkml:trace contextRef="#ctx0" brushRef="#br0" timeOffset="87629.08">12193 6784 1110 0,'0'0'265'0,"0"0"-221"16,0 0-43-16,0 0 62 15,0 0-12-15,0 0-26 16,-69 79 1-16,36-36 4 0,-7 2-7 16,-4 8 6-16,-8 7-3 15,-7 5-8-15,-3 2-2 16,5-2-5-16,2-9-9 15,5-8-2-15,21-13 0 16,8-13-2-16,14-11-5 16,4-5-19-16,3-6-35 15,3 0-92-15,25-6-43 16,7-17-199-16</inkml:trace>
  <inkml:trace contextRef="#ctx0" brushRef="#br0" timeOffset="88296.1">12260 7343 1071 0,'0'0'215'0,"0"0"-210"16,0 0 148-16,0 0-49 16,0 0-73-16,0 0 1 15,-31 0-17-15,10 0-4 16,0-3-4-16,-4 3 3 15,-5 0 14-15,4 0-8 16,-3 9-11-16,3 5 5 16,11 0-9-16,1 5 0 15,4 1-1-15,8 3-3 16,2-1 2-16,0-2-4 16,12-2-2-16,9-4-2 15,3-9-14-15,5-5-6 0,2-3-3 16,5-23 20-16,-1-4 7 15,-4-7-5-15,-7-5 1 16,-7-1 9-16,-3-2 1 16,-9 5 2-16,-5 1 14 15,0 3 1-15,0 10-2 16,0 6 4-16,0 12-11 16,5 2-2-16,-5 6-6 15,0 0-1-15,0 0 0 16,5 0-7-16,1 3 5 15,-1 14 2-15,-2 9 1 16,-1 7 10-16,-2 9 1 16,0 3-1-16,0 1-1 15,0-7-9-15,0-3 2 16,0-1-3-16,0-4-4 0,0-6 2 16,0-2-18-16,0-6-14 15,3-3-19-15,4-5-39 16,7-9-137-16,-4 0-666 15</inkml:trace>
  <inkml:trace contextRef="#ctx0" brushRef="#br0" timeOffset="88636.1">12527 7483 1380 0,'0'0'3'0,"0"0"-3"0,0 0 44 15,0 0-14 1,0 0-8-16,0 0-7 0,86-50-3 16,-81 47-12-16,-5 1 6 15,0-2 1-15,0 2 11 16,0 0 14-16,0-4-21 16,-10 2 0-16,-6 4 11 15,6 0 6-15,-4 0 4 16,-1 4-9-16,3 10-2 15,-2 5-3-15,3 1-14 16,11 2-4-16,0 2 0 16,0-2-7-16,0-5-3 15,16-3-20-15,5-3-26 0,4-8-14 16,5-3-46-16,4-6-66 16,-8-14-254-16</inkml:trace>
  <inkml:trace contextRef="#ctx0" brushRef="#br0" timeOffset="88994.11">12759 7408 965 0,'0'0'135'16,"0"0"-122"-16,0 0 129 15,0 0-22-15,0 0-49 16,0 0-27-16,11-14-3 16,-8 14-12-16,2 10-10 15,0 6 19-15,1-3-23 0,-1 1-15 16,0-2 2-16,0-1-2 15,0-2 0-15,0-5 0 16,1 2-3-16,-1-6-1 16,14 0-17-16,-2 0-5 15,2-8 4-15,2-3-1 16,-1 2 4-16,-4 1 15 16,-2 5 4-16,-8 0 0 15,0 3 8-15,-1 0 4 16,-2 0 5-16,2 3 0 15,6 14 17-15,-6 5 0 16,5 4-15-16,-5-1 7 16,4-5-21-16,-2-3-4 15,3-8-2-15,9-7-30 16,12-2-57-16,-2-20-213 0</inkml:trace>
  <inkml:trace contextRef="#ctx0" brushRef="#br0" timeOffset="100231.92">5848 9578 279 0,'0'0'290'0,"0"0"-226"16,0 0 131-16,0 0-26 15,0 0-58-15,0 0-40 16,0 0 9-16,0 0-17 16,2-5-13-16,-2 5 4 15,0 0-12-15,0 0-5 16,-2 0-13-16,-6 0-22 16,2-4 6-16,-4 2-8 15,0 2 0-15,-1-3 3 16,-2 0-1-16,1 3 0 0,-2 0 8 15,-2 0-9 1,3 0 5-16,2 0-6 0,1 0 1 16,3 3-3-16,-2 2 3 15,4 4-1-15,-5 0 0 16,5 1 1-16,5 4-3 16,-5 4 2-16,-1-1 0 15,6 5 1-15,-5-2 2 16,5 2-3-16,0-2 3 15,0 3 0-15,0-1 0 16,0 2-3-16,0-5 0 16,5 1 0-16,-5 2 3 15,0 1 2-15,0 2 7 16,0 4-7-16,0-5 8 0,-5 5-8 16,5-3-2-16,0-4 1 15,0 4-1-15,0-4-2 16,0-2 2-16,0-1-2 15,0 1 6-15,0-3-5 16,0 3 0-16,0 0 10 16,0-4-10-16,0 2 3 15,0-2-1-15,0-1-3 16,0-1 3-16,0 0-4 16,0-6 0-16,0 4 2 15,0-1-1-15,0-2-1 16,0-1 6-16,0-2-5 15,0-1 5-15,0-2-6 16,0 0 0-16,0-3-1 16,0 0 0-16,0 2 1 0,0-2 3 15,5 0-2-15,6 0 7 16,2 0-7-16,0 0 3 16,0 0 4-16,3-2-7 15,-6-1 2-15,6 0-3 16,-1 3 1-16,4-3-1 15,-2 3 0-15,2 0 0 16,0-2-2-16,-2 2 3 16,-1 0-1-16,-2 0 0 15,-4 0 2-15,-10 0-4 0,5 0 2 16,-5 0 0-16,0 0 2 16,0 0 0-16,5 0 0 15,-5 0-2-15,0 0 3 16,0 0-5-16,6 0 2 15,-3 0-13-15,-1 0 0 16,3 0-17-16,4 0 15 16,-3 0-20-16,3 0-25 15,-7 0-45-15,-2 0-274 16</inkml:trace>
  <inkml:trace contextRef="#ctx0" brushRef="#br0" timeOffset="105385.04">5194 10879 685 0,'0'0'562'0,"0"0"-560"0,0 0-2 16,0 0 86-16,0 0-39 15,0 0-45-15,0 0 7 16,13 0 19-16,3 0 14 16,8 0-8-16,-2 0-8 15,3 0-12-15,4-3-3 16,-2 3-8-16,6-3-1 15,0 3-2-15,1 0 2 16,-3 0-2-16,-1 0 0 16,-5 3-3-16,-4 3 1 0,-2-3-14 15,-9 0-1 1,1-3-7-16,-11 0-29 0,5 0 4 16,-5 0-16-16,0 0 45 15,0-9 6-15,0 1 6 16,-10-4 7-16,4 4 1 15,1 0-10-15,0 2 2 16,5 0-5-16,0 0 3 16,0 4 10-16,0 2 5 15,-3-4 19-15,1 4 36 16,2 0 1-16,-4 0 3 16,4 0-27-16,0 0-14 15,0 0-4-15,0 0-19 16,4 0 1-16,11 0-1 15,1 4 1-15,10-2 5 0,0 4-6 16,-2 0 0 0,5 2-2-16,-3-2 4 0,-6 2-2 15,6 4 0-15,-10-4 1 16,-6 3-2-16,-1-2 1 16,-9 2 0-16,0 1 4 15,0-2-1-15,0 5 25 16,-5-1-9-16,-9 3-8 15,-2-3 13-15,-4 1-8 16,4-7 3-16,-3 3-1 16,4-6-15-16,-1 4 0 15,1-6-3-15,10 3-9 0,-6-6-10 16,11 0-49-16,0 0-153 16,0-9-1053-16</inkml:trace>
  <inkml:trace contextRef="#ctx0" brushRef="#br0" timeOffset="107261.07">5390 14509 900 0,'0'0'69'0,"0"0"93"0,0 0 5 16,0 0-56 0,0 0-31-16,0 0-32 0,-15 0-8 15,15 0-15-15,0 0-8 16,0 0 3-16,0 0-13 16,0 0-1-16,5 0-5 15,10 0 1-15,11 0 6 16,8 0-2-16,8 0-5 15,1 0 0-15,-2 0 1 16,-1 0-2-16,-7 0 0 16,-4 0 0-16,-5 0-2 15,-3 2 1-15,-6 4-5 0,-5 0 5 16,1 0-16 0,-3-4 5-16,-6 1-6 0,-2-3-6 15,0 0 1-15,0 0-16 16,0 0 2-16,0 0 6 15,0-3-9-15,0-9-8 16,0-2-9-16,0 0 21 16,-2 3 26-16,-6 0 10 15,3 0 7-15,5 3 20 16,-6-2 3-16,1 8 44 16,0-4-21-16,0 6-10 15,5-2 14-15,0 2-19 16,0 0-22-16,0 0-15 0,0 0-1 15,0 0-5 1,5 0-4-16,11 0 9 0,3 6 1 16,1 2-1-16,1 0 0 15,5 0-2-15,-2 1 6 16,-3 2-5-16,-6-2 1 16,1-1 0-16,-11 0 1 15,0-2 0-15,-5 2-1 16,0 4 8-16,0 0 3 15,0-2 9-15,-16 5-1 16,1-1-4-16,-4 2 4 16,-2-4-7-16,1 0-4 0,9-2-6 15,1-4-2 1,5-3-10-16,5-3-19 0,0 0-41 16,0 0-221-16</inkml:trace>
  <inkml:trace contextRef="#ctx0" brushRef="#br0" timeOffset="114003.11">9007 9908 1013 0,'0'0'17'16,"0"0"48"-16,0 0 94 15,0 0-69-15,0 0-26 16,0 0-7-16,0 0-8 16,-3-14-14-16,3 14-12 15,0 0-3-15,-2 0 7 16,2 0-12-16,0 0-7 16,-8 0-3-16,8 12-3 15,-5 4-2-15,-1 1 0 16,6 3 2-16,0-6-4 0,0 0 2 15,0-5 0-15,0-1-3 16,0 0 0-16,0-4 2 16,11-2-3-16,-3 1-4 15,3-3 6-15,1 3-1 16,3-3 3-16,-1 0-2 16,7 0 4-16,-1 0-2 15,-1 0 0-15,2 0 0 16,3 0 1-16,-2 0-1 15,3 0 0-15,-5 0-1 16,6 0 4-16,0 0-3 16,7 0 0-16,-6 0 2 0,3 0-4 15,1 0 2 1,-6 0 0-16,-1 2 0 0,2 2 1 16,-2 2-2-16,-3-6 1 15,5 4 0-15,-2 0 1 16,2-2-1-16,-2-2 0 15,-3 6 0-15,-1-2 2 16,-9-2-1-16,-1 4-1 16,0-6 0-16,-1 2 1 15,-7-2-1-15,3 0 0 16,-2 0 0-16,2 0 2 16,2 0-2-16,2 0 0 15,1 0 1-15,-5 0-3 16,6 0 2-16,-6 0 0 0,4 0 1 15,-8 0 1-15,3 0-2 16,-4 0 1-16,0-2 1 16,1-2 3-16,-1 2-4 15,0-4 8-15,0 0-3 16,4-2-5-16,-4 0 8 16,0 2-3-16,0-2-5 15,0 2 0-15,0 0 1 16,0 1-2-16,0-1 0 15,0 6 1-15,0 0-2 16,0-3 1-16,0 3-2 0,0 0 2 16,0 0-23-16,0 0-13 15,0 3-25-15,0 8-136 16,-4 9-91-16,-11 6-703 16</inkml:trace>
  <inkml:trace contextRef="#ctx0" brushRef="#br0" timeOffset="124550.47">11450 9953 849 0,'0'0'193'0,"0"0"-182"16,0 0 31-16,0 0 98 15,0 0-65-15,0 0-22 16,0 0-12-16,24-8-18 15,-12 2 14-15,-1 4-14 16,4-2 9-16,-1 2-5 16,10-1-23-16,-7 0 5 15,7 3 0-15,-3-3-2 16,3 3 6-16,-7 0-9 16,-3 0-1-16,-3 0 3 15,-6 6-5-15,-5-1-1 0,0 4 0 16,0 2-28-16,-21 3-114 15</inkml:trace>
  <inkml:trace contextRef="#ctx0" brushRef="#br0" timeOffset="130660.99">16013 10026 342 0,'0'0'422'15,"0"0"-418"-15,0 0 152 16,0 0-14-16,0 0-73 16,0 0-33-16,0 0-31 15,0-19 6-15,2 16 4 16,-2 0-8-16,3 3 26 15,-3 0 20-15,0 0-5 16,0 0-15-16,0 0 4 16,0 0-14-16,0 0 0 15,0 0-10-15,2 0-2 16,7 0-1-16,1 0-9 0,6-2 5 16,9-1 0-16,0 0-4 15,0 0 1-15,5 3-2 16,-8 0-1-16,2 0 0 15,0 0 2-15,-1 0-2 16,1 0 2-16,2 3-1 16,-2 0 1-16,-4 2-2 15,-4 1 0-15,3-1-2 16,-4-1-1-16,-3-2-6 16,-1 1-5-16,-3-3-27 15,4 0-55-15,-3 0-217 16,-9 0-721-16</inkml:trace>
  <inkml:trace contextRef="#ctx0" brushRef="#br0" timeOffset="139661.01">9378 10651 772 0,'0'0'169'15,"0"0"-85"-15,0 0 38 16,0 0-65-16,0 0-36 16,0 0 21-16,0 0-1 15,0 0-21-15,36 0 10 16,-22 0-4-16,1-4 2 0,1 4-3 16,-1 0-13-16,4 0 22 15,-3 0-9-15,10 0-12 16,-1 0 5-16,5 4-9 15,9 2-4-15,-2-6-3 16,9 0 0-16,-1 0-2 16,0 0 0-16,-9-6-3 15,3 2 0-15,-13 2-4 16,0 2-3-16,-10 0 4 16,-3 0-23-16,-7 0-31 15,-5 12-21-15,-1-4-70 16,0 3-129-16</inkml:trace>
  <inkml:trace contextRef="#ctx0" brushRef="#br0" timeOffset="144172.41">13912 10602 1009 0,'0'0'368'16,"0"0"-328"-16,0 0-40 15,0 0 54-15,0 0-54 16,0 0-9-16,0 0-19 16,0 0 23-16,60-5-9 15,-34 0-17-15,-2 1-33 16,-3 4-104-16,-11 0-209 15</inkml:trace>
  <inkml:trace contextRef="#ctx0" brushRef="#br0" timeOffset="144718.44">16074 10701 1358 0,'0'0'18'0,"0"0"-9"15,0 0 68-15,0 0-17 16,0 0-27-16,0 0-14 15,96-70-15-15,-80 70-4 16,4 0-7-16,-4 0-61 16,-6 8-183-16,-6 10-1001 15</inkml:trace>
  <inkml:trace contextRef="#ctx0" brushRef="#br0" timeOffset="146039.44">12101 10493 628 0,'0'0'646'0,"0"0"-642"16,0 0 58-16,0 0 43 15,0 0-44-15,0 0-29 16,62 6-12-16,-32 2-3 16,-10-3-8-16,6 4-9 15,-7 5-14-15,-12 0-128 16,-7-1-477-16</inkml:trace>
  <inkml:trace contextRef="#ctx0" brushRef="#br0" timeOffset="-127133.9">6892 11873 289 0,'0'0'873'0,"0"0"-861"15,0 0 114 1,0 0 24-16,0 0-84 0,0 0-15 16,0 0-23-16,-33-32-2 15,33 32 3-15,0 0-12 16,0 0-4-16,0 0 0 16,-3 0-12-16,3 14 6 15,0 12-6-15,0 11 2 16,0 7 10-16,-2 5-10 15,2 1 3-15,-3 1-3 16,3-5-1-16,0-1 0 16,0-9-2-16,0-4 0 15,3-7-2-15,2-5 2 16,-3-6-4-16,2-6-11 16,-3-5-10-16,-1 0 1 0,0-3-4 15,0 0 1-15,0 0-2 16,0-3-5-16,0-8-12 15,-7-3-8-15,-6 0 31 16,-3-3 18-16,1 3-6 16,1-4 2-16,-2 2 7 15,6 4 4-15,-6 1-1 16,11 8 2-16,0 1 17 16,0 2 14-16,5 0-13 15,0 0-10-15,0 0-8 16,0 14 3-16,0 6 7 15,5 2 2-15,5 0-3 0,4-2 1 16,2-1-5-16,-1-1-2 16,1-4 2-16,4-3-5 15,1-2 1-15,-5-4 1 16,3-5-5-16,-4 0 4 16,1 0-4-16,3 0-2 15,-2-11 1-15,2-3-1 16,0-6 2-16,-7 0 2 15,1-5 2-15,-6 8-8 16,-3-2 0-16,-4 7-10 16,0 4-32-16,0 8-130 15,-11 2-399-15</inkml:trace>
  <inkml:trace contextRef="#ctx0" brushRef="#br0" timeOffset="-119899.33">6456 14774 322 0,'0'0'384'16,"0"0"-357"-16,0 0 41 16,0 0 58-16,0 0-54 15,0 0 22-15,0 0-4 16,4 0-26-16,-4 0-10 16,0 0-10-16,1 0-7 15,3 6-5-15,-2 0-16 16,1 2-1-16,2 0 2 15,0 4-1-15,2-1 11 0,2 0-12 16,-2 3-7-16,7-3-1 16,-4 1-7-16,4-2 4 15,1 2-4-15,1 0 1 16,-1-1 6-16,6 3-7 16,-2 0 0-16,3 2 1 15,2-1 0-15,2 2-1 16,5 0 0-16,4-3 2 15,1 6 0-15,-2-4-2 16,6 4 0-16,-4 0-1 16,0-3 3-16,4 5-2 15,-1-2 1-15,-2 6 22 0,13-3-13 16,0-1-3-16,1 0 10 16,4-5-8-16,6 1-4 15,1-2 1-15,3-2-6 16,1-2 3-16,4 2 0 15,1-3-1-15,5-3 0 16,-1 4 7-16,6-4-8 16,11 4 4-16,-3-4 1 15,3-2-5-15,-1 2 1 16,-3 0-2-16,1-2 0 16,3 0-1-16,-3 0 4 15,-3-4-3-15,0 1 0 16,-3 0 3-16,-2 0-3 15,0 0 1-15,3 0-1 16,-3-3 1-16,0 0 0 0,6 0-2 16,-7 2 1-16,-4-2 0 15,0 0-1-15,0 0 1 16,0 0 0-16,-6 0-2 16,3 0 4-16,-3 0-3 15,-1 0 1-15,-3 0 0 16,-1 0 0-16,-3 0 0 15,-2 0 0-15,2 0 0 16,-3 0 2-16,3 0-4 16,-2 0 2-16,-3 0 0 15,-2 3-2-15,-1 0 2 16,-8-3 0-16,4 0 0 0,-3 0-1 16,4 0 0-16,-2 0-1 15,-3 0 0 1,4 0 1-16,-4-6 0 0,-1 4 1 15,0-1-1-15,-4-3 2 16,4 0-2-16,-3 1 1 16,4-4 0-16,2 1-3 15,-6-4 4-15,4 2-1 16,-1-2 0-16,-4 0 1 16,-1 2-3-16,5-5 2 15,-4 4 0-15,4-3 1 16,-4-1 0-16,0 5-1 15,-1-4 0-15,-5 5-2 0,-6 0 0 16,-3 1 1-16,-6 3 0 16,-4-1-1-16,-1 0 2 15,-4 4-2-15,-1-2 1 16,-1 4-3-16,-4 0 4 16,-3-2 0-16,3 2-10 15,-5 0 8-15,3 0-4 16,2-4 3-16,0 2 1 15,6-6-5-15,-1-2 6 16,0 2-4-16,4 0 2 16,-7 0 2-16,3-1-1 15,-1 6 2-15,-4-2 0 0,0 2-3 16,-5 0-1-16,0 3 1 16,0 0 3-16,0 0 3 15,0-3-1-15,0 0 4 16,0 1 0-16,-5-4-3 15,-5 0 2-15,-4 0 4 16,2 0-7-16,-2 2 10 16,-6-2-12-16,4 2 2 15,-5 2 5-15,1 2-4 16,-4 0 5-16,3 0-4 16,6 0 5-16,-1 0 3 15,7 0-8-15,4 0 3 16,5 0-6-16,0 0 1 15,0 0-4-15,0 0 1 16,0 0-4-16,9 0 1 0,8-2 1 16,7-7 3-16,7 0 0 15,-2 1 0-15,2-1 0 16,0 1-1-16,4 2 1 16,-1-2-3-16,-1 2 3 15,-4 0 0-15,2 0-1 16,-5 6-1-16,-7-2 0 15,0 2 2-15,-7 0 0 16,-3 0-2-16,-7 0 2 16,-2 0 0-16,0 2 0 15,0 8 2-15,0-2 0 16,0 9 3-16,0 3 3 0,-13 8 7 16,-5 2-5-16,-3 5 7 15,5-1-1-15,-4 0-11 16,4-7 0-16,-3 1-5 15,5-8-4-15,4-2-9 16,3-7-19-16,4-3-16 16,3-8-41-16,0 0-180 15</inkml:trace>
  <inkml:trace contextRef="#ctx0" brushRef="#br0" timeOffset="-103164.81">7376 14683 1313 0,'0'0'44'0,"0"0"22"15,0 0 42-15,0 0-52 16,0 0-42-16,0 0-11 15,0 0-6-15,0 0-1 16,66 4-39-16,-41-8-251 16</inkml:trace>
  <inkml:trace contextRef="#ctx0" brushRef="#br0" timeOffset="-102294.75">10101 14808 963 0,'0'0'166'0,"0"0"-133"15,0 0-17-15,0 0 90 16,0 0 10-16,0 0-27 16,-1 0-32-16,1 0-14 0,0 0-6 15,0 0-22 1,0 0-10-16,0 0-5 0,0 0-16 15,0 0-50-15,12-6-153 16,12-6-663-16</inkml:trace>
  <inkml:trace contextRef="#ctx0" brushRef="#br0" timeOffset="-101911.77">12341 14543 1500 0,'0'0'40'16,"0"0"-39"-16,0 0 48 15,0 0-44-15,0 0-5 0,0 0-23 16,34-9-105-16,-29 4-672 16</inkml:trace>
  <inkml:trace contextRef="#ctx0" brushRef="#br0" timeOffset="-91763.34">15164 13603 1056 0,'0'0'174'15,"0"0"-160"1,0 0 93-16,0 0-45 0,0 0-39 16,26-82 3-16,-5 62-7 15,4-2 1-15,1 2-5 16,9 0 1-16,-1 6-10 15,2-1-1-15,11 5 0 16,-4 0-4-16,-5 8 2 16,-4 2 0-16,2 0 4 15,-6 0 7-15,-1 6 0 16,-3 5-1-16,-6 0 4 16,1 0-7-16,-2 1 4 15,-2-1 0-15,-1-2-7 16,-2-1 1-16,-1-2-4 0,-6-4 0 15,-2 2-1-15,-1-4-3 16,-4 0 2-16,0 0 0 16,0 0-2-16,0 0 6 15,0 0-2-15,0 0-1 16,0 0-2-16,0 0-1 16,0 2 0-16,2-2 0 15,1 0-4-15,-1 0-2 16,3 0-12-16,-2 0 1 15,-1 0 7-15,2 0 0 16,-4 0 3-16,0 0-4 0,0 0-8 16,0 0-34-16,0 0-149 15,0 0-1038-15</inkml:trace>
  <inkml:trace contextRef="#ctx0" brushRef="#br0" timeOffset="37382.91">19248 12457 1252 0,'0'0'95'16,"0"0"-93"-16,0 0 88 16,0 0-19-16,0 0-52 0,0 0-5 15,-13 5 3-15,26 27-14 16,10 18 14-16,11 18 3 15,11 11-11-15,5 14 5 16,2 14-11-16,4 9 2 16,0 8 7-16,-1 0-11 15,-4-3 8-15,-8 1 2 16,-10-1-5-16,-5 4 7 16,-13-1-1-16,-8 3-7 15,-7-3 14-15,-5-5-16 0,-17-4 7 16,-13-13-8-1,1-14 3-15,-3-15-2 0,1-14-3 16,2-11 0-16,3-17-3 16,2-11-12-16,4-20-9 15,10-6-43-15,8-33-120 16,7-21-335-16</inkml:trace>
  <inkml:trace contextRef="#ctx0" brushRef="#br0" timeOffset="37932.92">21043 13230 1231 0,'0'0'141'0,"0"0"-112"15,0 0-7-15,0 0 61 16,0 0-54-16,-84 25 12 16,68 7-20-16,6 7 8 15,3 17-21-15,2 9-4 16,5 3 1-16,0 0-1 15,15-4-3-15,6 1 2 16,2-2 1-16,-1-1-4 16,-1-3 2-16,-9 6-1 15,-2-3 3-15,-5-5-4 0,-1-7 0 16,-4-13-3 0,0-11-6-16,0-10-25 0,-14-10-40 15,-7-6-73-15,-1-14-209 16,-11-18-621-16</inkml:trace>
  <inkml:trace contextRef="#ctx0" brushRef="#br0" timeOffset="38079.91">20823 13933 55 0,'0'0'1319'0,"0"0"-1319"16,0 0 1-16,0 0 4 15,95-25-4-15,-54 15-2 0,9 0 1 16,2 1-29-1,1 1-49-15,-3-1-135 0,-4 4-262 16</inkml:trace>
  <inkml:trace contextRef="#ctx0" brushRef="#br0" timeOffset="38463.92">21448 13755 920 0,'0'0'214'0,"0"0"-124"16,0 0 21-16,0 0-25 15,0 0-44-15,0 0 22 16,-45-51-16-16,33 51-9 16,-2 6-19-16,1 14-12 15,1 2-5-15,3 6 3 16,4 1-5-16,5-4-1 0,0-8 0 16,0-3-2-16,3-8 1 15,9-3-10-15,7-3-4 16,5-6-1-16,2-17-19 15,-3 1 0-15,-6-4 11 16,-5 4 8-16,-3 5 16 16,-8 9 0-16,3 4 3 15,-4 4 31-15,0 0 4 16,0 0 4-16,0 12-27 16,1 2-10-16,5 5 1 15,4 1-6-15,5-2-2 16,10-8-2-16,4-6-38 0,7-4-42 15,4 0-99-15,4-14-303 16</inkml:trace>
  <inkml:trace contextRef="#ctx0" brushRef="#br0" timeOffset="38764.92">22008 13710 892 0,'0'0'345'0,"0"0"-305"15,0 0 51-15,0 0-15 16,0 0-5-16,0 0-14 16,0 0-24-16,-24-29 0 0,10 27-19 15,-1 2 9-15,-3 0 7 16,-2 0-19-16,-3 5 1 16,6 12-7-16,-2 0 4 15,7 5 2-15,-2 4-10 16,11-6-1-16,3-1 0 15,0-1 1-15,14-4-3 16,10-6-6-16,8-8-12 16,11 0 2-16,-1-6-29 15,8-22-8-15,-5-3-31 16,-8-9-102-16,-4 1-229 16</inkml:trace>
  <inkml:trace contextRef="#ctx0" brushRef="#br0" timeOffset="39003.92">22225 13095 1249 0,'0'0'34'0,"0"0"-24"16,0 0 49-16,0 0 15 16,0 0-21-16,0 0-31 15,-9 99-11-15,9-26 4 16,14 12 4-16,-2-7-15 15,4-1 5-15,-3-10-9 16,0-10-4-16,0-9 1 16,3-15-44-16,-8-9-36 15,-2-14-71-15,-6-10-145 0,0 0-651 16</inkml:trace>
  <inkml:trace contextRef="#ctx0" brushRef="#br0" timeOffset="39143.91">22197 13552 1320 0,'0'0'59'16,"0"0"-15"-16,0 0-12 16,0 0-9-16,0 0 0 15,85 0-23-15,-44 0-29 16,6 0-76-16,-3 0-121 16,1 0-423-16</inkml:trace>
  <inkml:trace contextRef="#ctx0" brushRef="#br0" timeOffset="39466.92">22702 13552 777 0,'0'0'269'16,"0"0"-246"-16,0 0 54 15,0 0 32-15,0 0-23 16,0 0-10-16,-55-20-14 16,33 20-28-16,-2 0-15 15,3 14 12-15,2 4 3 16,7 1 0-16,3 1-17 15,8 2-10-15,1 0-5 16,0-2 0-16,5-3-4 16,10-8 2-16,2-4-10 15,4-5 1-15,1 0-5 0,-4-2-6 16,-3-18 7 0,1 1 0-16,-8-7 7 0,-3 3 5 15,-5 1-7-15,0 2 0 16,0 6-3-16,-5 8-37 15,2 4-35-15,3 2-26 16,0 0-131-16,0 0-310 16</inkml:trace>
  <inkml:trace contextRef="#ctx0" brushRef="#br0" timeOffset="39813.93">22862 13532 1042 0,'0'0'104'0,"0"0"-92"16,0 0 74-16,0 0 39 16,0 0-44-16,0 0-53 15,23 48 8-15,-15-17 9 16,-1-3-20-16,-3-2-6 16,1-7-8-16,-5-5-10 15,8-5 11-15,-8-6-12 16,0-3 1-16,0 0 0 15,2 0-1-15,2-3-8 16,1-14-18-16,2-8 20 0,3-3 4 16,-1 2-7-1,-2 3 6-15,-2 7-3 0,3 4 6 16,-1 4-9-16,5 2-31 16,0 4-37-16,4 2-18 15,3 0-30-15,1 0-6 16,1 0-36-16,-2 0-349 15</inkml:trace>
  <inkml:trace contextRef="#ctx0" brushRef="#br0" timeOffset="39998.92">23198 13493 739 0,'0'0'102'0,"0"0"64"16,0 0-109-16,0 0-32 15,0 0 50-15,0 0 4 16,43-12 21-16,-27 24-30 0,4-1-35 15,5-3-31-15,2-2-4 16,2 0-38-16,2-6-88 16,-1 0-155-16,-4-6-337 15</inkml:trace>
  <inkml:trace contextRef="#ctx0" brushRef="#br0" timeOffset="40187.92">23582 13372 1135 0,'0'0'284'16,"0"0"-210"-16,0 0-7 16,0 0-17-16,-31 121 13 15,11-54-25-15,-1 12 0 0,0-2-3 16,2-2-8 0,4-9-2-16,5-13-25 0,4-10-3 15,3-9-3-15,3-14-48 16,0-12-40-16,0-8-182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55:10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 8449 50 0,'0'0'1099'0,"0"0"-1080"0,0 0 160 16,0 0-10-16,0 0-104 16,0 0-28-16,0 0-1 15,-5 0-9-15,5 0-14 16,0 0-9-16,0 3-2 15,5-1-1-15,19 4 2 16,2 0 7-16,5 0 3 16,14-6 0-16,6 0-2 15,5 0-6-15,4 0 4 16,10 0-9-16,1 0 1 16,7-4 1-16,-4 4-2 15,-7 0-1-15,-2 0 1 16,-10 4 0-16,1 4-1 0,-5-2 1 15,-6-4 0-15,0 2 1 16,-4-4-1-16,-5 0-1 16,-1 0 1-16,-6 0 0 15,-8-6 0-15,-6 0 0 16,1 4 0-16,-11-2 1 16,-2 2 2-16,-1 2-3 15,-2 0 0-15,0-6 0 16,0 4 3-16,0-8-3 15,0 0-4-15,-2-4-2 16,-6 2-1-16,-8-2 7 0,6 0 0 16,-4 3 0-1,4 3 9-15,-1-2-2 0,6 5 0 16,4 2 1-16,-3 3-6 16,4 0 2-16,0 0-4 15,0 0-2-15,0 0 1 16,0 0-8-16,0 3 2 15,10 6 4-15,6 1-1 16,8 2 4-16,0 0 1 16,2-1-1-16,0 0 0 15,-2 3 0-15,-2-3-3 16,-6 1 3-16,-2-4-4 16,-4 4 4-16,-10-7 0 0,5 4 1 15,-5-1 8-15,0 3 2 16,-21 6 5-16,1 2 6 15,-4 5-14-15,-2-5-4 16,7 1-4-16,3-4-11 16,4 2-38-16,-7-6-43 15,4-12-300-15</inkml:trace>
  <inkml:trace contextRef="#ctx0" brushRef="#br0" timeOffset="20197.59">5735 13544 1016 0,'0'0'239'15,"0"0"-236"-15,0 0 115 16,0 0-10-16,0 0-47 16,0 0-19-16,0 0-5 15,0 0-4-15,-37 0 2 16,37 0-9-16,0 0-11 15,0 0 5-15,0 0-12 16,0-4-1-16,0 4 1 16,0-2-8-16,0 2-3 15,6 0-2-15,12-4 3 16,8 4 0-16,16 0 4 0,2-2-2 16,6 2 3-1,0-3-1-15,-3 0-2 16,-1 1 0-16,-11-1 2 0,-4 0-2 15,-12 3 0-15,-12 0 0 16,-4 0-1-16,-3 0 4 16,0 0-1-16,0 0 5 15,0 0-7-15,0 0 10 16,0 0-10-16,0 0-1 16,0 0 0-16,5 0-17 15,-5 0 4-15,0 0-1 16,0-3-3-16,5 3-3 0,-5-3-5 15,0 0 12 1,0-2 14-16,0-1 0 0,0-3 6 16,0 4 1-16,0 0-5 15,0-1 14-15,0 2-13 16,0 0-2-16,0 0 11 16,0 4-9-16,0 0 9 15,0 0-1-15,0 0-11 16,0 0 1-16,0 0-1 15,6 0-8-15,9 0 4 16,6 0 3-16,3 8 1 16,7-2 0-16,0 3 3 15,-2-4-6-15,-3 1 3 16,-5 0-2-16,-11 0 0 16,-1-4-2-16,-9 1 4 0,0 0 0 15,0-3 6-15,0 3 15 16,0 3-5-16,-9 2 1 15,-6 4 5-15,-8 4-11 16,-1 1 3-16,3 0-1 16,2-3-9-16,4-5 6 15,5-1-10-15,4-2 0 16,1-4-2-16,5-2-7 16,0 0-10-16,0 0-16 15,0 0-20-15,0 0-24 16,5 0-32-16,1 0-114 15,4 0-199-15</inkml:trace>
  <inkml:trace contextRef="#ctx0" brushRef="#br0" timeOffset="25020.78">10246 13583 45 0,'0'0'827'16,"0"0"-756"-16,0 0 151 15,0 0-83-15,0 0-49 16,0 0-25-16,0 0-20 16,5-3-16-16,0 0-2 15,1 0-2-15,-1 3-9 16,2-2-1-16,1 2-5 0,8 0 0 16,-1 0 5-1,6 0-10-15,3 0 1 0,5 0 3 16,4 0-6-16,7-4 7 15,1 2-5-15,-1 0 0 16,1 2 4-16,-3 0-9 16,-2 0 6-16,-5 0-1 15,0 4-3-15,-2 2 3 16,7 0-5-16,-1 0 2 16,6-4 2-16,-1 1-2 15,6 0-2-15,-1-3 2 16,0 6-1-16,1-3 6 0,-4 2-5 15,3 1 0-15,-1 3 1 16,1-1-1-16,2 0 1 16,3 0-3-16,0-2 3 15,1-2-1-15,-1 1-2 16,0-2 0-16,-3-3 0 16,-2 2 0-16,-1-2 0 15,-6 0 0-15,5 4 3 16,0-4-4-16,0 5 1 15,-1-5 0-15,3 3-1 16,1-1 0-16,1-2 1 16,6 0 0-16,-1 0-1 15,8 0-3-15,-3 0 3 0,-2 0-2 16,-5 0 3-16,0 0-3 16,-5 3 3-16,1 0 0 15,-5-3 1-15,4 0-2 16,-5 0 1-16,1 0 0 15,-5 0-1-15,-1 0 0 16,1 0 0-16,-10 0 1 16,-2 0 0-16,2 0-1 15,-2 0 1-15,-3 0 0 16,3-3 2-16,-4 3 0 16,-4-3-2-16,-1 3 0 15,6-2 0-15,-2-1-1 0,-4 3 1 16,1 0 0-1,-1-3-1-15,-4 3 2 0,-1 0-1 16,-1 0 0-16,-4 0 0 16,-3 0-2-16,1 0 2 15,-1-2 0-15,-2 2-1 16,5-4 0-16,-2 2 1 16,3-4-5-16,-5 0 3 15,-1-2-3-15,0-4 3 16,0 2-6-16,0-5 3 15,0-2-1-15,0 3 6 16,-1-3-2-16,1 3 2 16,-6 2-1-16,1 2 2 15,-3 4 1-15,2 3 6 16,1 0-4-16,4 3 10 0,1 0-14 16,0 0 2-16,0 0-4 15,0 3-3-15,1 6 1 16,8-1 4-16,6 4-4 15,3 2 4-15,1 0 0 16,0 2 1-16,1-1-3 16,-4-1 2-16,-1 0 0 15,-1-2 0-15,-4 2 0 16,-3-6 0-16,-2 3 0 16,1 3 0-16,-6-3 3 15,0 0-2-15,0 7 9 16,-16-4 4-16,-1 2 2 0,-7 1 1 15,-2 3-1-15,0 0-7 16,-7-3-3-16,11 3-6 16,1-6 0-16,2-3 0 15,11-2-24-15,6-9-46 16,2 0-80-16,0-9-447 16</inkml:trace>
  <inkml:trace contextRef="#ctx0" brushRef="#br0" timeOffset="30714.75">9483 14023 943 0,'0'0'64'0,"0"0"63"15,0 0 4-15,0 0-45 16,0 0-56-16,0 0 1 15,0 0 14-15,-4-6 2 16,4 6 21-16,0 0-28 0,0-2-12 16,0 2-1-1,0 0-23-15,0 0 1 0,0 0-5 16,0 0-1-16,6 2-1 16,13 7 4-16,1 2-2 15,6 0 6-15,5 1-3 16,-2-4 1-16,2-2 4 15,4 0-8-15,-1 0 20 16,-3-2-16-16,9 2 1 16,-4 3 9-16,0 0-11 15,0-4 1-15,2 6-3 16,-5 0 5-16,7 3-4 0,-1-2-2 16,1 0 0-1,1-2-1-15,1-1 3 0,-3-3-2 16,1-1 0-16,-4 1 3 15,0-1-4-15,0 4 1 16,4 6 0-16,0-1 1 16,4 0 3-16,-2 0-4 15,4 2 0-15,-1-1 3 16,-4 1-2-16,2-2-1 16,-1-2 0-16,-1 2 3 15,-5-3 0-15,2 1-3 16,-2-1 0-16,1-2 3 15,-3-1-4-15,-3 4 1 16,3-2 0-16,-3-1 1 16,4 0 2-16,-2-4-3 0,1 3 0 15,-3-2 3-15,4 0-4 16,-1 2 1-16,-6-2 0 16,1 2 1-16,-5 4 3 15,2-1-4-15,-2-2 0 16,-2 1 0-16,2-1 1 15,2 2 0-15,0-2-1 16,0 2 1-16,-2-2 2 16,7-1-1-16,-2 4-2 15,2-2 0-15,0 2 2 16,-1-4-2-16,4 1 0 16,2-1 1-16,-5 0 3 0,4-2-1 15,-6 0-3 1,-3 0 0-16,-4 0-6 0,-3-4 8 15,0 4-2-15,-2-4 0 16,-1 4 3-16,-2 0-4 16,10 2 1-16,-9-2 0 15,3 0-5-15,0-1 5 16,3-2 0-16,-5 0 0 16,-1 3 6-16,1-4-8 15,-3 4 2-15,-2-4 0 16,3-2-4-16,-2 4 6 15,1-4-2-15,3 0 0 16,-1 0 3-16,-1 0-7 0,2 0 4 16,-6 0 0-1,-3 0-6-15,-2 0 6 0,-1 0 0 16,-4 0 0-16,0 0 3 16,1 0-6-16,-1 0 3 15,4-4 0-15,-3-4-4 16,3 0 4-16,1-3 0 15,-5 5 2-15,0-5 0 16,0 2 3-16,0 1-5 16,-5-4 0-16,-4 4 9 15,-1 0-7-15,3-1 4 16,-2 4 0-16,3-1-3 0,2 3 6 16,2 0-9-1,-1 3 0-15,3 0-3 0,0 0 3 16,0 0-1-16,0 0 0 15,0 0-10-15,0 0 10 16,3 0-11-16,8 9 12 16,1 4-9-16,2-1 11 15,1 2-2-15,1 3 0 16,-3-3 5-16,-6 3-10 16,4 2 5-16,-6-1 0 15,0-4-2-15,0 3 4 16,-2-6-2-16,-1-2 0 15,-2-4 5-15,0-2-2 16,0 3-3-16,0 2 2 16,-5 0 18-16,-10 2-18 15,2-2 6-15,0 0-6 0,2-5 3 16,1 0-5-16,5-1 0 16,5-2 0-16,-4 0-1 15,4 0-2-15,-1 0-5 16,1 0-10-16,0 0-36 15,-4 4 0-15,3-2-44 16,-5-2-197-16</inkml:trace>
  <inkml:trace contextRef="#ctx0" brushRef="#br0" timeOffset="34120.11">5643 15465 1020 0,'0'0'73'0,"0"0"-64"15,0 0 56-15,0 0 11 16,0 0-26-16,0 0-9 16,0 0 1-16,0 0-22 15,-1 0-4-15,1 0 15 16,0 0-17-16,6 3 0 16,8-3 8-16,7 2-8 15,5-2 13-15,0 0-5 16,3 0-8-16,2 0 5 15,3 0-15-15,-3 0 5 0,-1 4 0 16,4-2-8 0,-6 4 6-16,-4-4-7 15,-4 4 0-15,-1-2-1 0,-3-2 3 16,-1-2-2-16,-10 0 0 16,6 0-8-16,-11 0 1 15,0 0-9-15,0 0-3 16,0 0 4-16,0 0-28 15,0 0-24-15,5 0-83 16,0-2-96-16,0-8 57 16,4 2 26-16,-2 2-205 15</inkml:trace>
  <inkml:trace contextRef="#ctx0" brushRef="#br0" timeOffset="34474.11">6103 15383 80 0,'0'0'453'15,"0"0"-396"-15,0 0 92 16,0 0 20-16,0 0-75 16,0 0-48-16,9-11-10 15,-4 11 5-15,5 3 23 16,1 3-37-16,-1 0-12 16,9 2 6-16,-7-2-18 15,3 2 7-15,-1-2 17 16,-3-1-14-16,2 4 6 0,-6-4-5 15,-2 4-1 1,1-4 14-16,-6-2-5 0,0 3 10 16,0-1 0-16,0 3-8 15,0 4 4-15,0 0-9 16,-7 2-5-16,-7-3 6 16,4 0-14-16,-1 0 0 15,1-5-4-15,6-3 2 16,3 0-8-16,1-3 2 15,0 0-40-15,0 0-71 16,0-6-185-16,1-2-409 16</inkml:trace>
  <inkml:trace contextRef="#ctx0" brushRef="#br0" timeOffset="36813.11">9362 15355 489 0,'0'0'354'16,"0"0"-329"-16,0 0 130 15,0 0 5-15,0 0-86 16,0 0-34-16,0 0-10 16,-13-14-15-16,26 11 8 15,3 1 11-15,10-2-23 16,3 2 27-16,11-1-30 15,1 0 4-15,5-3 3 16,10 4-7-16,4-2 2 16,5 2 1-16,2 2-9 15,-1 0 12-15,5 0-13 16,-1 0-1-16,4 0 3 16,-1 0 1-16,-3 0-4 0,1 0 0 15,-1 0 2-15,1 0 1 16,5 6 0-16,-5 0-1 15,-1-1 0-15,-4-2 1 16,-1 3-3-16,2-4 0 16,-1 1 2-16,-1 3 0 15,1-3-2-15,-1-1 0 16,1 1 5-16,-1 0-3 16,6 0 5-16,1-1 17 15,7 2-20-15,-1-2 2 16,8-2-6-16,5 0 0 15,4 0 1-15,-4 0 2 0,6 0-3 16,-8 0 0 0,-3 0 2-16,1 0-4 0,-10 3 2 15,-6 8 0-15,-2-3 2 16,-2 2 3-16,-2-2-5 16,1 0 0-16,-1-5 0 15,1 0 0-15,-6-3 0 16,0 0 0-16,0 0 0 15,-8 0 3-15,-5 0-4 16,-8 0 1-16,-4 0 0 16,-9-6-4-16,-6 4 2 15,-1-4-1-15,-12 4 2 16,-3-2-2-16,-3 2 2 0,-1-2 1 16,0 2 0-1,0-4 5-15,4 4-5 0,-4-4 0 16,0 0 0-16,0 0 2 15,0-2 3-15,-4-1-5 16,-8 1 1-16,-7-4-4 16,4 2 10-16,-4-2-7 15,-2 0 0-15,6 2 2 16,-6 1 2-16,5-2 0 16,6 5-1-16,1 1 0 15,3-1-2-15,-3 0-1 16,7 4 0-16,2-2 3 15,0 4-7-15,0-2 4 16,0 2-8-16,2 0 6 0,17 0-6 16,3 0 8-16,8 0 0 15,-1 6 2-15,2 8-4 16,5-3 2-16,-5 5 0 16,4 2-2-16,-6-4 3 15,-3 2-1-15,-6 2 0 16,-4-1 5-16,-2-1 0 15,-7 4-1-15,-7-3-3 16,0 0 17-16,-2 3-8 16,-17-1 12-16,-7 5 4 15,2-5-15-15,-4 3 7 16,-1-2-18-16,5-2 2 16,7-4-4-16,6-4 0 0,3-6-20 15,1-4-32-15,3 0-73 16,-1-9-234-16</inkml:trace>
  <inkml:trace contextRef="#ctx0" brushRef="#br0" timeOffset="42937.21">734 13558 772 0,'0'0'588'0,"0"0"-583"16,0 0 52-16,0 0 29 0,0 0-34 15,0 0-27-15,0 0 4 16,-50 0-26-16,50 0-1 16,19-14 0-16,12-9 0 15,14-9 13-15,1-7-10 16,14-6-2-16,6-6-3 15,-1-8 1-15,-4 0-1 16,-5-6 0-16,-4 5-1 16,-12 4 1-16,-14 11-1 15,-11 0 1-15,-15 8 2 16,0 6 0-16,-22 2 4 16,-13 13 0-16,-4 8 6 15,-8 8 4-15,-8 8-5 0,3 18-11 16,-6 10 14-16,6 3-11 15,12 4 2-15,15-3 1 16,9-1-4-16,16-3-4 16,10-2 1-16,25 0-1 15,11-5 0-15,10-4-3 16,14-8 4-16,1-6-3 16,-1 1-6-16,-4-4 10 15,-14 4-4-15,-8 2 4 16,-18 5-5-16,-7 7 7 15,-12 4-2-15,-7 7 6 16,-2 5 5-16,-27 4 8 16,0-1-5-16,-13-3 3 0,11-3 2 15,2-10-15-15,3-10 1 16,11-4-5-16,10-13-4 16,1 1-2-16,4-3-33 15,0-3-42-15,0-11-240 16</inkml:trace>
  <inkml:trace contextRef="#ctx0" brushRef="#br0" timeOffset="43642.23">1008 15067 1220 0,'0'0'161'0,"0"0"-159"16,0 0 74-16,0 0-44 16,0 0-19-16,0 0-7 15,0 0-3-15,15 57 16 16,15-18 4-16,4 1-4 16,2 2 7-16,5 3-12 15,-1 1-1-15,0 1-5 16,-4-1-7-16,4-5 4 15,-9-1-5-15,0-9-3 16,-6-3 1-16,-1-8-18 16,-8-6-10-16,-11-2-29 0,5-7-41 15,-10-5-54-15,0 0-201 16,-5-8-503-16</inkml:trace>
  <inkml:trace contextRef="#ctx0" brushRef="#br0" timeOffset="43866.23">982 15638 986 0,'0'0'282'16,"0"0"-276"-16,0 0-6 16,0 0 73-16,0 0-3 0,133-125-18 15,-73 66-9-15,4-4 0 16,-2 4-14-16,-7 6-3 15,-4 11-15-15,-11 10-11 16,-14 13-13-16,-11 7-55 16,-10 12-100-16,-5 0-324 15</inkml:trace>
  <inkml:trace contextRef="#ctx0" brushRef="#br0" timeOffset="68883.55">9953 11839 1048 0,'0'0'293'0,"0"0"-291"15,0 0 113-15,0 0-7 16,0 0-55-16,0 0-21 15,0 0-6-15,-10-9-9 16,10 9 0-16,0 0 2 16,0 0-3-16,0 0 3 15,0 0-7-15,-5 20-4 0,-4 11-3 16,-1 11-5-16,-6 3 5 16,8 1-5-16,-3-5 1 15,6-1-2-15,0-5 1 16,5-5-3-16,0-7-3 15,0-3-16-15,0-9-17 16,9-6-33-16,3-5-84 16,7-10-141-16,-4-25-853 15</inkml:trace>
  <inkml:trace contextRef="#ctx0" brushRef="#br0" timeOffset="69336.52">10094 11768 1147 0,'0'0'77'16,"0"0"-70"-16,0 0 141 15,-65-79-25-15,34 62-72 16,-9 9 1-16,-4-1-18 16,-6 9-14-16,-6 0 7 15,5 0-9-15,-4 14-2 16,5 6-4-16,-2 8-1 15,11 12 0-15,-4 13-4 16,14 12 0-16,7 8 1 16,13 12-2-16,11 3-4 0,0-4 4 15,16-7-6-15,15-9 1 16,12-15-1-16,9-13-5 16,13-12 4-16,11-17-4 15,5-11-5-15,5-17-2 16,0-23-4-16,-10-10 7 15,-5-13 2-15,-15 2 5 16,-16-7 1-16,-16 6 2 16,-19 6 8-16,-5 5 12 15,-5 9 1-15,-24 5 6 16,-6 9-11-16,-6 4 4 16,-5 8-6-16,1 10-15 15,5 0-1-15,4 6-4 0,15 0-13 16,6 0-23-1,6 0-31-15,9 0-102 0,0 0-546 16</inkml:trace>
  <inkml:trace contextRef="#ctx0" brushRef="#br0" timeOffset="70298.57">22268 11692 1358 0,'0'0'17'15,"0"0"-2"-15,0 0 58 16,0 0-20-16,0 0-37 16,0 0-10-16,24-11 28 15,-3 11-21-15,5 0-8 0,3 0 8 16,-3 0-9-16,-2 0 2 15,-3 8-5-15,-11 4 0 16,4 2 5-16,-13 6-4 16,-1 5 7-16,0 5 12 15,-6 4-3-15,-13-3 8 16,-6 1-5-16,5-10-8 16,4 1 0-16,6-9-8 15,5-6-4-15,1-5-1 16,4 0-2-16,0-1 2 15,0 2-6-15,9 2 3 16,6-2 1-16,4 2 2 16,4 0-1-16,6-3-1 0,-3-3 0 15,-2 0 0-15,2 0-10 16,-5 0-26-16,-1-3-24 16,4-3-71-16,-5 0-140 15,2-2-279-15</inkml:trace>
  <inkml:trace contextRef="#ctx0" brushRef="#br0" timeOffset="70748.53">22661 11260 616 0,'0'0'680'0,"-117"-2"-650"0,53 2-30 15,2 20 110-15,3 4-63 16,-3 11 2-16,11 1-12 16,-3 3-9-16,3 13 7 15,11 7-10-15,0 11-3 16,9 12-3-16,14 5-5 16,14 4-1-16,3-1-8 15,20-11-5-15,23-6 0 16,16-14 0-16,15-10-3 15,12-13 3-15,19-18-4 16,4-16-5-16,4-4-1 16,-6-30-9-16,-9-10 7 0,-13-11 11 15,-8-10 1-15,-16 1 1 16,-18-3 3-16,-23-6 11 16,-20-8 7-16,-13-2 1 15,-34-10 0-15,-17 2-13 16,-5 12-1-16,-6 10-9 15,1 19-1-15,12 16 1 16,1 19-13-16,13 13-7 16,7 0-26-16,5 13-89 15,-1 7-730-15</inkml:trace>
  <inkml:trace contextRef="#ctx0" brushRef="#br0" timeOffset="79271.78">19243 16993 1452 0,'0'0'0'0,"0"0"-34"0,0 0 34 15,0 0 19-15,0 0-15 16,0 0 2-16,0 0 16 16,0 95 7-16,0-38 13 15,0 10-20-15,0 15 4 16,5 8-2-16,-5 3-22 15,0 4 6-15,0-10-8 16,0-11 3-16,-8-5-7 16,3-20 2-16,3-12-18 15,2-13-11-15,0-18-60 16,0-8-100-16,0-23-254 16</inkml:trace>
  <inkml:trace contextRef="#ctx0" brushRef="#br0" timeOffset="80232.78">19367 16744 1264 0,'0'0'113'15,"0"0"-113"-15,147-40-18 16,-63 23 1-16,23-5 6 15,15 2 7-15,12 0-11 16,3 0 15-16,4 6 19 0,2 3 14 16,3 3 19-16,6-1-7 15,5 4-17-15,3-1 0 16,-2 0-8-16,8 0-6 16,-4 0-2-16,1 4 0 15,-3 2 0-15,-11 0-11 16,-10 6 3-16,-11 8-4 15,-16 0 3-15,-7 0-6 16,-11-3 3-16,-8-3 0 16,-5-2-4-16,-8 0 4 15,-8-4 0-15,-10-2 0 16,-8 4 2-16,-11-2 3 0,-8-2-4 16,-11 4 0-1,-7-2-1-15,-6 0 5 0,-4 2-4 16,0 2 11-16,0 2-5 15,0 3 10-15,0 6-8 16,0 6-3-16,0 3 1 16,1 10-6-16,8 7 3 15,3 10 4-15,-3 6-4 16,10 9 6-16,-7 7-6 16,3 14 0-16,-5 6 1 15,4 10-3-15,-9 2 0 16,4 0-2-16,-7-11-1 15,-2-11-2-15,0-9-2 16,0-8-4-16,0-12 3 16,0-5-4-16,0-5 10 0,-11-10-1 15,3-8-2-15,-4 1-2 16,-9-10 2-16,-5-2-8 16,-6-6 5-16,-6-5-4 15,-11-4 4-15,-6-2 0 16,-3 0 5-16,-13 0-2 15,-3 0 3-15,-9 0 0 16,-6 0 0-16,-6 0 4 16,-7 0-4-16,-4 0 1 15,-10 0 1-15,-6 0-3 16,-6 0 1-16,-6-2 0 16,1 2 0-16,6 0 2 0,-2 0 3 15,1 0 0-15,6-6-3 16,-2-2 2-16,2-1-4 15,1-5 0-15,4 0 1 16,5 6-1-16,7-4 0 16,5 4 0-16,12 5 2 15,4 0-1-15,8 3 0 16,9-2 3-16,6 2-4 16,6-4-1-16,9 4 0 15,-4 0 1-15,10-5-9 16,-1 5 1-16,-9 0-32 15,-5 5-78-15,-12 13-63 16,-8 2-253-16</inkml:trace>
  <inkml:trace contextRef="#ctx0" brushRef="#br0" timeOffset="81524.8">20034 16969 980 0,'0'0'0'0,"0"0"0"15,0 0 31-15,0 0 51 16,0 0 22-16,0 0-19 16,-47-8-13-16,47 8-38 15,0 0-28-15,5 0 2 16,11 0-3-16,10 6 0 16,3 0 10-16,6-2-7 15,6 0 13-15,16-2 3 16,3-2-3-16,6 0 4 15,4 0-11-15,4 0-6 16,4 0-1-16,6-6-5 0,-3 4-2 16,2-4 0-16,-4-2 1 15,-7 2-3-15,-1-2 2 16,0-1 0-16,-6-2-1 16,-5 6 3-16,-3 1-2 15,-7 4 0-15,-5 0 2 16,-4 0-2-16,-6 0 0 15,1 0-1-15,-7 0 0 16,-8 0-10-16,0-2 3 16,-6-1 0-16,-5 0-3 15,-1 1 9-15,-4-2 2 16,-3 4 0-16,-2-2-4 0,5-4 2 16,-1 0-1-16,-3-2 0 15,3 0 6-15,-4-1 1 16,0 0 2-16,0 1 10 15,0 3 9-15,0-1-4 16,0 3 6-16,0-2-6 16,-4 5-11-16,-1 0 9 15,5 0-6-15,0 0-8 16,0 0 1-16,0 0-6 16,0 0 0-16,0 0-5 15,9 0-4-15,10 2 7 16,3 7 2-16,9-1 0 15,7 0-2-15,3-2 0 0,4 0-2 16,-4-4-2 0,1 2-3-16,-4-2 9 0,-13-2-4 15,-7 3 4-15,-10 0 3 16,-6-3-3-16,-2 2 6 16,0 4 4-16,0 0-2 15,-5 6 17-15,-12 2-10 16,-7 5 3-16,-6 3 7 15,-2 4-17-15,-1-3 9 16,7-3-12-16,4-4-1 16,8-8-8-16,3-4 0 15,11-4-21-15,0 0-6 16,0 0-48-16,9-12-103 16,7-10-525-16</inkml:trace>
  <inkml:trace contextRef="#ctx0" brushRef="#br0" timeOffset="82943.82">20118 17774 533 0,'0'0'727'0,"0"0"-727"16,0 0 0-16,0 0 8 15,0 0-8-15,0 0-23 16,0 0 23-16,12-12 24 15,7 4 28-15,7-9-14 16,5 6-3-16,7-3-5 16,5-3-25-16,10-3 6 15,3 0-6-15,9-2-2 16,2 2 1-16,9-3-4 16,10 1 5-16,-5 2 22 0,-2-3-22 15,-1 3 10 1,1 1-11-16,-3-4-1 0,-4 4-2 15,-6-1-1-15,-1 2 0 16,-10 2 1-16,0-1 2 16,-12 3-3-16,1 6 0 15,-12-4 1-15,-2 6 1 16,-10 0-2-16,-6 2 0 16,-7 4 0-16,-4-4 0 15,-3 4 0-15,0 0 0 16,0-2-11-16,0 2 8 15,0 0-12-15,0-4 9 16,0 4 6-16,0 0 5 16,0-2 11-16,0-1 2 0,-3 0-15 15,-4 1 2-15,2-2-5 16,-4 2 0-16,2-4 0 16,-3 3-4-16,-4 1 4 15,0 2 2-15,2-3 0 16,2 3 12-16,-4 0-2 15,4 0 7-15,0 0 10 16,-1 0-18-16,6 0 1 16,2 0-10-16,3 0 2 15,0 0-4-15,0 0 2 16,0 0-2-16,0 0 0 0,0 0-6 16,0 0 4-16,3 0-5 15,11 0-7-15,3 0 11 16,4-3 2-16,3 0 1 15,2-2-2-15,-2 1 3 16,-3-1-1-16,3 2 5 16,-7 3-4-16,-3-2 3 15,-2 2-4-15,-4 0 0 16,-6 0 3-16,3 0-3 16,-5 0 8-16,4 8 1 15,-4 0-3-15,0 6 15 16,0 3-5-16,0 1-2 15,0 4 0-15,-11 0-10 0,-2 7 3 16,0-7-6 0,0 4 0-16,-3-4 5 0,1-5-6 15,-1-1 0 1,8-4-1-16,2-4-4 0,6-4-6 16,0-4-14-16,0 0-25 15,0 0 5-15,0 0-45 16,9-6-76-16,3-6-122 15</inkml:trace>
  <inkml:trace contextRef="#ctx0" brushRef="#br0" timeOffset="84519.83">18502 16922 847 0,'0'0'238'0,"0"0"-221"0,0 0-17 16,87-32 14-16,-53 18-13 15,2-2 7-15,-3-4-7 16,-7-3-2-16,-6 3 1 16,-7-2-15-16,-5-1 15 15,-8 3 1-15,0 0 16 16,-8 6 25-16,-13 3 0 16,0 8 67-16,-5 3-8 15,-3 0-34-15,7 12-19 16,1 4-11-16,4 8-11 15,6-2-17-15,10 1-7 0,1-1-4 16,0 0-2 0,15-2-4-16,9 0 5 0,2-6-16 15,0-3 2-15,5 1 3 16,-2-1 10-16,-3 0-1 16,-5-2 4-16,-6 2 1 15,-1 3 0-15,-12 1 0 16,-2-1 20-16,0 5 2 15,0 1-1-15,-11 2 4 16,-4 2-8-16,-1-8-10 16,6-2-7-16,5-5-2 15,2-7-16-15,3-2-47 16,0 0-168-16,0 0-301 16</inkml:trace>
  <inkml:trace contextRef="#ctx0" brushRef="#br0" timeOffset="85028.83">18502 17608 1270 0,'0'0'66'0,"0"0"-37"0,0 0-6 15,0 0 14-15,0 0-17 16,59 81 15-16,-37-50-13 15,6 0-5-15,0-2-11 16,1-4-6-16,0-5-15 16,-1-9-26-16,-4 0-43 15,0-3-44-15,-9-4-47 16,-8-4-25-16,-3 0-3 16,-4 2-307-16</inkml:trace>
  <inkml:trace contextRef="#ctx0" brushRef="#br0" timeOffset="85239.83">18568 17875 602 0,'0'0'170'0,"0"0"-135"15,0 0-35-15,0 0 42 16,0 0-42-16,0 0 6 16,9-16 33-16,16-4 71 15,1-6-50-15,5 1-32 16,-7 3 8-16,0-2 37 15,-6 11-11-15,-5 1-45 16,-2 7-17-16,-6-1-26 16,-5 3-117-16,0 3-488 15</inkml:trace>
  <inkml:trace contextRef="#ctx0" brushRef="#br0" timeOffset="86431.84">23815 16738 557 0,'0'0'866'15,"0"0"-861"-15,0 0-5 16,0 0 43-16,0 0-34 15,0 0-5-15,59 0 5 16,-27-2 8-16,8-16-4 16,5-2-12-16,-4-11 5 15,-1 1-6-15,-6-8-4 16,-12 8 0-16,-8-1-4 16,-5 8 8-16,-9 3 7 15,0 6-1-15,-17 3 10 16,-4 6 0-16,-5 5 13 15,-3 0 1-15,3 0-18 0,0 10 6 16,5 10-9-16,6 5-9 16,6 4 6-16,9 5-6 15,0-4 0-15,4 0-3 16,16-6-4-16,6-1-5 16,5-7-4-16,2 2 0 15,-2-4 12-15,-3-3-1 16,-6 3 5-16,-6 0 4 15,-11 0 0-15,-5 0 11 16,0 6 7-16,-5 0-6 16,-14 0 7-16,-2-1-16 15,2 1-5-15,3-8-2 16,4-1-7-16,2-2-27 16,-2-4-54-16,2-5-135 0,-2 3-573 15</inkml:trace>
  <inkml:trace contextRef="#ctx0" brushRef="#br0" timeOffset="92601.1">20191 18426 845 0,'0'0'59'15,"0"0"85"-15,0 0-46 16,0 0-66-16,0 0 2 15,0 0 45-15,-37 76-5 16,36-51-20-16,-3 3 5 16,4 4-24-16,0 1 1 15,0 1-12-15,0-3-14 16,0 1 4-16,11-8-5 16,4-4-6-16,1-3-1 0,4-3-2 15,4-2 0-15,6-6-14 16,1-4-20-16,3-2-4 15,2 0-36-15,0-6-61 16,-1-10-140-16,-4-1-404 16</inkml:trace>
  <inkml:trace contextRef="#ctx0" brushRef="#br0" timeOffset="93160.11">20716 18640 896 0,'0'0'104'15,"0"0"-86"-15,0 0 179 16,0 0-90-16,0 0-34 16,0 0-15-16,-10-14-32 15,3 8 2-15,-7 4 7 16,0 2 6-16,2 0-16 0,-3 0-16 16,-1 0 7-16,2 8-13 15,-1 8-1-15,6 4 2 16,8-2-1-16,1 4-4 15,0-5 1-15,0-3-8 16,15 0-3-16,4-5 0 16,2-6-7-16,4-3 8 15,5 0-1-15,-8 0-2 16,2-14-3-16,-5 0-7 16,-3-4 16-16,-9 4 3 15,-2 0 4-15,-2 6 6 16,-3 3-5-16,0 5 26 15,0 0 17-15,0 0-12 16,0 8-23-16,0 11-4 16,0 4-2-16,0 0-6 0,12-1-1 15,2-5-26-15,7-9-35 16,3-8-41-16,3-2-50 16,6-23-215-16</inkml:trace>
  <inkml:trace contextRef="#ctx0" brushRef="#br0" timeOffset="93408.11">21083 18270 1153 0,'0'0'62'0,"0"0"73"0,0 0-41 15,0 0-72-15,0 0 5 16,-19 97 20-16,10-44-18 15,4 12-18-15,0 9-11 16,5-7-2-16,0-8-4 16,0-17-22-16,0-10-8 15,9-15-36-15,-2-9-39 16,-4-8-47-16,-3-3-78 16,0-19-145-16</inkml:trace>
  <inkml:trace contextRef="#ctx0" brushRef="#br0" timeOffset="93555.11">20978 18547 455 0,'0'0'267'16,"0"0"-109"-16,0 0 151 0,0 0-132 16,0 0-82-16,0 0-66 15,-52-53-29-15,62 67-3 16,11 0-3-16,5-1-19 16,10-7-42-16,4 0-55 15,6-6-87-15,3 0-164 16</inkml:trace>
  <inkml:trace contextRef="#ctx0" brushRef="#br0" timeOffset="93906.11">21477 18598 717 0,'0'0'126'0,"0"0"47"0,0 0 16 15,0 0-83-15,0 0-9 16,0 0-42-16,-8-6-37 16,1 1-6-16,-7-1 8 15,4 4 13-15,-6 2-6 16,1 0 4-16,-1 0-1 16,-3 8-22-16,4 6-2 15,-4 8 0-15,7-3-5 16,3 7 8-16,4-3-7 15,5-1 0-15,0 2 5 16,5-2-6-16,14 3 0 16,9-5-1-16,4-4-4 0,1-4 1 15,7-6-17 1,-1-6-18-16,1 0-34 0,-4-12-152 16,-5-13-595-16</inkml:trace>
  <inkml:trace contextRef="#ctx0" brushRef="#br0" timeOffset="94426.12">21822 18310 7 0,'0'0'1130'16,"0"0"-1065"-16,0 0 57 15,0 0-26-15,0 0-27 16,0 105 2-16,0-54-29 15,-4 5-23-15,3 3 6 16,1-6-10-16,0 1-11 0,0-17 7 16,0-6-8-16,5-9 0 15,2-10-3-15,-4-6-1 16,6-6-2-16,1 0-16 16,6-20-11-16,4-11 21 15,6-9-1-15,-5 1-17 16,0 7 19-16,-6 10 8 15,-6 11 1-15,-4 5 3 16,-5 6-2-16,0 0 10 16,5 6-1-16,-5 11 6 15,9 7 8-15,-4 8 7 16,-4 2-13-16,3-5-19 0,1-7-7 16,0-5-29-16,2-9-95 15,7-8-426-15</inkml:trace>
  <inkml:trace contextRef="#ctx0" brushRef="#br0" timeOffset="95174.13">22392 18313 227 0,'0'0'926'0,"0"0"-909"16,0 0 120-16,0 0-46 0,0 0-77 16,0 0-6-16,0 54-2 15,0-46-5-15,2 0-2 16,3-4-10-16,0-2-21 16,5-2-24-16,1 0-11 15,4-12-31-15,8-4-57 16,-6-1-66-16,-2 0 157 15,-1 6 64-15,-3 3 100 16,-6 8 60-16,-5 0-13 16,0 0-18-16,0 0-11 15,0 14-32-15,0-1-8 16,0 4-29-16,0-2-38 0,8-5-11 16,3-4-40-16,1-6-116 15,7 0-395-15</inkml:trace>
  <inkml:trace contextRef="#ctx0" brushRef="#br0" timeOffset="96090.14">19638 18324 841 0,'0'0'170'16,"0"0"-91"-16,0 0 62 15,0 0-66-15,0 0-6 16,0 0-18-16,-6 59 3 0,1-39-10 16,2 3-13-16,1-3-17 15,2-6-13-15,0-6-1 16,0-6-27-16,5-2-23 15,13 0-31-15,6-16-71 16,5-12-45-16,2-1-85 16,-5-1 37-16,0 12 245 15,-11 7 21-15,-6 5 177 16,-4 6-39-16,-3 0 16 16,-2 0 26-16,0 0-50 15,0 17-58-15,0 1-51 16,-6 2-9-16,6-4-26 15,0-4-7-15,0-4-56 16,14-8-162-16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9:02:24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14168 12041 948 0,'0'0'0'16,"0"0"-34"-16,0 0 32 0,0 0 2 15,0 0 38-15,0 0-28 16,0 0 5-16,0 0 5 16,-10 0 19-16,10 6 43 15,0 2-20-15,0 8-17 16,0 0 2-16,0 4-17 16,0 5-12-16,0 1 7 15,0 2-6-15,0 0-2 16,0 1-10-16,5-7 5 15,2 0 2-15,-2-5-8 16,-1-5 3-16,1-4-5 16,0 0-4-16,0-2 5 15,2 0-5-15,-2 0 0 16,4-4 0-16,6 4 3 0,1 0-2 16,3-1 1-16,2 1-2 15,10 0 4-15,-2-1-2 16,5 0-2-16,2-1 1 15,1-2 0-15,7 2-1 16,1-4 0-16,2 0 2 16,3 0-2-16,-4 0 0 15,-1 0 1-15,0 0-2 16,1 0 5-16,1 0-3 16,-2 0-1-16,10 4 1 0,0 0 2 15,2-2-3 1,3 2 0-16,5-4 1 0,-3 0 0 15,4 0 0-15,-1 0-1 16,4 0 1-16,-7 0 3 16,4 0-2-16,-11 0 5 15,0 2 0-15,-3 2-2 16,8-2-1-16,0 0-2 16,-3-2-1-16,3 4 3 15,1 2-2-15,-1-4 1 16,0 4 4-16,-3-1-5 15,-2 1 1-15,0-3-2 16,-3 0-1-16,-6-3 8 16,3 0-8-16,-4 0 3 0,-2 0 4 15,1 0-5-15,6 0 7 16,-3-3-8-16,1-3 2 16,-5-2 0-16,0 2-3 15,-5 0 0-15,2 0 0 16,-1 4 0-16,-2 2 0 15,-3-2 0-15,0 2 1 16,-3 0-1-16,-3 0 0 16,1 0 0-16,-3 0-1 15,3 0 3-15,-3 0-2 16,4-4 0-16,1 2 1 16,-2-2 1-16,-2 2-2 15,6 2 0-15,-5-4 5 16,1 2-2-16,5 0 4 0,-6 2-3 15,1 0-4-15,2 0 4 16,-7 0-4-16,6 0 0 16,-5 0 1-16,1 0 2 15,0-4-3-15,-2-2 0 16,2-2 0-16,-2 3 3 16,-1-4-3-16,1 4 0 15,0 2 2-15,-3-3-2 16,-6 3 1-16,-5 1-1 15,1-2 3-15,-1 2 0 16,0-4-3-16,-1-2 1 16,-2 0 3-16,1-4-3 15,-1 0 6-15,-1-4 2 16,2-1 0-16,-6-3 3 0,3 0-12 16,-1 0 2-16,-4-2-2 15,0 3 0-15,0-5-1 16,-4 5-19-16,-6 5-24 15,-1 8-42-15,-1 6-71 16,-7 20-81-16</inkml:trace>
  <inkml:trace contextRef="#ctx0" brushRef="#br0" timeOffset="8435.94">23186 15144 367 0,'0'0'202'0,"0"0"-200"16,0 0 112-16,0 0 52 15,0 0-37-15,0 0-12 0,0 0-23 16,-24-18-37-16,22 18 2 16,2 0-8-16,0 0-17 15,0 0-3-15,0 0-14 16,0 0-6-16,0 0-4 15,0 0-6-15,0 14 5 16,7 9 2-16,2 3-1 16,-2-2-2-16,1 6-2 15,-6-5-2-15,7-3 0 16,-4-2 1-16,2-6-1 16,-4-2-1-16,6-4 0 15,-2-2-2-15,-2-4 0 16,3 1 2-16,-1-3 0 0,4 3 2 15,8 0-3-15,0-1 1 16,3 4 0-16,4 2 0 16,3-2 2-16,0-2-2 15,4 0 0-15,2 0 2 16,4-2-3-16,6-2 1 16,-4 4 0-16,6 2-2 15,-2-2 4-15,-4 8-2 16,4-4 0-16,-4 4 4 15,7-1-5-15,-1-3 1 16,5 4-2-16,1-4 0 16,4-2-1-16,0 0-10 15,3 0 10-15,0-4-2 16,-1 4 3-16,-6 2 2 0,-3 0-2 16,-2 1 0-16,-5 2-3 15,-5-5 1-15,-5 3 2 16,-4-5 0-16,-5 2-2 15,-6-2 4-15,-5-2 0 16,-2 2 0-16,-6-4 0 16,-3 0 0-16,1 0 0 15,1 0 1-15,-3 0 0 16,4 0-1-16,-1-10 0 16,-2-9 10-16,1-9-10 15,-1-4 2-15,-2-1 1 16,0 1 1-16,0 2 5 0,0 2 1 15,0 8 2-15,0 3 15 16,-2 9-11-16,-1 2 5 16,1 2-18-16,-2 4-3 15,3 0-1-15,1 6-31 16,-5 23-143-16,-2 11-437 16</inkml:trace>
  <inkml:trace contextRef="#ctx0" brushRef="#br0" timeOffset="82000.64">25582 10465 1413 0,'0'0'64'0,"0"0"-53"16,0 0-11-16,0 0 55 16,0 0-11-16,0 0-17 15,-29 93 8-15,22-49-11 16,4 11 1-16,-2 0-6 16,3-1-10-16,2-3-7 0,-4-3-1 15,-1-3-2-15,5 0 1 16,0-11-16-16,0-6-8 15,0-10-41-15,0-10-90 16,0-8-281-16</inkml:trace>
  <inkml:trace contextRef="#ctx0" brushRef="#br0" timeOffset="82434.64">26044 10594 1137 0,'0'0'208'0,"0"0"-192"0,0 0 52 16,0 0 44-16,0 0-78 16,0 0-9-16,-48 8 9 15,24 15-18-15,-6 11-10 16,-1 11 8-16,11 9 6 15,4 2-8-15,11 1-3 16,5 0-9-16,12-10 2 16,17-7-2-16,13-6-4 15,6-12 4-15,0-11-8 16,6-11 1-16,-3 0-1 16,-4-22-3-16,-4-15 5 15,-7-3-6-15,-7-5 10 0,-11-3 0 16,-10 1 4-16,-8-2 1 15,0 1 6-15,-21 9-3 16,-6 3 1-16,6 12-7 16,4 10-1-16,3 9-1 15,9 5-21-15,3 0-27 16,2 17-55-16,0 5-182 16,12 4-901-16</inkml:trace>
  <inkml:trace contextRef="#ctx0" brushRef="#br0" timeOffset="82689.64">26855 10558 1198 0,'0'0'64'16,"0"0"-6"-16,0 0 87 15,0 0-66-15,0 0-57 16,0 0-19-16,7 47-3 16,-7-24-46-16,0 0-283 0</inkml:trace>
  <inkml:trace contextRef="#ctx0" brushRef="#br0" timeOffset="82831.67">26904 10942 1518 0,'0'0'88'16,"0"0"-88"-16,0 0-14 15,0 0-3-15,0 0-206 16</inkml:trace>
  <inkml:trace contextRef="#ctx0" brushRef="#br0" timeOffset="83223.64">27851 10546 1401 0,'0'0'143'16,"0"0"-140"-16,0 0 10 16,0 0 49-16,-28 85-44 15,23-57-13-15,0-2-5 16,3 1 1-16,2-3-3 16,0-2-2-16,0 0-8 15,0-5-7-15,7-3-59 16,-2-2-148-16,4-12-693 15</inkml:trace>
  <inkml:trace contextRef="#ctx0" brushRef="#br0" timeOffset="83673.66">28302 10405 1002 0,'0'0'72'0,"0"0"-11"16,0 0 126-16,0 0-52 16,0 0-30-16,0 0-44 0,11 56-27 15,-11-22 3-15,-16 3-10 16,6-3-9-16,1-8-9 15,9-10-9-15,0-2-2 16,0-5-14-16,16-1-6 16,8 0 1-16,-5-4-3 15,1 2 10-15,-1-2 11 16,-7 6 3-16,-3-2 4 16,-7 6 19-16,-2 0-1 15,0 3 8-15,-2 5-8 16,-17 1-11-16,-2 2-1 15,1-5-10-15,1-5-3 16,8-7-9-16,6-8-24 16,4 0-19-16,1-8-65 15,0-18-224-15,0-8-854 0</inkml:trace>
  <inkml:trace contextRef="#ctx0" brushRef="#br0" timeOffset="83837.66">28342 10408 1162 0,'0'0'127'0,"0"0"40"16,0 0-71-16,88 0-44 15,-50 0-6-15,-2 0-14 16,3 0-24-16,-2 0-8 0,-1 0-4 16,-7 0-18-1,-3-3-26-15,-11 0-95 0,-6 3-291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2:11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7439 394 0,'0'0'137'15,"0"0"45"-15,0 0-11 16,0 0-9-16,0 0-56 15,0 0-37-15,0 0 9 16,0 0-17-16,-10-9-8 16,10 9-15-16,0 0-19 15,0 0 5-15,0 0-21 16,0 0-2-16,0 0 6 16,10 0-1-16,1 0 10 15,8 0-5-15,1 0-10 16,1 0 15-16,5 0-13 0,3 0-1 15,-3 0 3-15,8 0-2 16,-8 0-3-16,0 3 0 16,5 3 4-16,-5-3-4 15,3-1 2-15,1-2-2 16,-10 0 8-16,6 0-8 16,0 0 2-16,-5 0 1 15,3 0 0-15,-4 0 7 16,1 0-8-16,-2 0 1 15,-4 0 5-15,4 3-7 16,-3 0 5-16,-1 0-2 16,1 0 0-16,-1 0-2 15,4-1-2-15,-3-2 0 0,-4 0 0 16,2 0 0-16,-4 0 0 16,0 0 0-16,1 0 2 15,-1 0-3-15,-1 0 1 16,-2 0 0-16,-2 0-1 15,-2 0 3-15,-1 0-2 16,-2 0 0-16,0 0 2 16,3 0-8-16,-3 0 6 15,0 0-5-15,2-2 4 16,2-4-12-16,-4 3 8 16,0-3 0-16,5-2-2 15,-5 0 5-15,0 0 2 0,0-4 0 16,0 4-3-1,0-2 3-15,0 2 0 0,-5 3 3 16,5-4-2-16,-4 6 10 16,2 1-3-16,-1-1 3 15,1 0 6-15,2 3-11 16,0-3 7-16,0 3-5 16,0 0-6-16,0 0-1 15,0 0-1-15,0 0-6 16,0 0 3-16,5 0-13 15,6 0 16-15,9 3 0 16,-4 5 3-16,-1 1-2 0,1 2-1 16,-2 0 0-1,-4 1-1-15,5 0 4 0,-6-2-3 16,-2-1 0-16,-2 2 0 16,-1-2 2-16,-3-1-2 15,-1-5 0-15,0 0 4 16,0 3-4-16,0-2 8 15,-7 6 6-15,-8 0-7 16,-4-4 7-16,3 6-7 16,-4-6 1-16,4-1 2 15,-3-2-6-15,9 0 1 16,5-3-5-16,-5 0 3 16,6 0-3-16,4 0 0 15,0 0-14-15,0 0-23 16,0 0-58-16,0 0-193 0</inkml:trace>
  <inkml:trace contextRef="#ctx0" brushRef="#br0" timeOffset="2889.19">3140 8721 822 0,'0'0'210'0,"0"0"-170"16,0 0 126-16,0 0-48 16,0 0-42-16,0 0-28 15,-46-6-20-15,42 2 7 16,-1 2-6-16,5-1-1 16,0 3-16-16,0 0 2 15,0 0-14-15,0 0 4 16,0 0-9-16,0 0 1 0,0 0-7 15,0 0 5-15,16 0 4 16,3 0 2-16,6-3 5 16,10 3 0-16,-4-6 4 15,5 4-7-15,4-4-2 16,-4 3 1-16,-2-2 1 16,8 2-2-16,-8 0 0 15,-3 3 2-15,-5 0-2 16,-2 0 0-16,0 0 0 15,-3 0-1-15,-6 0 3 16,-4 0-2-16,4 0 0 16,-10 0-7-16,1 0 6 0,-1 0-6 15,-5 0 1 1,0 0 5-16,0 0-4 0,0 0 3 16,0 0-1-16,0-3 1 15,0-3-3-15,0-2-8 16,0 2-7-16,0-2 5 15,0 0 11-15,-5-2 4 16,-1 2-1-16,1 0 4 16,-5 2 3-16,5-2 3 15,-4 2-1-15,4-2 5 16,-2 2-6-16,4 1 5 16,1 1 5-16,2 2-2 15,0 2 5-15,0 0-14 0,0 0-5 16,0 0-1-1,0 0-9-15,7 0 2 0,12 6 6 16,1 5 2-16,6 0 1 16,0 3-2-16,3 3 0 15,-3 1-1-15,3-2 2 16,-3 4-1-16,-2-3 0 16,-3-3 3-16,-5 0-4 15,-6-2 1-15,0-4 0 16,-5 0 0-16,-5-5 2 15,4-3-2-15,-4 3 3 16,0-1-3-16,0 2 22 16,-9 1-2-16,-11 3-11 15,4 1 6-15,-5-4-12 0,6 1 2 16,-4-3-5-16,3-3 4 16,8 5-6-16,-2-5 2 15,-1 6-7-15,4-2-13 16,4 0-34-16,1 2-72 15,-1-2-211-15</inkml:trace>
  <inkml:trace contextRef="#ctx0" brushRef="#br0" timeOffset="5620.37">7769 9403 945 0,'0'0'15'0,"0"0"-14"15,0 0 40-15,0 0 55 16,0 0-5-16,0 0-59 0,0-34 9 16,0 34 20-16,0 0-13 15,0 0 10-15,0 0-25 16,0 0-2-16,0 0-1 15,-4 0-13-15,-1 11-1 16,-5 9-12-16,0 9-1 16,-4 5 2-16,-2 2-5 15,6-11 1-15,3 1-3 16,-1-7 2-16,2-7-1 16,6-6-13-16,0-4-30 15,0-2-39-15,0-6-140 0,6-16-436 16</inkml:trace>
  <inkml:trace contextRef="#ctx0" brushRef="#br0" timeOffset="6120.4">8150 9231 886 0,'0'0'98'16,"0"0"-82"-16,0 0 143 15,0 0-49-15,0 0-66 16,0 0-8-16,8 68-8 16,-8-46-7-16,0 3 5 15,0-2-14-15,0-3 4 16,0-3-7-16,0-6-3 16,0-5 7-16,0-6-13 15,0 0 0-15,0 0 10 16,0-4-7-16,0-12 5 15,0-9-8-15,0-3-5 0,2-1 0 16,7 4-8-16,1 0 13 16,0 5-5-16,-3 6 5 15,2 2 0-15,1 4 0 16,4 2-3-16,-4 3-2 16,1 1 2-16,1 2-42 15,1 0-72-15,3 0-106 16,-11 0-448-16</inkml:trace>
  <inkml:trace contextRef="#ctx0" brushRef="#br0" timeOffset="6512.42">8367 9296 1292 0,'0'0'72'16,"0"0"-69"-16,0 0 43 15,0 0-2-15,0 0-38 16,0 0-1-16,96-3 5 16,-65-3-10-16,4 1 2 15,1-6-2-15,-7-1 2 16,-5 4-6-16,-8-4-13 16,-6 6-11-16,-10-2 9 15,0 2 2-15,0-2 16 0,-3-3-4 16,-13 8 5-1,1-6 13-15,-1 9 0 0,-3 0 22 16,2 0-18-16,3 0 17 16,-1 6-10-16,-1 8 9 15,6 3-6-15,1 3 4 16,7 0-19-16,2-3-12 16,0 3 0-16,2-4-2 15,12-2-5-15,7 0-40 16,4-2-62-16,1-6-70 15,4-6-219-15</inkml:trace>
  <inkml:trace contextRef="#ctx0" brushRef="#br0" timeOffset="6878.45">8949 9243 737 0,'0'0'131'15,"0"0"42"-15,0 0 21 16,0 0-71-16,0 0-55 16,0 0-31-16,-5-26-3 15,-2 23 3-15,-3 0-19 16,-4 3-4-16,-2 0 8 16,1 0-14-16,-4 0 5 15,-7 8-6-15,5 6-7 16,1 4 22-16,-5 4-10 15,5 1-2-15,4 2 5 0,3 0-11 16,7 4 3-16,6-4-3 16,0-2-4-16,4-7 6 15,13 2-6-15,7-10 0 16,7-2 0-16,4-6-4 16,6 0-6-16,-1-8-12 15,-4-10-39-15,-2-4-60 16,1-1-155-16,-15 3-437 15</inkml:trace>
  <inkml:trace contextRef="#ctx0" brushRef="#br0" timeOffset="7320.5">9176 9259 948 0,'0'0'115'0,"0"0"13"15,0 0 50-15,0 0-62 16,0 0-64-16,0 0-33 16,0 0 11-16,-1 12-19 15,-5 7-6-15,1 1 10 16,0 6 0-16,0-2 0 16,1 2-6-16,4-1-8 15,0-7 5-15,0-8-6 0,9 2 0 16,7-12-1-16,1 0-10 15,7 0 2-15,2-6 6 16,3-10-9-16,-3-4-1 16,-2-3-11-16,-3 1 7 15,-9 4 14-15,-4 2-2 16,-2 7 5-16,-1 4 5 16,-5 5 13-16,0 0 13 15,0 0-15-15,0 0-6 16,0 2-4-16,0 10-3 15,0 10 5-15,0-2-3 16,0 5-1-16,5-5-8 0,5 0-8 16,6-6-53-1,4-6-52-15,4-8-123 0,2 0-276 16</inkml:trace>
  <inkml:trace contextRef="#ctx0" brushRef="#br0" timeOffset="7666.5">9666 9282 1082 0,'0'0'142'0,"0"0"-71"15,0 0 63-15,0 0-39 16,0 0-62-16,0 0-32 16,0 5 8-16,0 12-2 15,0 5 14-15,0 8-7 0,0-3-7 16,0 1-1-16,0-2-6 15,0-4 3-15,0-10-2 16,0-4-1-16,0-5-1 16,0-3-1-16,0 0-9 15,0-3 3-15,0-13 1 16,5-8 7-16,5 2-2 16,4-3 2-16,-4 2-3 15,2 0 0-15,4 7-8 16,-3 2-14-16,8 0-27 15,-2 5-6-15,3 3 22 16,-3 1-53-16,2-1-144 16,-2 1-238-16</inkml:trace>
  <inkml:trace contextRef="#ctx0" brushRef="#br0" timeOffset="8078.55">10212 9304 1014 0,'0'0'148'16,"0"0"-41"-16,0 0 22 16,0 0-19-16,0 0-67 15,0 0-31-15,-40-45 6 0,24 45 1 16,1 0-6-1,-1 0-1-15,3 12-7 0,2-1 5 16,4 0-7-16,4-2-2 16,3 2-2-16,0 2-3 15,3-1-12-15,13 2 6 16,-1-2-6-16,1 2 9 16,-1 0 7-16,1 0-4 15,-7-1 4-15,-4 3 1 16,-5-2-1-16,0 0 13 15,-4 2 11-15,-8-1-2 16,-3-1 3-16,-4-6-17 0,8-2-6 16,6-6-2-1,-3 0-30-15,2 0-24 0,5-12-128 16,1-13-527-16</inkml:trace>
  <inkml:trace contextRef="#ctx0" brushRef="#br0" timeOffset="8558.56">10449 9324 475 0,'0'0'861'0,"0"0"-838"0,0 0 81 16,0 0-7-16,0 0-64 15,0 0-26-15,0 36-6 16,0 1 10-16,0 1-3 15,-5-2-6-15,5-8-2 16,0-5 0-16,0-3-37 16,0-9-51-16,0-11-157 15,0 0-388-15</inkml:trace>
  <inkml:trace contextRef="#ctx0" brushRef="#br0" timeOffset="8685.57">10496 9164 918 0,'0'0'0'0,"0"0"-370"15,0 0-60-15</inkml:trace>
  <inkml:trace contextRef="#ctx0" brushRef="#br0" timeOffset="9082.59">10787 9299 924 0,'0'0'110'0,"0"0"9"15,0 0 135-15,0 0-126 0,0 0-78 16,0 0-12-16,-10-28-8 16,-4 28-6-16,-7 0-18 15,6 0 5-15,-6 5-2 16,-3 12-3-16,8 6 13 15,1 7-3-15,10 4-13 16,5-3 16-16,0 3-15 16,17-5-3-16,7-9-1 15,7-6-6-15,-2-12-10 16,11-2-4-16,-9 0-13 0,5-20 1 16,-7-2-3-1,-13-7 8-15,-6 1 20 16,-5-3 7-16,-5 3 9 15,-5 2 14-15,-9 4 3 0,-1 5 5 16,3 6-9-16,-2 2-17 16,12 5-5-16,-1 0-2 15,3 4-17-15,0 0-69 16,14 0-262-16,3 6-508 16</inkml:trace>
  <inkml:trace contextRef="#ctx0" brushRef="#br0" timeOffset="9452.62">11142 9296 989 0,'0'0'190'0,"0"0"-99"0,0 0 86 16,0 0-83-16,0 0-57 16,0 0-19-16,5 6 1 15,-5 10-13-15,0 4 17 16,0 6-1-16,0-4-11 15,0 1 4-15,0-3-14 16,0-4 0-16,0-7-1 16,10 0-9-16,1-9-17 15,2 0-6-15,5 0-12 16,1-6 11-16,1-12-24 16,1 2-38-16,-6 2 15 0,-1-3 65 15,-3 11 15-15,2-2 42 16,-6 5 22-16,-2 0 5 15,1 3-29-15,-3 0-22 16,2 8-5-16,-5 12-3 16,0 5 15-16,0 1-1 15,0-1-24-15,0-5-6 16,0-6-186-16</inkml:trace>
  <inkml:trace contextRef="#ctx0" brushRef="#br0" timeOffset="94708.24">2811 11622 822 0,'0'0'391'16,"0"0"-391"-16,0 0 0 15,0 0 140-15,0 0-64 16,0 0-35-16,0 0-7 16,-31-18-21-16,28 18 42 15,3 0-25-15,0 0-13 16,0 0 11-16,0 0-10 16,0 0-4-16,0 0-2 15,0 0-11-15,0 0 1 0,0 0-2 16,8 0-2-1,13 0 0-15,10 0 2 0,10 4 0 16,8-2 2-16,-3-2 0 16,4 0-2-16,2 0 0 15,-7 0 0-15,5 0-2 16,-4-2 3-16,4-2-1 16,2-2 0-16,-2 1 2 15,1-3-1-15,-2-1-1 16,-3 4 0-16,-5 2-2 15,-1 0 3-15,-4 0-1 16,-1 3 0-16,-4-3 1 0,-2 3-1 16,-8-2 0-1,-6 2 0-15,-1-4-4 0,-7 2 0 16,-2-1 0-16,-2 0 0 16,-1 1-10-16,-2-8 7 15,0 6 3-15,0-6 2 16,-2 0-2-16,-8-5 4 15,-9 1 0-15,4-2 3 16,-4-2-1-16,1-4-1 16,0 5-1-16,2 3 1 15,6 2 6-15,1 6-3 16,2 2 9-16,4 4 5 16,1 0-6-16,2 0 1 15,0 0-13-15,0 0-3 16,0 0 2-16,5 0-8 15,16 10 6-15,8 4 1 0,4 3 4 16,1 3-2-16,3-2 0 16,-3 1 0-16,-3-2 0 15,-7 0 0-15,-3-3 0 16,-6-2 0-16,-6 2 2 16,-7-6 0-16,1 3-2 15,-3-2 3-15,0 2 20 16,-5 3-8-16,-14 0 6 15,-7 6-4-15,2-4-7 16,-2 2 1-16,0-7-9 16,7-5 0-16,4-4-4 0,10 1-13 15,3-3-27 1,2 0-58-16,0 0-293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4:11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 9785 494 0,'0'0'424'15,"0"0"-417"-15,0 0-3 16,0 0 125-16,0 0-15 16,0 0-44-16,0 0-7 0,-40-10-12 15,40 8-5-15,-2 2 2 16,-1 0-11-16,3-4-7 15,0 4-11-15,0 0 10 16,0 0-7-16,0 0-14 16,0 0 6-16,0 0-14 15,0 0-5-15,9 0 5 16,11 0-2-16,4 0 2 16,4 0 0-16,1 0 3 15,6 0-3-15,-4 0 0 16,10 0 0-16,-7 0 1 15,6 0 2-15,-9 0-3 16,0 0 0-16,-5 0 1 0,-7 0-2 16,2 0 1-16,-6 0 0 15,-5 0-1-15,-1 0 1 16,-4 0-1-16,-3 0-1 16,-2 0-13-16,0 0 14 15,0 0-3-15,0-8 4 16,0 0 5-16,0-6-5 15,-7 0 0-15,-3-1 0 16,-4 1 3-16,9 0-3 16,-6 3 0-16,6 2 0 15,0 4 1-15,0-1 2 16,5 4 0-16,0 2 12 0,0 0-8 16,0 0 1-1,0 0-8-15,0 0-5 0,0 0 4 16,5 2-9-16,16 7 10 15,8-1 0-15,-3 4 4 16,8-2-6-16,-1 0 2 16,-4-4 0-16,-3 2-2 15,-2-3 2-15,-8 4 0 16,-6-4 0-16,0 1 2 16,-10 0-3-16,0 2 2 15,0 4 1-15,0 4 14 16,0 2-5-16,-15 4 5 0,-1-3 2 15,-2-1-12 1,0-4 5-16,-1-3-4 0,9-2-7 16,5-7 1-16,0 1-1 15,5-3-3-15,0 0-33 16,0 3-62-16,10-3-87 16,0 0-128-16</inkml:trace>
  <inkml:trace contextRef="#ctx0" brushRef="#br0" timeOffset="11262.97">1593 10174 929 0,'0'0'132'0,"0"0"-71"0,0 0 107 15,0 0-60-15,0 0-66 16,0 0-23-16,0 0 1 16,0 0-3-16,0-3-5 15,0 3 7-15,0 0-5 16,0 0 5-16,0 0-4 16,0 0-7-16,0 0 13 15,-5 0-14-15,0 0-4 16,0 0-1-16,-5 8 0 15,-1 1-1-15,1-1 3 16,-4 4-3-16,4-2 8 16,-6 2-7-16,8-4 2 15,-4 1 1-15,3 0-4 0,-1 2 2 16,-1-3 0-16,1 4-2 16,-6 4 9-16,3 2-9 15,-5 1 3-15,3 3 5 16,-4-4-7-16,0 4 2 15,2 1-1-15,-2 2-2 16,-2 4 4-16,6 1-5 16,-4 10 0-16,2-3 5 15,-2 2-5-15,-2-3 8 16,5 4 2-16,1-5-3 16,1-2 6-16,-1-2-8 15,-1 0-2-15,2 3 2 0,-1 3-4 16,5 8 4-16,-6 5-1 15,6 2-4-15,-1-1 8 16,3-7-7-16,3 1-1 16,-1-2 0-16,5-3 2 15,-4-7-2-15,-1 4 0 16,3-4 1-16,-2-1 5 16,3 5-5-16,-1-1 2 15,1 1 1-15,2 3-2 16,-4-1 1-16,-1 3 1 15,0 3-4-15,5 1 5 16,-5 1-4-16,5 1-1 16,0-3 1-16,0 1 1 15,0-9-2-15,0-1 0 16,5 1 3-16,-5-3 1 0,5 0-3 16,-5-1 0-16,0 1 4 15,0 0-5-15,0 0 5 16,0 3 0-16,0 2-5 15,0 3 10-15,-5 3-9 16,5-1 0-16,0 3 1 16,0-1 0-16,0-7-2 15,0 1 0-15,0-4 2 16,0 1-2-16,0-1 0 16,0 3 0-16,0 1 4 15,5 3-4-15,-5-3 4 16,5-4-2-16,-1-3 1 15,1-1 0-15,-3-7-3 0,3 3 0 16,-2-2 0-16,3 2 2 16,-1 1 1-16,0 1-1 15,-3 4-1-15,1-3 7 16,-1 0-7-16,1-3 1 16,2 0-1-16,1-2 2 15,4-1-3-15,0-1 0 16,-1 0 1-16,1-1-2 15,-3 3 1-15,2-2 0 16,-2 5 0-16,1-3 2 16,-3-2-2-16,6 2 0 15,-1 0 1-15,0-1 0 16,1 1-1-16,-3-1 0 16,3 0 1-16,-6-2 2 0,5-3-3 15,0-4 0-15,-4-1 2 16,4 1-4-16,-1-2 2 15,1 4 0-15,-3-7 1 16,1 0 1-16,-2 3-2 16,4 1 0-16,-5-5 0 15,0 4 1-15,6 2-1 16,-3 0 0-16,3 1 0 16,-5 0 2-16,5 2 0 15,-3-5-2-15,-2 4 0 16,4-7 2-16,-5 0-2 0,0-2 0 15,0-4-1-15,1 1 1 16,-6-1 0-16,3-5 0 16,-3 4 2-16,0-4-7 15,0 0 5-15,0 2-7 16,0 1-1-16,0 2-25 16,5-1-27-16,-3-2-29 15,-2-2-57-15,0 0-389 16</inkml:trace>
  <inkml:trace contextRef="#ctx0" brushRef="#br0" timeOffset="21948.95">1387 15872 1143 0,'0'0'58'0,"0"0"-54"15,0 0 83-15,0 0 29 16,0 0-62-16,0 0-43 16,0 0 17-16,-36 5-13 15,36-5-1-15,0 0 11 16,0 0-5-16,0 0 9 16,0 0-1-16,0 0-11 15,0 0 3-15,0 0-14 16,0 0-5-16,0 0-2 15,0 0-3-15,5 0-3 16,10 0 6-16,6 0 1 16,3 0 0-16,-3 0 0 0,-1 0 0 15,6 0 1 1,-2 0-1-16,-3 0 0 0,-2 0-1 16,-4 0-7-16,-4-3 0 15,-6 1-3-15,0 2 7 16,-5 0 1-16,0 0 6 15,0 0-3-15,0 0 1 16,0 0 1-16,0 0 3 16,0-3-5-16,0-3-7 15,0 1 5-15,0-3-3 16,-9-8 5-16,3 6-2 16,-5-2 5-16,3 4 0 15,1-1-3-15,-2 7 4 0,4-1 8 16,5 0-7-16,-5 0 3 15,5 0-4-15,0 3-2 16,0 0-4-16,0 0 2 16,0 0-4-16,0 0 1 15,0 0-3-15,0 0-2 16,10 0 4-16,6 0 4 16,4 0 1-16,-1 3-1 15,2 3 0-15,5 2 1 16,-2 0-1-16,-3 1 0 15,-6 2 0-15,1-3 4 16,-6 2-5-16,-2 0 1 16,-2-4 0-16,-6 3 6 15,0-4-4-15,0 4 8 0,0-3 1 16,0 2-8-16,0-2 8 16,-14 4-7-16,-2 0 2 15,-4-2 7-15,-1 0-11 16,7-2 1-16,2 0-3 15,2-6 2-15,6 0-6 16,-1 0-3-16,5 0-34 16,0 0-61-16,0 0-347 15</inkml:trace>
  <inkml:trace contextRef="#ctx0" brushRef="#br0" timeOffset="25601.71">3412 11373 9 0,'0'0'932'0,"0"0"-885"16,0 0 109-16,0 0 6 15,0 0-67-15,0 0-46 0,0 0-33 16,2 0-4 0,-2 0-1-16,0 0-6 0,0 0 6 15,0 0-4-15,0 0 4 16,0 0 6-16,0 0-14 16,0 0 11-16,0 14 3 15,0 9-1-15,0 5-3 16,-5 3-11-16,0 0-1 15,0-6 0-15,0 3 1 16,3-5-2-16,-2-3 0 16,3-6 3-16,1-6-5 15,0-4 2-15,0-2 0 0,0-2-3 16,0 4-1-16,0-4 3 16,0 0 0-16,12 0 2 15,1 0-1-15,3 0 0 16,5 2 0-16,-1-2 8 15,6 0-6-15,3 0 1 16,1 0 1-16,1 0-3 16,0-6 5-16,0 0-4 15,-2 0-2-15,5 2 6 16,-8-2-6-16,9 2 2 16,-4-1 3-16,0 2-2 15,3 3 3-15,-3-2-5 16,9 2-1-16,-9 0 2 15,8 0 0-15,-2 0-2 16,4 2 1-16,4 1 0 0,-4-3 0 16,-1 3-1-16,5-3 0 15,-9 0-1-15,0 0 3 16,-2 0-2-16,1 0 0 16,1 0 1-16,0 0-3 15,-1 0 2-15,4 0 0 16,-3 0-2-16,4 0 3 15,-2 0-1-15,2 0 0 16,-4 0 4-16,2 0-6 16,0 0 2-16,-1 0 0 15,0 0-2-15,-6-6 3 16,5 1-1-16,-7 2 0 0,5-3-1 16,-6 3-3-16,1 1 4 15,2-1 0-15,-1 3-2 16,-1-3 4-16,-3 0-2 15,0 0 0-15,5 1 1 16,0-2-2-16,3-1 1 16,1 2 0-16,1 1-2 15,-2-8-2-15,2 2 1 16,-5 6 1-16,-7-2-1 16,2 2-1-16,-7 2 4 15,-2 0 0-15,-1 0-4 16,3 0 4-16,0 0 0 15,-2 2 0-15,2 2 1 16,2-2-3-16,3-2 2 16,-4 0 0-16,1 0-2 0,0 0 2 15,-6 0 0-15,-4 4 0 16,2-4 3-16,-2 2-5 16,-1 0 2-16,0-2 0 15,6 4-2-15,-6 2 3 16,4-6-1-16,-7 2 0 15,-4-2 4-15,3 0-5 16,-6 0 1-16,0 0 0 16,0 0 5-16,5-2-4 15,-5-8 7-15,5 0-4 16,0-4-2-16,-5-3 2 16,0-6-4-16,5-2 0 0,-5-4-2 15,0 7 4-15,0 2-2 16,0 6 2-16,0 2-2 15,0 4 16-15,0 6-10 16,0-4-6-16,0 6 0 16,0 0 0-16,0 0-9 15,0 0-19-15,0 0-56 16,-10 2-200-16</inkml:trace>
  <inkml:trace contextRef="#ctx0" brushRef="#br0" timeOffset="27953.5">7324 11426 540 0,'0'0'545'0,"0"0"-543"15,0 0 72-15,0 0 77 16,0 0-56-16,0 0-50 15,0-5-3-15,0 5-2 16,0 0-20-16,0 0-6 0,0 0-7 16,0 0 6-16,0 0-1 15,0 3-4-15,0 13 4 16,0 10-9-16,0 0-3 16,0 1 5-16,0-3-3 15,0-2-2-15,0-8 0 16,7-3 2-16,2-3-6 15,1-2 4-15,1-2-1 16,-1-2-3-16,14 0 2 16,-7-2 2-16,7 0 0 15,6 0 2-15,1 0-6 16,0 0 4-16,3 0 0 0,2 0-1 16,1 0 4-16,-3-2-3 15,6 0 0-15,-9 2 1 16,8 0 0-16,-6 0-1 15,7 0 0-15,4 0 3 16,1 0-1-16,-3 0-1 16,7 0-1-16,-2 0 1 15,-2 0-2-15,-4 0 1 16,-1-4 0-16,-1 4-4 16,-2 0 5-16,9 0-1 15,-1 0 0-15,0 0 3 16,1 0-4-16,-1 0 1 15,-5-2 0-15,-4 2-2 0,0 0 4 16,-5 0-2 0,-2 0 0-16,6 0 2 0,-4 0-4 15,0 8 2-15,3-2 0 16,1 0-1-16,-4 0 2 16,-6-2-1-16,6 0 0 15,-5 2 2-15,-2-2-3 16,-3 2 1-16,0 0 0 15,-2 2-1-15,1-5 1 16,-4 0 0-16,3 0 0 16,-4-3 3-16,1 0-8 15,-6 0 5-15,4 0-5 16,-2 0 3-16,-3 0-9 16,-4 0 7-16,0 0 1 0,-5 0-1 15,5 0-1-15,-3 0 5 16,3 0-2-16,4-9 1 15,1 1-7-15,4-8 5 16,-2-4-1-16,2 0 1 16,-8-3 1-16,0 1 2 15,-3-2 0-15,-3 8 11 16,0-1-4-16,0 0 13 16,-3 0-20-16,1-3 3 15,-3 9-1-15,5 0-2 16,-4 8 0-16,4 0 0 15,0 3 1-15,0 0-2 16,0 0-5-16,0 0-40 0,0 6-84 16,4 2-91-16,-3-2-986 15</inkml:trace>
  <inkml:trace contextRef="#ctx0" brushRef="#br0" timeOffset="50006.47">5254 13007 742 0,'0'0'71'15,"0"0"51"1,0 0 32-16,0 0-36 0,0 0-58 16,0 0-19-16,0 0 3 15,0 0-11-15,0 0-4 16,0 0 3-16,0 0-5 15,0 3 10-15,0 9-7 16,0-2-6-16,-5 2-1 16,3-1-15-16,-3 3 4 15,1 6-2-15,3-4-4 16,-3 4 7-16,3 0-8 16,1-3 1-16,0-3 2 15,0 0-8-15,0-2 2 0,0 2-2 16,5-2 0-16,2-4-1 15,1 0 1-15,3-2-2 16,-1-1 1-16,5-2-3 16,4 0 4-16,2 0-1 15,1 0 2-15,-3-1 1 16,7-2-2-16,-2 6 0 16,-3-3 2-16,8 0-1 15,-3-1-1-15,0 2 0 16,0-2 3-16,3-2-5 0,-3 0 2 15,5 0 0 1,-2 4-2-16,0-4 2 0,-1 4 0 16,-4 0 0-16,5 2 1 15,-3-1 0-15,0 0-1 16,0 1 0-16,-2-3 0 16,-3 0 0-16,-1 0 0 15,1-3-1-15,-2 0 2 16,-3 2-1-16,-6 1 0 15,-5-3 0-15,0 0-1 16,-5 0 1-16,5 0-1 16,-1 0-6-16,-2 0 1 15,3-3 4-15,0-5 3 16,0-3-1-16,4-3 0 16,-4 2 1-16,-3-4-2 0,1-2 1 15,-1 1 0-15,-2-3 0 16,0-2 1-16,0 2-1 15,0 1 0-15,0 1 3 16,0 4-4-16,0 6 1 16,0 2 0-16,-2 6 8 15,2 0-8-15,0 0 4 16,0 0-4-16,0 0-10 16,0 0-26-16,0 0-90 15,-3 4-480-15</inkml:trace>
  <inkml:trace contextRef="#ctx0" brushRef="#br0" timeOffset="62876.87">17732 10044 845 0,'0'0'0'0,"0"0"8"15,0 0 49-15,0 0-13 16,0 0 15-16,0 0-19 15,0 0-12-15,-13-12 28 16,11 12 0-16,-2 0-2 16,4 0 5-16,-1 0-17 15,-4 0-12-15,1 0-4 16,-3 0-24-16,-1 0 5 16,-3 0 3-16,3-2-3 0,-3-2 7 15,4 4-9 1,-3 0 1-16,-4 0 5 0,4 0-9 15,-5 0 4-15,4 0 2 16,1 0-5-16,1 0 9 16,2 0-10-16,2 0 1 15,-3 0-2-15,2 0 1 16,0 0-2-16,0 0 0 16,-2 0 1-16,3 0 4 15,1 0-4-15,-1 0 4 16,0 0 6-16,0 4-8 15,5 2 2-15,-2-4-5 0,-3 6 1 16,1 2-3 0,-1 3 4-16,3 1-2 0,-3 0 5 15,0 0-4-15,0 0 8 16,0 4-1-16,1 1-1 16,-1-2 5-16,0 3-10 15,5-1 3-15,-5 1 1 16,1 0-3-16,3 3 6 15,-3-1-3-15,-1 4-6 16,5-4 10-16,-2 1-9 16,2-1 1-16,0-2-1 15,0 3 2-15,0-1-2 16,0 4 0-16,0-4 0 16,0 7 5-16,0-1-6 15,0 3 2-15,0-3 0 0,0 4 0 16,-3-2-1-1,1-1-1-15,2-1 0 0,0 0 4 16,0 3-2-16,0-1-2 16,0-1 5-16,0-1-4 15,0 4 7-15,0 1-6 16,-3-1-1-16,-3 2 6 16,5-6-5-16,-3 3-1 15,3-3-1-15,1 0 2 16,-4 0 0-16,4 3-2 15,0 3 0-15,0-3 2 16,0 1 0-16,0-2-2 0,0-1 0 16,0-1 2-16,0 0-2 15,0 0 0-15,0-3 0 16,0 4 2-16,0-4 0 16,0 0-1-16,0 1-1 15,0-1 2-15,0 7-2 16,0-4 0-16,0 3 0 15,4 3-1-15,-3-1 2 16,3-1-1-16,-3 2 0 16,3-1 1-16,-2-1 0 15,1-4-1-15,-1-3 0 16,1 3 0-16,-1-2 1 16,1-4-1-16,-1 3 0 0,2-3 2 15,-4 2-3 1,0 1 1-16,0-3 0 0,0 2-1 15,0-5 1-15,0 1 0 16,0-4 0-16,0 4 2 16,0 0-6-16,0 2 4 15,0 1 0-15,1 3-4 16,3-1 4-16,-4 0 0 16,5 0 0-16,0-1 2 15,-5-2-3-15,5 1 1 16,-1-1 0-16,-3 4-3 15,3-4 3-15,-2 1-1 0,3-1 1 16,-5 0-2 0,3 4-1-16,-3-3 3 0,2-1 0 15,-2 4-3-15,0-1 6 16,0 3-3-16,0 4 0 16,0 1 1-16,0-1-2 15,0-2 1-15,0-1 0 16,0-1-1-16,0-2 2 15,0-1-1-15,0 0 0 16,0 0 0-16,0 4 0 16,0-7 0-16,0 4 0 15,0-1-1-15,0 0 2 16,0 6-1-16,0 1 0 16,3-1 0-16,-1-6-1 15,2 0 1-15,-3-7 0 16,-1-2-1-16,4 1 3 0,-4 3-2 15,0 0 0-15,1 2 1 16,-1 1-2-16,0-1 1 16,0-2 0-16,4 0-1 15,-4 3 3-15,2-1-2 16,-2 4 0-16,0 5 1 16,0 3-2-16,0 0 1 15,0-4 0-15,0-7-1 16,0-3 3-16,0-6-2 15,0 0 0-15,3-6 0 16,-1-2-2-16,1-1 2 0,-1 4 0 16,1 0-3-16,-1-1 5 15,2 0-2-15,-4 1 0 16,5 2 1 0,-5-2-1-16,5 2 0 0,-2-5 0 15,-3 2-1-15,2-3 2 16,2 1-1-16,-4 2 0 15,0 2 0-15,0 0 3 16,0-1-2-16,0 0-1 16,0-4 5-16,0 1-4 15,0 0 3-15,0-4-2 16,0-2-1-16,0 0-1 16,0 0 2-16,0 0-2 0,0 0 5 15,0 0-3-15,0 0-2 16,0 0 0-16,0 0 0 15,0 0-3-15,0 0 2 16,0 0-2-16,1 0 2 16,8 0 0-16,3 0 1 15,2 0 0-15,1 0 2 16,-4 0-5-16,9 0 3 16,-4 0 0-16,-3 0-1 15,0 0 2-15,-5-2-1 16,-8 2 0-16,5 0 1 15,-5 0-2-15,0 0 1 16,0 0-5-16,0 0 0 16,0 0-11-16,0 0 3 0,5 0-11 15,1 0-11-15,-1 0 18 16,3 0-20-16,-2 2-36 16,0-2-66-16,3 0-303 15</inkml:trace>
  <inkml:trace contextRef="#ctx0" brushRef="#br0" timeOffset="77534.55">21191 12787 713 0,'0'0'226'16,"0"0"-209"-16,0 0 143 16,0 0-67-16,0 0-63 15,0 0-22-15,0 0 9 16,0 0 7-16,-15 20-8 15,15-18 25-15,-2 7-12 16,-1-1-3-16,-2 4 14 16,-1-2-11-16,1 6 2 15,4-6-4-15,-5 4-7 16,3 1 2-16,-2-4-13 16,5 0-2-16,0 1-2 0,0-4-3 15,0 0-2-15,0 1 0 16,0 0 2-16,5-4-3 15,4 1 1-15,-3-4 0 16,3 4 0-16,1-3 2 16,1 2-2-16,1-1 0 15,2 1 2-15,6-5 1 16,1 0-3-16,3 0 0 16,5 0 2-16,2 0 0 15,0-3-2-15,9-5 0 16,-7 5 2-16,5-3-4 15,-7 3 2-15,0 1 0 16,0 2 1-16,-2 0 0 0,0 0-1 16,-1 0 0-16,4 0 1 15,-4 0-2-15,3 0 1 16,2-3 0-16,-2 0 0 16,0 0-1-16,3-3 1 15,-3 4 0-15,0-1-1 16,-5 0-2-16,2 1-1 15,-3-2 4-15,-4 4 0 16,0 0-3-16,3 0 3 16,-2 0 0-16,2 0 0 15,2 0-4-15,0 0 4 16,3-2 0-16,1-2 0 16,-3 4 0-16,-3 0 0 15,7 0 0-15,-7 0 0 0,2 0 2 16,4 0-2-1,1 0 0-15,0 0 1 0,3 0 1 16,-3 0-2-16,0 0 0 16,0-2 1-16,2 2 3 15,-6 0-4-15,3 0 2 16,-1 0 5-16,-2 0-4 16,3 0 4-16,-4 0-1 15,3 0-3-15,2 0 4 16,3 0-6-16,1 2 0 15,1-2 0-15,0 0 0 16,0 0-1-16,2 6 0 0,-5-2 1 16,-2-2-3-16,-2-2 3 15,1 6-1-15,-5 0 0 16,1-4 1-16,0 1-1 16,2 0 0-16,-3 0 0 15,1-1-2-15,0 1 2 16,-2 0 0-16,2-3-2 15,-5 0 4-15,5 3-2 16,-6-3 0-16,-1 0 0 16,2 3-1-16,-6-3 1 15,6 0 0-15,0 0 0 16,1 0 2-16,1 0-1 16,2 0-1-16,-1 2 0 0,1-2-2 15,-8 4 2-15,2-4 0 16,-4 2 0-16,-1-2 1 15,-2 3-1-15,2 0 0 16,-4-3 0-16,1 2-1 16,-1-2 2-16,4 0-1 15,-4 0 0-15,-3 0 0 16,2 0-1-16,-3 0 1 16,-2 0 0-16,1 0-3 15,-5 0 4-15,2 0-1 16,1 0 0-16,-1 0 0 15,1 0 0-15,-1 0 0 0,2 0-2 16,-3 0 0-16,3 0-2 16,1 0-1-16,0 0 1 15,0 0-4-15,0-2 6 16,1 2-3-16,-1 0 3 16,0 0 0-16,0-3 2 15,-2 3 0-15,3 0-1 16,-1 0 4-16,-3 0-4 15,6-3 1-15,-1 3-1 16,2 0-2-16,1-2 2 16,0 2 1-16,1 0-1 15,-1 0-11-15,-1 0 7 16,-4 0 2-16,2 0 0 16,-2 0 0-16,3-4 3 15,1 4-2-15,-2-2 2 0,-2-1-3 16,0 3 2-16,-1-3 1 15,-4 3 0-15,0-3 7 16,0 0-5-16,0 1 6 16,1-4-5-16,3 1 0 15,-2-7 0-15,1 6-3 16,-1-4 0-16,-2 4 4 16,0-6-2-16,0 1 5 15,0 0 0-15,0-4-6 16,0 1 5-16,0 0-5 15,3 0-1-15,-1 0 7 16,1 0-6-16,-3 5-1 0,2-2 0 16,2 6 1-16,-3-4-2 15,3 4-1-15,-4 1 2 16,1 2-1-16,-1 0-2 16,0 2-4-16,0-4-5 15,0 4-25-15,0 0-69 16,0 0-192-16,-10 0-355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5:52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3500 8367 489 0,'0'0'358'0,"0"0"-244"16,0 0 50-16,0 0-51 16,0 0-58-16,0 0-5 15,0 0-1-15,9-8-20 16,-4 8 2-16,-5 0 4 0,10-3-15 15,-4 3 1 1,9 0-12-16,-1 0 0 0,3 0 3 16,7 0-11-16,2 0 9 15,3 0 1-15,2 5-7 16,4-1 9-16,1-2-6 16,-2 4-2-16,-3-6 4 15,6 2-8-15,-8-2 2 16,-3 0 0-16,-2 4-2 15,-9-4 1-15,1 2-2 16,-1 2 0-16,-4-4-1 16,4 2 2-16,1 1-1 15,-1-3 0-15,-1 0-4 16,7 0 2-16,-8 0-1 16,0 0-4-16,-3 0 7 0,-5 0-8 15,-2-5 5-15,3-1-1 16,-6-2 4-16,0-4 5 15,0-5-2-15,0-3-1 16,0 0-2-16,0 0-2 16,0 6 2-16,-6 3 0 15,-2 3 3-15,6 2-1 16,-3 3 3-16,0 0 2 16,0 3 9-16,1-2-9 15,2 2 6-15,2 0-2 16,0 0-9-16,0 0 2 0,0 0-4 15,0 0-4-15,0 0 2 16,7 5-9-16,12 7 11 16,2 8-1-16,3-4 2 15,2 7 0-15,-5-1-1 16,8 1 0-16,-12-4-1 16,2 1 2-16,-9-5-1 15,1-1 0-15,-6-6 2 16,-5-2-1-16,0-4 0 15,0 4 6-15,-5 0 15 16,-19 6 2-16,-7 2-6 16,-11 0-5-16,6-3-13 15,2-6 7-15,15 1-7 16,3-3-3-16,9-3-15 0,2 0-40 16,5-3-99-1,0-17-541-15</inkml:trace>
  <inkml:trace contextRef="#ctx0" brushRef="#br0" timeOffset="1206.08">3574 7651 975 0,'0'0'218'16,"0"0"-207"-16,0 0 120 15,0 0-22-15,0 0-64 16,0 0-27-16,-5 0 8 15,5 0-9-15,0 0-14 16,5 0 6-16,11 0-3 16,13 0 2-16,2-6-1 15,0 0-5-15,5 3 0 16,-1 3-2-16,4 0 1 0,-2 0 1 16,-3 0-2-16,2-3 0 15,-5 1-2-15,0-4 4 16,-1 3-2-16,-6-3 0 15,-4 1-6-15,-9 2 3 16,-1 1-2-16,-10 2 2 16,0 0 3-16,0 0-4 15,0 0 4-15,0 0 1 16,0-4 1-16,0-2-2 16,0-2 0-16,0-3-4 15,0 0 2-15,-10-1 1 16,4-2 1-16,-7 3 1 0,2 0 0 15,-1 0 7 1,-1-1 8-16,2 4-7 0,6 0 5 16,0 2 4-16,1 3 5 15,3 0-10-15,1 3 0 16,0 0-1-16,0 0-12 16,0 0-3-16,0 0-1 15,10 0-6-15,11 12 10 16,8 2 0-16,-3 2 1 15,8 2-1-15,-6-5 0 16,1 5 0-16,-3-4 0 16,-5 2 2-16,-8-2-2 15,3-2 0-15,-6-1 1 0,-6-5 3 16,-4-1-4 0,0 1 4-16,0 3 7 0,-19 1 10 15,-2 8 4-15,-10-2-9 16,-3 4-6-16,4-3 8 15,5-5-12-15,4-2-5 16,7-4-1-16,4-2-1 16,8-4-5-16,2 0-35 15,0 0-46-15,0 0-148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6:25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5547 11571 1132 0,'0'0'0'16,"0"0"0"-16,0 0 127 15,0 0-54-15,0 0-58 16,0 0 15-16,0 0-4 15,0 0-5-15,0 5 17 16,0-5 3-16,0 0 0 16,0 0-14-16,0 0-11 15,0 0 8-15,0 0-11 16,0 0-4-16,0 0 4 0,0 0-6 16,0 0 4-16,0 0-4 15,0 0-7-15,0 0 11 16,0 0-8-16,0 0 2 15,0 0 6-15,0 0-7 16,0 0 6-16,-5 0-1 16,-1 0-4-16,-9 0 7 15,-1 0-12-15,1-5 0 16,-4-1 3-16,-7-2-2 16,5-6 2-16,-4-4-3 15,-5 2-2-15,5-7 0 16,0 3 2-16,0-2 0 0,9 2 0 15,-3 3 3-15,2 0-3 16,-2-6 0-16,3 1 0 16,6-4-2-16,-5 1 2 15,1-7-1-15,2 5 0 16,-2-5-3-16,9 2 3 16,-6 1-1-16,6 1 2 15,0-3 3-15,2 0-3 16,-2-2 0-16,3 1 0 15,2-2 1-15,0 1-1 16,0 1 0-16,-4-1 2 16,4-1-1-16,-1 0-1 15,1-3 0-15,0-3 0 0,0-1 0 16,0-2 0 0,0 7 0-16,0-2 3 0,0 2-2 15,0 7 0-15,5 1-1 16,2 3 0-16,1-1 2 15,3 2-2-15,4-5 0 16,-1 1 1-16,-4-4 0 16,2 7-1-16,2-3 0 15,2 6-1-15,4-1 2 16,1 0-1-16,-2 1 0 16,2 3 1-16,-1-1 1 15,1 2-2-15,-2-1 0 16,7-1-2-16,0 2 3 15,-2-1-1-15,1 2 0 0,1-2 0 16,-5 7-1-16,-2 0 1 16,0 8-1-16,-7 0-1 15,2 2 1-15,-4-2 1 16,0 4 0-16,1-5 0 16,-1 2 1-16,-1 3-1 15,-4-2 0-15,-3-2-1 16,1 2-2-16,-3 2 3 15,0-3-2-15,5 3 2 16,-5-3 2-16,0 0-2 16,2 0 0-16,-2 1 2 15,0-1-1-15,0 0 3 16,0-2 3-16,0 1-5 0,-7-4 7 16,-3 6-7-16,-4-4-2 15,4 3 6-15,-4 0-4 16,3 3 6-16,1-6-2 15,0 6-6-15,3 0 11 16,-2-2-8-16,4 2 1 16,0 0 0-16,-5 0-4 15,4 0 3-15,1 0-3 16,0 0 3-16,2 0-1 16,3 0-2-16,0 0 0 15,0 0-1-15,0 0 1 16,0-4 0-16,0 4 0 0,-2 0 1 15,-2 0 3-15,-1 0-2 16,0 0-2-16,3 0 0 16,-1 0 2-16,1 0-2 15,2 0 0-15,-3 0 1 16,1 0-3-16,2 0 2 16,0 0 0-16,0 0-1 15,-3 0 1-15,3 0 0 16,-6 0 0-16,1 0 1 15,5 0-2-15,0 0 1 16,0 0 0-16,0 0-1 16,0 0-4-16,0-2-2 15,0 0-4-15,0-2-11 0,5-2 10 16,9 1 5 0,2-4 4-16,-1 1 2 0,6-3-5 15,0-1 3-15,4-2-3 16,0 4-2-16,6-2 7 15,-6 0-6-15,-6 10 7 16,-3-4-3-16,-6 6 4 16,-6 0-2-16,-4 0 1 15,0 0 0-15,0 0-2 16,0 0 2-16,0 0 0 16,0 0 6-16,0 0-6 15,0 8 5-15,1 6 1 16,3 6-1-16,-4 6 8 15,0 2-1-15,0 3 0 0,-5 0-1 16,-9-3-1-16,4 0 4 16,-1-2 0-16,3-3-9 15,1-7 9-15,2-2-10 16,1-4-3-16,4-6-1 16,0 0 0-16,0-2 0 15,0-2-1-15,0 0-9 16,0 0 7-16,0 0-10 15,0 0-6-15,0 0-7 16,0 0-23-16,0 0-20 16,0 0-88-16,0 0-305 15</inkml:trace>
  <inkml:trace contextRef="#ctx0" brushRef="#br0" timeOffset="22740.17">7624 11972 690 0,'0'0'111'0,"0"0"6"15,0 0 23-15,0 0-46 16,0 0-37-16,0 0-13 15,0 0-17-15,0-6 1 16,0 6 2-16,0 0 5 0,0 0 11 16,0 0-19-16,0 0-7 15,0 0-1-15,0 0-11 16,0 0-4-16,0 0-4 16,0 10 0-16,0 2-1 15,0 2 1-15,0 3 0 16,0 3 8-16,0 0-7 15,4 0 7-15,-3-1 1 16,3-2-9-16,1-2 9 16,0-1-9-16,2-4 1 15,3 5 1-15,-1-6 1 16,1 2-3-16,-4-3 0 0,7 0 2 16,-2-2-1-16,-1 2-1 15,2-2 0-15,2 2 0 16,1 2 0-16,6-6 0 15,0 0 0-15,-2 2 3 16,6-6-3-16,0 0 0 16,0 0 0-16,1 0 1 15,4 0 3-15,-5 0-3 16,5 0 2-16,-8 0-1 16,2 0 6-16,2 0-8 15,-2 0 0-15,-3 0-2 16,8-4 5-16,-8 2-3 15,-1-4 0-15,-4 0 0 0,3 0-2 16,-4 1 2-16,-3-4 0 16,-3 7 5-16,-2-1-3 15,2-2-2-15,-4 1 0 16,5-4 4-16,-5 0-4 16,6-1 0-16,-3-2 2 15,-1 0 4-15,-4-1-5 16,3 4 7-16,-6 0 5 15,0-4-7-15,1 6 12 16,-1-2-14-16,0-1-4 16,0 4 4-16,0-4-2 15,0-1-2-15,4 0 0 0,-4 4 2 16,0 2 4 0,0 4-4-16,0 0-2 0,0 0 4 15,0 0-4-15,0 0-2 16,0 0-2-16,2 0-20 15,1 0-7-15,4 0-34 16,2 2-27-16,-4 6-161 16</inkml:trace>
  <inkml:trace contextRef="#ctx0" brushRef="#br0" timeOffset="47986.86">7907 12435 904 0,'0'0'65'0,"0"0"-9"0,0 0 134 16,0 0-82-16,0 0-61 15,0 0 0-15,0 0-2 16,0-6-14-16,0 2-4 15,0 4-7-15,0 0 3 16,0 0-7-16,0 0-8 16,0 0 14-16,0 0-6 15,0 0 1-15,0 0 4 16,0 12-16-16,0 5 8 16,0 5-1-16,0 4-10 15,0 5 8-15,0 3-9 16,5 6 0-16,0 5 9 0,0-1-6 15,-1 1 1-15,-3 1 1 16,3 1-4-16,-4-1 6 16,0-7-6-16,0-5-1 15,0-8 2-15,0-12-3 16,0-5 0-16,0-7-2 16,0-2-5-16,0 0 5 15,0 0-5-15,0 0-6 16,0 0 4-16,0 0-24 15,0 0-8-15,-5 0-38 16,-9-11-152-16,-2-11-242 16</inkml:trace>
  <inkml:trace contextRef="#ctx0" brushRef="#br0" timeOffset="48610.18">7796 12573 755 0,'0'0'54'0,"0"0"33"15,0 0 134-15,0 0-103 16,0 0-75-16,0 0 11 16,-1 0 16-16,1 0-22 15,0-4-5-15,0 2 1 16,0 2-14-16,0 0-8 16,0 0-16-16,0 0 4 15,0-3 9-15,0 0-16 16,0-5 1-16,0-4-3 15,0-1 1-15,0-5-4 16,0-2 2-16,0 1 0 16,5-1-2-16,2 0 4 0,1 6-2 15,-2 0 0-15,-1 0 0 16,5 6-1-16,-1-1 1 16,-4 3 0-16,-3 1-1 15,3 2 3-15,-2 0-2 16,-3 3 0-16,0 0 2 15,0 0 1-15,0 0-2 16,5 0 0-16,2 11 11 16,2 6 12-16,1 3-1 15,1 0-10-15,-1 8-7 16,5-8 4-16,-6 3-10 16,-2-9 0-16,-2 0-3 15,0-3 3-15,0-3 0 0,-1 1-3 16,1-6-12-1,-5-3-8-15,0 2-44 0,0-2-93 16,0 0-254-16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7:43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 9014 292 0,'0'0'380'0,"0"0"-360"16,0 0-20-16,0 0 132 15,0 0-4-15,0 0-43 16,0 0-40-16,24-3 1 15,-22 0-21-15,1 3 7 16,-3 0 8-16,2 0-12 16,-2 0 15-16,0 0-1 15,0 0-14-15,0 0 6 16,0 0-17-16,0 0-6 16,0 0 10-16,0 0-13 0,0 0 4 15,0 0 1-15,0 0-4 16,0 0 16-16,0 0-13 15,0 0-2-15,0 0 7 16,0 0-12-16,0 0 4 16,0 0-1-16,0 0-5 15,0 0 9-15,0 0-7 16,0 0-2-16,0 0 13 16,-2 0-10-16,-3 0 2 15,-4 0-2-15,-1 0-6 16,5 0 9-16,0 3-6 15,0 0-2-15,-1 2 3 0,-4-2-2 16,1 3-2-16,-1-1 0 16,3-2 4-16,-1 3 0 15,-3-1-4-15,6 4 0 16,-5 2 3-16,1 1 2 16,-1-2-5-16,-1 8 0 15,1-4 2-15,0 3-1 16,-1-1-1-16,1 2 0 15,0-2 1-15,5 2 3 16,-6-1-2-16,-3-1 1 16,4 4-3-16,-5 0 9 15,4 0-6-15,1 2 0 16,0 3 9-16,-6 4-10 16,1 2 6-16,-4 2-1 15,8 2-6-15,1-7 7 0,-4 3-8 16,7-6 0-16,-3-2-1 15,1-1 3-15,-1 1-2 16,0 0 0-16,-1 2 2 16,-2 3 1-16,2 0-3 15,-1 7 1-15,-2-1 3 16,4 2-1-16,-5 3-2 16,4 4-1-16,-3-1 3 15,4 3-2-15,3-3-1 16,-1 4 0-16,-3-3 6 15,6-4-5-15,5 3 4 16,-5-2-1-16,0-4-3 0,0-2 6 16,5-3-7-16,-4 0 0 15,4 0 2-15,-2 9 1 16,2-4-3-16,0 9 3 16,0 3-2-16,0 1 6 15,0 1-7-15,0 3 0 16,0-1 6-16,0-5-4 15,0 4 1-15,6-9 2 16,-6 4-5-16,10-3 6 16,-5-4-6-16,5-5 2 15,4-4-2-15,-3 1 3 16,1 3-3-16,1 0 0 16,3 1 2-16,-6-1 0 0,9 2-1 15,-7-3-1 1,4 4 1-16,-2 0 2 0,6 0-3 15,4-6 0-15,-3-1 2 16,0-4 1-16,-1-3-3 16,1-1 0-16,-2-2-4 15,2 0 7-15,3 2-3 16,-7-5 0-16,2 3 1 16,-4-2 2-16,-4-2-3 15,8 1 0-15,-9-3 3 16,0-2 0-16,-4-4-3 15,-1-6 0-15,0 4 1 16,0-2-5-16,0-2 4 0,0 0 0 16,-5 2 0-16,0-2 1 15,6-2-1-15,-6 4 0 16,0-2 3-16,5 1-6 16,-5-3 3-16,0 0-2 15,0 0-3-15,0 0-28 16,0 0-21-16,-11-11-40 15,-9-9-212-15</inkml:trace>
  <inkml:trace contextRef="#ctx0" brushRef="#br0" timeOffset="8062.21">10923 9631 726 0,'0'0'62'0,"0"0"374"16,0 0-420-16,0 0 9 16,0 0 35-16,0 0-13 15,0 0-9-15,7-2 3 16,-7 2 2-16,0 0-7 15,0 0 0-15,0 0-13 0,0 0-7 16,0 0-2 0,0 0-3-16,0 0-8 0,0 0 7 15,0 0-4-15,0 0 0 16,0 0-4-16,3 0 0 16,3 0 0-16,-1 0-2 15,5 0 0-15,0 0 0 16,1 0 2-16,4 0-2 15,6 0 0-15,3 0 0 16,2 0 3-16,8 0 9 16,-3-3-11-16,0 0 4 15,4 1-4-15,-4 2 4 0,-2 0-5 16,-1 0 1 0,-1 0 2-16,-4 0-1 0,2 0-2 15,-1 0 0-15,6 0 3 16,-4 0-3-16,3 0 0 15,2-4 0-15,-5 2 2 16,3 2-2-16,-3 0 0 16,0 0-1-16,3 0 4 15,-1 0-1-15,-4 0-2 16,7 0 1-16,-2 0 2 16,5 0-3-16,-3 0 0 15,4 0-1-15,-4 0 1 16,0 0 0-16,-2 0 0 15,-3 0 1-15,0 0-1 0,0 0 0 16,-2 0 0-16,2 0-2 16,-1 2 3-16,1-2-1 15,4 0 0-15,-1 0 2 16,2 0-3-16,-2 0 1 16,-3 0 0-16,0 0 0 15,-2 0 0-15,-2 0 0 16,-1 0 0-16,-2 0 2 15,5 0-3-15,-3 0 1 16,-1 4 0-16,5-4-1 16,0 0 3-16,3 0-2 15,0 0 0-15,3 0 0 16,-6 2 2-16,5 1-2 0,-5 0 0 16,1-1-1-16,0-2 2 15,-2 4-1-15,-3-2 0 16,0 1 1-16,-1-3-2 15,1 0 1-15,3 3 0 16,2-3 0-16,3 0 1 16,2 0 1-16,-5 0-2 15,0 0 0-15,1 0-2 16,-1 0 2-16,0 0 0 16,0 0 0-16,-2 0 0 15,-2 0 0-15,-3 0 0 16,6 0 0-16,-3 0-1 0,-3 0 1 15,7 0 0-15,-6 0 0 16,1 0 1-16,-2 0-1 16,2 0 0-16,-6 0 0 15,4 0-1-15,-9 0 1 16,6 6 0-16,-1-6 0 16,-4 0 1-16,3 2-2 15,-7-2 1-15,1 0 0 16,-3 0 0-16,0 0 0 15,1 3-2-15,-1-3-2 16,-5 0-13-16,5 3-12 16,0 0-22-16,-5 3-20 15,0 2-50-15,0 4-148 0</inkml:trace>
  <inkml:trace contextRef="#ctx0" brushRef="#br0" timeOffset="19529.79">17006 9821 196 0,'0'0'51'0,"0"0"-1"16,0 0 116-16,0 0-60 16,0 0 6-16,0 0-16 15,0 0-37-15,0 0 19 16,25-48 3-16,-25 48 13 0,0-4-16 15,0 4-17-15,0 0-7 16,0 0-12-16,0 0-15 16,0 0-2-16,0 0-12 15,0 0 3-15,0 0 5 16,0 0 1-16,0 0 3 16,0 0-4-16,0 0-5 15,0 0 5-15,0 0-13 16,0 0-1-16,0 0-1 15,0 4-4-15,0 8 18 16,-10 2-6-16,3-4 0 16,-1 5 3-16,-3 1-10 15,1-2 0-15,5 4 0 0,0 2-5 16,-4-6 4 0,4 5-5-16,-2 1-1 0,3 2 6 15,-1 4-5-15,3 2 2 16,-3 3 1-16,-3 3-4 15,3 3 6-15,-1-3-6 16,1 2 1-16,0-1 5 16,0-2-5-16,0 1 1 15,1 0 7-15,-1-1-5 16,3 1 7-16,-3 0-3 16,2 3-6-16,-2-1 5 15,3 7-6-15,-2-1-1 16,4 3 0-16,0 1 4 0,0-1-4 15,0 0 0-15,0-3 0 16,4 0-2-16,1-2 6 16,0 5-4-16,0 0 5 15,-3-5-4-15,3 2 6 16,0 1-3-16,-1-7-2 16,1 3 5-16,5 4-6 15,-4-7 3-15,-1 7-2 16,3-1-1-16,-1-2 4 15,4-1-5-15,-1 4 0 16,0-1 2-16,-1 0 0 16,6 1-2-16,-1 3 3 15,-2-2-2-15,-1 5 5 16,-1-4-6-16,-2 3 0 0,3-3 1 16,-1-3 2-1,-1-3-3-15,1 3 1 0,0-2 0 16,1 3 0-16,-4-7-1 15,3 1 0-15,-1-6-1 16,-1 0 2-16,-1-2-1 16,2-1 0-16,1-1 1 15,0 5-1-15,-3-1 0 16,4-1 0-16,-3 2-1 16,3-1 2-16,-1 0-1 15,-1-2 0-15,1-2 1 16,-3 5-4-16,7-4 3 0,-4 3 0 15,0-1-1 1,6 2 2-16,-3 2-1 0,3-1 0 16,-4 1 2-16,2-3-3 15,-4 1 1-15,6-7 0 16,-3 0-3-16,-2 0 1 16,-1-5 1-16,0-2-1 15,-4-5-5-15,-1-1 6 16,0-6-12-16,0-1-5 15,-1-2 4-15,-3-1-20 16,-1-2-30-16,0 0-86 16,0 0-223-16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7:58:25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8861 8853 731 0,'0'0'17'0,"0"0"99"0,0 0 24 15,0 0-30-15,0 0-56 16,0 0 2-16,0 0 25 15,0 0-25-15,0-3-17 16,0 3 2-16,0 0-8 16,0 0 1-16,0 0-16 15,0 0-7-15,0 0 4 16,0 0-13-16,0 0 1 16,0 8-1-16,0 3-1 15,0 3 3-15,0-2-4 16,0 2 0-16,0-6-1 15,0 4 1-15,0-4 0 16,0-2 0-16,0 0 2 16,0-3-7-16,5 2 4 0,2-2-4 15,3 0 5 1,4-3-5-16,2 0 5 0,3 0 0 16,-2 0 5-16,4 0-7 15,-2 0 6-15,5 0-4 16,-2 0 8-16,2 0-8 15,5 0 4-15,-3 3 1 16,5-3-3-16,5 0 6 16,-1 0-4-16,5 0-2 15,-4 0 2-15,3 0-1 16,-2 0 0-16,-1 0 2 16,3-3-2-16,-3 3-1 0,4 0-2 15,-4 0 0-15,4 0 0 16,0 0 3-16,1 0-3 15,-2 0 0-15,-2 0 2 16,2 3-2-16,-3-3 0 16,4 0 0-16,-4 0 1 15,-5 0 0-15,0 0-1 16,2 0 0-16,-7 0 2 16,0 0-3-16,5 0 1 15,-2 2 0-15,-3 2-2 16,8-2 4-16,-3-2-2 15,4 2 0-15,-4 2 2 16,0-4-2-16,0 0 0 16,-2 0 0-16,5 0-3 15,-3 0 6-15,6 0-3 0,2 0 0 16,1 0 2-16,-2-6-2 16,1 4 0-16,-2-2 0 15,-3 4-2-15,0 0 3 16,-3 0-1-16,4 0 0 15,-4 0 1-15,-2 0-3 16,4 0 2-16,1 4 0 16,1-4-1-16,1 0 2 15,-2 0-1-15,-3 0 0 16,0 0 2-16,-1-4-4 0,-4 4 2 16,-1-2 0-1,1 2-2-15,-2 0 3 0,7-3-1 16,-1 3 0-1,4-6 1-15,2 3-5 0,0-2 4 16,4-1-2-16,-4 3 0 16,-5 0 0-16,-1 3 2 15,-5 0 0-15,-4 0 0 16,0 0-2-16,-2 0 2 16,7 0 0-16,-1 0-2 15,0 0 4-15,6 0-2 16,0 0 0-16,1 0 1 15,1 0-5-15,1 0 4 16,-4-2-2-16,-4 2-1 16,-1 0 1-16,-4 0 2 0,0 0 0 15,-2 0 3-15,7 0-6 16,-6 0 3-16,4-3 0 16,0 3-1-16,-1-3 1 15,3 3 0-15,3 0 0 16,-5 0 1-16,2 0-3 15,0 0 2-15,0 0 0 16,-1 0 0-16,5 0 2 16,-4 0-3-16,-2 0 1 15,1-3-11-15,0 0 9 16,-5 1-10-16,1 2 7 16,3-6 2-16,-7 6 0 0,-1-2 0 15,-2-2-1 1,5 2-11-16,-2-2 12 0,2 2-4 15,-4-2-2-15,9 0 6 16,-6 0-6-16,2 2 8 16,-1 2 0-16,-3 0-10 15,-3 0 8-15,-2 0-1 16,-1 0-2-16,-3 0 6 16,-2 0-8-16,0 0 4 15,-5 0-2-15,4 0-5 16,-4 0 11-16,0 0-7 15,5 0 3-15,-5 0 2 16,0 0 4-16,0 0 0 16,0-6-2-16,0 0 3 15,0 0-6-15,0-2 3 0,0 0 0 16,0-1-4-16,-5 3 6 16,5-2-2-16,-4 0 0 15,-1 0 1-15,5-2-1 16,-2 8 1-16,2-1-1 15,0 3 14-15,0 0-10 16,0 0-3-16,0 0-1 16,0 0-10-16,0 0 5 15,0 0-25-15,0 0-20 16,0 0-33-16,0 5-173 0,-5-1-750 16</inkml:trace>
  <inkml:trace contextRef="#ctx0" brushRef="#br0" timeOffset="7046.65">4580 9550 453 0,'0'0'111'0,"0"0"33"15,0 0 34-15,0 0-13 16,0 0-54-16,0 0-24 16,0 0-12-16,6 0-35 15,-6 0-11-15,0 0-1 16,0 0-6-16,0 0 7 16,0 0-14-16,0 0-9 15,0 0 0-15,0 0-6 16,0 0 0-16,5 0 0 15,0 0 1-15,5 0-3 16,4 0 3-16,-2 0-1 0,7 0 0 16,-3 0 1-16,9 0-1 15,6 0 1-15,-1 0 2 16,11 0-1-16,-1 0 3 16,1 0-1-16,4-3 7 15,-4 0-10-15,4 3 3 16,-6-2-1-16,3 2-2 15,-3 0 3-15,-4 0-3 16,-4 0-1-16,0 0 3 16,-7-4-3-16,-2 2 7 15,3-1-2-15,-1 0-2 16,-2 1 2-16,-3 2-3 16,-3 0-2-16,-3 0 4 0,-6 0-4 15,2 0 1-15,-2 0 0 16,-4 0 1-16,4 0 0 15,-4 0-2-15,3 0 0 16,-6 0 5-16,5 0-3 16,-5 0 1-16,5 0 0 15,-5 0-2-15,0 0 6 16,0 0-3-16,0 0 1 16,0 0 0-16,0 0-3 15,0 0-4-15,0 0-2 16,0 0-58-16,5 0-109 15,-5 0-519-15</inkml:trace>
  <inkml:trace contextRef="#ctx0" brushRef="#br0" timeOffset="12520.38">6937 10374 272 0,'0'0'5'15,"0"0"27"-15,0 0 129 16,0 0-31-16,0 0-65 15,0 0 31-15,0 0 23 0,-7 0-34 16,7 0-15-16,-3 0-41 16,3 0-8-16,0 0 10 15,0 0-4-15,0 0-3 16,0 0-4-16,0 0-13 16,0 0 17-16,0 0-3 15,0 0 18-15,0 0 1 16,0 0-15-16,0 0-5 15,0 0-7-15,0 0-8 16,0 0 2-16,0 0-4 16,0 0-3-16,0 0 3 15,0 0 0-15,0 0 0 16,0 0 5-16,0 0-8 16,0 0 9-16,0 0-9 15,0 0 0-15,0 0 3 0,0 0 0 16,0 0-3-16,0 0 0 15,0 0 3-15,0 0-5 16,0 0 2-16,0 0 0 16,0 0 0-16,0 0 2 15,0 0-2-15,0 0 0 16,0 0 0-16,3 0-2 16,4 0 2-16,2 0 0 15,-3 0 2-15,5 0-1 16,-3 0 0-16,3 0 1 15,-1 0-1-15,4 0 8 16,-2 0-8-16,3 0-1 0,-1 0 8 16,2 0-7-16,4 0 0 15,-4-3-1-15,5 0 1 16,-8 1-1-16,6 2 0 16,-2-4 0-16,-1 2 2 15,-2 2-2-15,1-3 0 16,1 0 4-16,3 0-2 15,-4 3 7-15,1-2-6 16,-1 2-3-16,6 0 6 16,-6 0-6-16,4-3 4 15,-3 0-4-15,3 3 2 16,-2-3 0-16,-1 0-1 16,2 1-1-16,-2-2 0 0,-2 4 0 15,1 0 0-15,-3 0 0 16,2 0 0-16,2 0 2 15,-1 0-2-15,1 0 0 16,-1 0 0-16,4 0 2 16,2 0-1-16,-2 0-1 15,-2 0 0-15,-3 0-1 16,-4 0 1-16,6 0 0 16,-6 0-1-16,4 0 2 15,-2 0-1-15,1 4 0 16,3-2 2-16,-1-2-5 15,1 0 3-15,3 0 0 0,-4 0-1 16,-4 0 0-16,8 0 1 16,-7 3 0-16,3-3 0 15,-4 0-3-15,2 3 3 16,3-3 0-16,5 0-1 16,-1 0 0-16,-1 0 1 15,2 0 0-15,3 0-1 16,-3 0-1-16,-6 0 2 15,1 0 0-15,4 0-1 16,-6 0 0-16,2 0 1 16,-6 0 0-16,5 0 0 15,4 0-1-15,-1 3 1 16,-3-3 0-16,4 0 0 0,0 0 0 16,-3 3 0-1,-1-3 0-15,1 0 0 0,-6 2-3 16,9-2 3-1,-7 3-2-15,3-3 1 0,-1 3-8 16,2-3 8-16,3 3-2 16,-4-3-2-16,1 2 4 15,-1 2-1-15,1-4 2 16,4 2-2-16,-4 1 0 16,-1-3 2-16,-1 3 0 15,2-3 1-15,3 0-3 16,-4 0 2-16,-5 2 0 15,6 2-2-15,-6-4 1 16,6 6 1-16,-2-6 0 0,-2 4 0 16,3 0-3-16,-1-2 3 15,1-2 0-15,-1 4-2 16,-2-4 2-16,2 0 0 16,-4 5 0-16,-5-5 2 15,6 0-4-15,-6 3 2 16,5-3 0-16,1 0-1 15,-1 0 1-15,4 0 0 16,-4 0 0-16,0 0 3 16,1 0-6-16,3 0 3 15,-4 2 0-15,-3-2 0 16,1 0 0-16,-1 0 0 16,2 0 0-16,-4 0 3 15,0 0-6-15,6 0 3 0,-1 0 0 16,-1 0 0-16,1 0 0 15,-3 0 0-15,1 0 0 16,-1 0 0-16,-2 0 0 16,4 0 0-16,-4 0 0 15,0 4-1-15,6-4 2 16,-3 0-1-16,-1 0 0 16,4 0 3-16,-3 0-5 15,2 0 2-15,1 0 0 16,-6 2 0-16,5-2 0 15,-5 3 0-15,6-3 0 0,-3 6 0 16,-2-6-1-16,-1 3 1 16,2-1 0-16,1-2 0 15,-1 3 0-15,2 0 0 16,-4-3 0-16,0 3 0 16,0-3 0-16,-5 0 0 15,5 0 0-15,-5 0 0 16,4 0 1-16,-2 0-1 15,1 0 0-15,-3 0 0 16,0 0 0-16,0 0 0 16,0 0 0-16,0 0 0 15,0 0 2-15,0 0-5 16,0 0 3-16,0 0-5 16,0 0-1-16,2 0-32 15,-2 3-75-15,0 0-200 0</inkml:trace>
  <inkml:trace contextRef="#ctx0" brushRef="#br0" timeOffset="16585.39">6436 10422 40 0,'0'0'959'16,"0"0"-942"-16,0 0-17 16,0 0 106-16,0 0 1 15,0 0-46-15,0 0-28 16,-26 0 1-16,26 0-1 15,0 0-15-15,0 0 2 0,0 0-12 16,0 0-5-16,0 0 2 16,0 0-5-16,5 0 0 15,10 0 3-15,1 0 3 16,8-3 4-16,-2-2 1 16,3-4-7-16,-5 0 2 15,1-1-6-15,3-2 0 16,-8 0 0-16,3 1 0 15,-4 0-1-15,-3 0-9 16,2-1 2-16,-4 4 6 16,-5-4 2-16,-5 10 0 15,0-4 4-15,0 0-3 16,0 1 2-16,0 2 0 0,0-3 1 16,0 4 11-1,0-4-11-15,-5 1 7 0,0 1 16 16,2-4-23-16,-4 6 9 15,2-2 3-15,-1 2-11 16,1-2 12-16,2 4-12 16,-2 0-3-16,5 0 4 15,-2 0-3-15,2 0-3 16,0 0 0-16,0 0 1 16,0 0-6-16,0 0 5 15,0 0-5-15,0 0 5 16,0 0-9-16,7 0 8 15,7 0-2-15,1 6 1 16,11-6-2-16,0 0 4 0,-2 4 0 16,2-2-3-16,-6-2 6 15,-6 3-3-15,-4 2 0 16,-4-1 0-16,-6 1-3 16,0 1 4-16,0 2-1 15,0 4 11-15,0-4-6 16,-6 4 7-16,-2-4-7 15,6 0-1-15,-3-5-8 16,1 2 2-16,4 1-41 16,0-6-96-16,0 0-277 15</inkml:trace>
  <inkml:trace contextRef="#ctx0" brushRef="#br0" timeOffset="18649.7">1295 9976 1129 0,'0'0'209'15,"0"0"-196"-15,0 0 44 0,0 0 23 16,0 0-42 0,0 0-21-16,0 0-16 0,0 23 7 15,25 4 17-15,-3 7 1 16,2-2-8-16,2-1-16 15,-2 0 5-15,-3-6-5 16,-6 0 0-16,6-5-2 16,-6-6 0-16,-1-5-6 15,-9 0-4-15,0-7-28 16,-5-2-21-16,0 0-30 16,0 0-21-16,-5 0-69 15,-10-6-341-15,-9-2-86 16</inkml:trace>
  <inkml:trace contextRef="#ctx0" brushRef="#br0" timeOffset="18851.68">1326 10224 453 0,'0'0'205'0,"0"0"-18"16,0 0 32-16,0 0-52 15,0 0-66-15,0 0-25 16,-46-34-24-16,46 26-19 16,5-3-10-16,16-3-20 15,3-4-3-15,2 2 0 16,8-1-16-16,-3 3-23 15,-5 0 8-15,3 2-27 16,-6 4-33-16,1 6 37 16,-9 2-2-16,1 0-127 15,-8 0-360-15</inkml:trace>
  <inkml:trace contextRef="#ctx0" brushRef="#br0" timeOffset="19264.7">1831 10228 1243 0,'0'0'0'16,"0"0"0"-16,0 0 5 15,0 0 7-15,95 0-12 0,-73 0 0 16,-3 0-31 0,-8 0-101-16,-1 0-79 0,-10 4-338 15</inkml:trace>
  <inkml:trace contextRef="#ctx0" brushRef="#br0" timeOffset="19454.68">1771 10362 229 0,'0'0'894'0,"0"0"-882"16,0 0 50-16,0 0 87 15,0 0-107-15,95 0-28 16,-64-2-14-16,3-1 3 15,-8 0-3-15,-5 0-33 16,3 1-79-16,-9-7-286 0</inkml:trace>
  <inkml:trace contextRef="#ctx0" brushRef="#br0" timeOffset="19933.28">2257 10123 866 0,'0'0'347'0,"0"0"-342"16,0 0 87-16,0 0 3 15,0 0-68-15,0 0-11 16,39 99-4-16,-28-77 2 15,-3 1 5-15,3-7-7 0,-5-4-5 16,5-10-5 0,-3 2 0-16,3-4-4 0,-1 0 2 15,0-9-5-15,1-11 5 16,-1-5 7-16,0 6-4 16,-1-5-3-16,-4 5-4 15,0-1 4-15,0 6-18 16,1 6-38-16,-1 0-35 15,-5 8-73-15,10 0-200 16</inkml:trace>
  <inkml:trace contextRef="#ctx0" brushRef="#br0" timeOffset="20399.29">2665 10179 841 0,'0'0'191'0,"0"0"-175"0,0 0 56 16,0 0 39-16,0 0-66 15,0 0-36-15,-26-22 23 16,11 22 24-16,-4 0-9 16,8 0-16-16,-4 8-3 15,4 3-6-15,3 1-9 16,3-1 7-16,3 0-12 0,2 1-4 15,0-2-4 1,2-4-1-16,11 0-1 0,3-3-1 16,-1-3-6-16,1 0-3 15,-1 0-6-15,1-9-10 16,-2-1 12-16,-4-8-5 16,-5 4 14-16,6-3-3 15,-11 6 10-15,5 8 5 16,-2 0-2-16,-3 3 23 15,0 0 3-15,0 3-5 16,0 11-22-16,0 9 5 16,0 3 10-16,2-2-2 15,3-1-12-15,4-3-1 16,-2-8-2-16,6-4-18 0,3-8-40 16,-1 0-87-1,4-18-249-15</inkml:trace>
  <inkml:trace contextRef="#ctx0" brushRef="#br0" timeOffset="20646.3">2903 9829 1030 0,'0'0'160'0,"0"0"-121"16,0 0-23-16,0 0 87 15,0 0-56-15,0 108-8 0,0-64-11 16,0 5 11-16,0 1 3 16,-11 1-27-16,6-3 2 15,2-3-12-15,1-11-3 16,2-5-4-16,0-7-12 16,10-14-74-16,6-4-94 15,10-4-265-15</inkml:trace>
  <inkml:trace contextRef="#ctx0" brushRef="#br0" timeOffset="21077.28">3101 10196 1119 0,'0'0'30'0,"0"0"64"0,0 0 71 16,0 0-99-16,0 0-52 15,0 0-13-15,0 34 13 16,-2-8 5-16,2-4 0 16,0 1 0-16,0-3-9 15,0-6-4-15,10-3-6 16,-3-6-2-16,7-5 0 0,-4 0-20 15,9-2-21 1,-7-12 3-16,4-4-3 0,-2-2-4 16,-9 10 15-1,0 1 31-15,0 3 1 0,-5 6 31 16,0 0 21-16,0 0 18 16,0 0-44-16,0 9-24 15,0 5 4-15,5 0 8 16,0 6-5-16,1-3-9 15,-3 3-1-15,2-10-8 16,2 8-48-16,3-7-65 16,4 0-150-16</inkml:trace>
  <inkml:trace contextRef="#ctx0" brushRef="#br0" timeOffset="21560.28">3500 10247 327 0,'0'0'881'0,"0"0"-856"16,0 0 7-16,0 0 53 16,0 0-48-16,0 0-20 0,45 0-1 15,-29 0-2-15,-3 0-5 16,-2-9-9-16,-1 1-2 16,-5-4-10-16,0 2-19 15,-5-2 0-15,0 4 15 16,0 2 14-16,-15 0 2 15,-1 6 2-15,-4 0 30 16,-4 0 6-16,8 0-2 16,2 0 6-16,2 12 0 15,2 4-2-15,1 4 9 0,8 3-17 16,1 2-9-16,0 0-1 16,6 1-13-16,13-6-5 15,7-9-4-15,5-8-4 16,9-3-19-16,1-11-53 15,-1-18-59-15,-11-1-347 16</inkml:trace>
  <inkml:trace contextRef="#ctx0" brushRef="#br0" timeOffset="24048.28">7710 10247 843 0,'0'0'69'0,"0"0"8"16,0 0 92-16,0 0-43 16,0 0-77-16,0 0-28 15,0 0-10-15,0 0 1 16,0 0 11-16,0 3-11 0,0 3 12 15,0 5-4 1,0-3-13-16,0 6 3 0,0 0-3 16,0-2 6-16,9-1 2 15,-2-6-15-15,1 4 4 16,8-3 3-16,-1-1-1 16,6 1 2-16,3-3-7 15,-3-1-1-15,13 2 9 16,-8-4-8-16,5 0 4 15,-1 0 1-15,1 0-6 16,3 0 9-16,2 0-7 16,-1 0-1-16,-3 0 4 15,1 0-2-15,-2 0 0 16,0 0 5-16,-2 2-1 16,-1-2 6-16,1 3-9 15,0 0 1-15,3-3 6 0,-1 0-8 16,5 0 2-16,-2-6-2 15,-3 0-2-15,-2 4 5 16,-3-1-5-16,-2 3 0 16,-8 0 5-16,5 0-5 15,-2 0 3-15,-4 0-4 16,1 0 0-16,4 0 4 16,-4 0-4-16,3 0 0 15,1 0-2-15,-4 0 4 16,3 0-2-16,-4 0 0 15,-3 0 0-15,-1 0 0 16,-3 0 0-16,3 0 0 0,-1 3 0 16,9-1 2-16,-4 2-2 15,1-4 0-15,-1 2 1 16,1 1-2-16,-2 0 1 16,-2-1 0-16,-2 2 0 15,0-2 2-15,-1 2-2 16,1-2 0-16,1 0 0 15,-1 2 0-15,0-4 0 16,1 0 0-16,-1 0-2 16,0 2 4-16,-1-2-2 15,-4 0 0-15,0 0 1 0,-5 0-2 16,5 0 1 0,1 0 0-16,-6 0-1 0,5 0 4 15,-2 0-3-15,2 0 0 16,2 0 1-16,-3-8 0 15,3 2-1-15,-2 0 0 16,0-2-1-16,-2 2 4 16,-3-2-1-16,0 0 6 15,0-1 0-15,0 1 7 16,0-4-8-16,0 2-2 16,0 0 6-16,0 0-11 15,0 1 1-15,0 0-1 16,0 4 1-16,0-1-3 0,0 4 2 15,0 2 0 1,0 0 1-16,0 0 1 0,0 0 3 16,0 0-2-16,0 0-2 15,0 0-2-15,0 0 0 16,0 0 0-16,0 0-1 16,0 0-7-16,0 0 0 15,0 0-11-15,0 0-23 16,0 13-59-16,-3 5-158 15,-7 2-719-15</inkml:trace>
  <inkml:trace contextRef="#ctx0" brushRef="#br0" timeOffset="32001.42">6925 11122 362 0,'0'0'137'0,"0"0"27"16,0 0 1-16,0 0-45 15,0 0-59-15,0 0-12 16,0 0 18-16,0 2-9 16,0-2-10-16,0 0 10 15,0 0-17-15,0 0-9 16,0 0-16-16,0 0-16 15,0 0 0-15,0 0 0 16,2 0 0-16,8 4 10 0,0-4-9 16,6 0 5-16,-2 0-2 15,1 0-3-15,4 2 1 16,-4-2-2-16,3 3 0 16,-5-3 1-16,3 3 2 15,0-3-1-15,-6 0 8 16,-2 0-5-16,-1 0 4 15,2 0-7-15,-4 0-1 16,5-6 1-16,4 4-2 16,-7-4 0-16,2 3-1 15,-2 0 4-15,1 1-6 16,-1 2 3-16,2-4 0 16,-4 2 0-16,0-2 3 15,0 2-3-15,0 0 0 16,-5 2 0-16,6 0 0 0,-6 0 0 15,5-4 0-15,-5 4 3 16,0 0-2-16,0 0 2 16,0 0 1-16,0 0-3 15,0 0-2-15,0 0-4 16,0 0-34-16,0 0-51 16,0 0-173-16</inkml:trace>
  <inkml:trace contextRef="#ctx0" brushRef="#br0" timeOffset="33519.46">8337 11183 279 0,'0'0'35'16,"0"0"94"-16,0 0 37 15,0 0-31-15,0 0-40 0,0 0-28 16,25 0-23-16,-20 0 5 15,0-2 5-15,0 2-12 16,5 0-9-16,1 0-15 16,-1 0-14-16,4-2 4 15,1-2 2-15,1 4 31 16,3-2-25-16,1 2 8 16,1 0-2-16,0 0 5 15,3 0-13-15,-2 0 6 16,2 0-14-16,6 0 3 15,-4 0 0-15,-6 0-8 16,9-4-1-16,-3 4 2 0,-5 0 0 16,5 0-2-1,-6 0 1-15,5 0 1 0,0 0 7 16,0 0-7-16,0 0-1 16,5 0 2-16,-4 0-2 15,-1 0-1-15,5 0 0 16,-3 0 2-16,-3 0-1 15,-3 0-1-15,0 0 0 16,-2 0 6-16,1 0-6 16,-1 0 8-16,2 0 3 15,0 0-8-15,-1-5 1 16,6 2-4-16,-2-3 0 16,2 4-2-16,-2-4 2 15,-1 3 0-15,-4 3 0 0,1 0 3 16,-4 0-7-16,-3 0 4 15,0 0 0-15,0 3 0 16,-2 0 0-16,-1 0-2 16,0-3-6-16,1 0-10 15,-1 0 2-15,0 0-30 16,-1 0 6-16,-4 0-14 16,5 2-97-16,-1 7-117 15,-7 0-322-15</inkml:trace>
  <inkml:trace contextRef="#ctx0" brushRef="#br0" timeOffset="40363.6">6951 11881 314 0,'0'0'0'0,"0"0"15"16,0 0-15-16,0 0 50 16,0 0-33-16,0 0 1 0,0 0 53 15,-4-12 25-15,4 12-12 16,0 0-7-16,0 0 3 15,0 0-18-15,0 0-5 16,0-2 2-16,0 2-13 16,-1 0 5-16,1 0-13 15,0 0-6-15,0 0 8 16,0 0-14-16,0 0 3 16,0 0-5-16,0 0-10 15,0 0-8-15,0 0-6 16,0 0 0-16,-4 0 10 15,4 0-8-15,0 0 5 16,0 0 6-16,0 0-3 0,0 0 4 16,0 0-12-16,0 0-1 15,0 0 1-15,0 0-2 16,0 0 0-16,0 0-1 16,0 0 2-16,0 0-1 15,0 2 0-15,0 4 1 16,5 0 9-16,4 0-9 15,-2-4 1-15,1 2-2 16,8 1-1-16,-1-2 0 16,-4-1-2-16,4 2 3 15,-1-4 1-15,-4 2 0 16,1-2-1-16,-1 0 0 16,0 3 3-16,-1-3-2 0,3 3-1 15,-2-3 0-15,4 0 2 16,-4 0-1-16,6 0-1 15,-1 0 0-15,-1 0 1 16,-2 0-2-16,2 0 1 16,-4 0 0-16,1 0 2 15,-3 0-2-15,-1 0 0 16,2 0 0-16,-2-6-1 16,1 4 0-16,-1-2 2 15,-3-1-1-15,1 2 8 16,-5 1-6-16,5-2 0 15,-5 4 4-15,0-2-5 0,0 2 0 16,0 0-1 0,5-4-4-16,0 2-7 0,-5 0-36 15,9 2-59-15,-7 0-109 16,-2 0-389-16</inkml:trace>
  <inkml:trace contextRef="#ctx0" brushRef="#br0" timeOffset="54136.41">2655 14630 896 0,'0'0'313'0,"0"0"-296"16,0 0-17-16,0 0 110 0,0 0-27 16,0 0-46-1,0 0 12-15,0 0 1 0,-16 0-20 16,16 0 1-16,0 0-9 16,0 0-7-16,0 0-5 15,0 0-10-15,0 2 0 16,12 4-2-16,7 3 2 15,5-6-2-15,2 2 0 16,5-5 1-16,3 0-1 16,3 0-3-16,-1 0 3 15,-2 0-5-15,-3 0-4 16,-1 0 3-16,-10 0-13 16,1 0-8-16,-7-3 12 15,-7 1-11-15,-2 2 10 0,-5-3 2 16,0 0-3-16,0 0 8 15,0-2 0-15,0-4 11 16,-2 0 8-16,-7-5-5 16,2 0 4-16,-1 3 2 15,3-3-8-15,0-3 5 16,-1 6-6-16,1-1 0 16,0 4 10-16,2 2-4 15,3 6 23-15,0 0 4 16,-2 0-6-16,2 0 3 15,-4 0-21-15,4 0-6 16,0 0-2-16,0 0-1 16,14 12-5-16,2-1 3 0,8 0-2 15,2 3 1-15,-6-3 0 16,1 1 3-16,-2 2-3 16,-9-2 4-16,-3-4-1 15,2 3 0-15,-9-6 2 16,5 4 5-16,-5 0 2 15,0-1 1-15,0 3 15 16,-5 1-13-16,-4-4 6 16,-1-2-6-16,3 0-8 15,-2-4-4-15,4 2-2 16,0-4-15-16,0 2-16 16,5 4-85-16,0 2-245 15</inkml:trace>
  <inkml:trace contextRef="#ctx0" brushRef="#br0" timeOffset="57986.84">10663 9603 590 0,'0'0'47'16,"0"0"-40"-16,0 0 25 15,0 0 20-15,0 0-27 16,0 0 1-16,0 0 34 15,0 0 13-15,0 0 12 16,0 0 10-16,0 0-29 16,0 0-34-16,0 0-18 15,0 0-7-15,0 0 5 16,3 0-12-16,3 0 0 16,4-6 3-16,0 2-1 15,1-2 5-15,-1-3 8 16,4 4-6-16,-4-4 8 0,5-2-8 15,10 0 1-15,2-9-4 16,2 0-3-16,8 0 4 16,-3-3-6-16,1 1-1 15,-4 2 11-15,0 3-8 16,-6 6 2-16,-1 0 8 16,6-1-3-16,-4 4-2 15,-1-4-7-15,12 4 1 16,-1-4 1-16,3-1-3 15,1-1 0-15,0 2 0 16,-8 1 2-16,1 0-2 16,-5 5 1-16,-4-2 3 0,5 4 14 15,-3-4-1 1,5 6 2-16,0-4-1 0,3 0-16 16,3 4 2-16,2-4-4 15,6 0 1-15,-4 1 1 16,-5-1-1-16,-1 3-1 15,-1 3 7-15,-6 0-1 16,1 0 5-16,1 0-7 16,-8 0-2-16,2 0 0 15,-3 0-2-15,3 0 0 16,-4-3 0-16,5 3 1 16,-5 0-1-16,-4 0 0 15,-6 0 2-15,6 0-3 16,-6 0 2-16,-1 0-1 15,-4 0 0-15,0 0 1 0,0 3-3 16,-3 0-3-16,3-3-9 16,-2 0-1-16,3 0-48 15,-5 0-31-15,3 0-51 16,-3 0-290-16</inkml:trace>
  <inkml:trace contextRef="#ctx0" brushRef="#br0" timeOffset="95383.99">22733 9358 1074 0,'0'0'0'16,"0"0"0"-16,0 0 147 16,0 0-37-16,0 0-62 15,0 0-5-15,0 0 13 16,0-54 10-16,-2 49-23 15,-6-4-9-15,-8 4-11 16,1-1-6-16,-9-2-2 16,-2 4-7-16,-2 2 0 0,1 2 11 15,4 0-15 1,-1 2 2-16,9 7-6 0,4 0 2 16,6 2-5-16,5 0 3 15,0 3-3-15,0 5-1 16,7 5-4-16,12-2 0 15,5 3-9-15,2-5 4 16,0 6 11-16,-5-4-4 16,-6-2 6-16,-1 3 0 15,-4-1 0-15,-5-5 0 16,-5 0 2-16,0-2 6 16,0-5 8-16,-3-2-1 15,-7 2 1-15,-6-2-1 16,-1-6-4-16,-7-2 1 15,3 4-7-15,-3-4-5 16,7 0 0-16,-2 0-3 16,14 0-2-16,5 0-14 0,0 0-17 15,0 0-42-15,0 0-127 16,15 0-121-16,6 0-110 16</inkml:trace>
  <inkml:trace contextRef="#ctx0" brushRef="#br0" timeOffset="95935">22933 9369 1345 0,'0'0'13'15,"0"0"6"-15,0 0 73 16,0 0-75-16,0 0-12 15,0 0-5-15,0 70 2 16,0-38 5-16,2-7 5 16,3 1 4-16,-2-1-3 15,4-8-7-15,-2-3-2 16,1-5 0-16,-1-7-4 16,-2-2 3-16,2 0-3 15,2-2 2-15,10-16 7 16,6-7-2-16,1-5-6 15,-3 1-1-15,-6 7 0 16,-5 4 0-16,-1 10 0 0,-9 2 1 16,0 6 1-16,0 0 1 15,5 6-3-15,0 8 2 16,1 9 5-16,4 2 1 16,0-2-4-16,-5-7-4 15,6 2 4-15,-1-7-4 16,-5-5 0-16,4-4-1 15,1-2 1-15,6 0 0 16,-1-14 2-16,9-14-2 16,-6 3 2-16,-5-4-2 15,-2 7 0-15,-6 4 2 16,-5 8 0-16,0 4 3 0,0 2 4 16,0 4-7-16,0 0-2 15,0 4-24-15,0 10-34 16,0 6 1-16,5 2-19 15,5-5-77-15,6-9-218 16</inkml:trace>
  <inkml:trace contextRef="#ctx0" brushRef="#br0" timeOffset="96255.98">23636 9375 799 0,'0'0'514'16,"0"0"-507"-16,0 0 81 15,0 0-16-15,0 0-66 16,0 0 3-16,-9 76 5 16,4-45 3-16,5-5-10 15,-2-4-6-15,2-5-2 0,0-3-1 16,0-8-47-16,7-6-85 16,7 0-184-16</inkml:trace>
  <inkml:trace contextRef="#ctx0" brushRef="#br0" timeOffset="96404.98">23658 9192 1310 0,'0'0'10'0,"0"0"-10"15,0 0 0-15,0 0-140 16,0 0-332-16</inkml:trace>
  <inkml:trace contextRef="#ctx0" brushRef="#br0" timeOffset="96678.98">23991 9346 1144 0,'0'0'36'16,"0"0"-1"-16,0 0 111 16,0 0-71-16,0 0-37 0,0 0-5 15,-62-16-6 1,39 26 3-16,6 6 1 16,-4-6-4-16,6 2 2 0,-4 2-13 15,10-3-10-15,4 3-6 16,5-2-15-16,0-2-87 15,0-10-252-15</inkml:trace>
  <inkml:trace contextRef="#ctx0" brushRef="#br0" timeOffset="97185.98">23982 9079 1243 0,'0'0'31'0,"0"0"9"16,0 0 94-16,0 0-97 15,0 0-12-15,0 0-6 16,-62 75 5-16,52-35 2 16,5 5-3-16,-1 3 6 15,6 1-8-15,0-5-10 16,0-7 1-16,0-3-11 16,11-11-1-16,2-7 0 15,0-7-1-15,-3 0-1 16,5-7-24-16,4-2-24 15,2 0-20-15,5-16-59 16,-5-10-256-16</inkml:trace>
  <inkml:trace contextRef="#ctx0" brushRef="#br0" timeOffset="97428.99">23798 9186 640 0,'0'0'677'0,"0"0"-672"15,0 0 23-15,0 0 35 16,0 0-43-16,0 0 13 16,50 39-2-16,-18-27-18 0,3-4-4 15,1 0-9-15,-2 2-3 16,1-6-50-16,-7 0-125 15,-4-4-422-15</inkml:trace>
  <inkml:trace contextRef="#ctx0" brushRef="#br0" timeOffset="97859.98">24283 9380 1079 0,'0'0'38'0,"0"0"134"16,0 0-5-16,0 0-106 0,-89-2-7 16,73 7 1-16,1 4-22 15,8 5-5-15,-2-1-16 16,9 5-8-16,0 2 0 15,0-1-3-15,19 1 1 16,4-2-2-16,6-4-1 16,5-9 1-16,10-5-19 15,9 0-35-15,-1-15-67 16,-2-9-345-16</inkml:trace>
  <inkml:trace contextRef="#ctx0" brushRef="#br0" timeOffset="98385.98">24464 9087 179 0,'0'0'1044'0,"0"0"-1044"0,0 0 85 15,0 0 10 1,0 0-25-16,-3 99-16 0,3-60-18 16,0 7 1-16,0 4-17 15,0-2 3-15,3 0-5 16,3-8-8-16,0-9-5 15,0-9 0-15,-1-10-4 16,0-4-2-16,-2-8 1 16,3 0-4-16,4-6-4 15,11-19-8-15,3-9 1 16,7-6-9-16,-5-5-16 16,-1 5 11-16,-1 16 1 15,-3 4 28-15,0 9 1 16,-7 8 3-16,-2 3 9 15,-4 0 0-15,4 17 9 16,-3 5 11-16,-4 13-6 16,-5-2 2-16,0 3 0 0,0-4-4 15,0-4-4-15,-5-5-11 16,5-3-10-16,0-10-5 16,0-6-71-16,21-4-205 15</inkml:trace>
  <inkml:trace contextRef="#ctx0" brushRef="#br0" timeOffset="99612.99">25855 9042 1093 0,'0'0'133'0,"0"0"-9"16,0 0 19-16,0 0-49 16,0 0-35-16,0 0-23 15,0 0-5-15,-9-6-12 16,-10 15-9-16,-7 13 2 16,-7 12-3-16,-6 9 11 15,-6 13-6-15,0 15-8 16,0 10 11-16,13 6-5 0,11-4-7 15,18-4-1 1,3-6-4-16,25-14-2 0,20-7 2 16,15-13-16-16,13-19-18 15,13-18-30-15,7-8-60 16,-12-27-428-16</inkml:trace>
  <inkml:trace contextRef="#ctx0" brushRef="#br0" timeOffset="102164.05">26513 9378 973 0,'0'0'2'0,"0"0"87"15,0 0 104-15,0 0-91 16,0 0-68-16,0 0-1 15,-6-3 3-15,6 3-3 16,0 0-12-16,0 0-9 16,0 0-3-16,2 22-8 15,7 10 13-15,4 7 12 16,-2 1-17-16,-4-4 1 0,1-7 2 16,3-5-11-16,-4-4 5 15,1-6-6-15,-3-8 0 16,1-3-2-16,-1-3 0 15,5 0 1-15,0-17-3 16,4-9 4-16,2-13 6 16,-6-3-6-16,-3 0 0 15,1 7 1-15,-6 7 0 16,2 14-1-16,-4 9 0 16,0 5-6-16,0 0-9 15,5 0-46-15,5 8-90 16,4 11-19-16,7 1-92 15</inkml:trace>
  <inkml:trace contextRef="#ctx0" brushRef="#br0" timeOffset="102581.03">27065 9508 1249 0,'0'0'0'0,"0"0"0"15,0 0 85-15,0 0-7 16,0 0-28-16,-82-65-34 16,63 65 16-16,-2 0-5 15,1 6-6-15,1 8 6 0,1 5-18 16,3 1 0-16,5 2 0 16,4 1-8-16,6-3-1 15,0-4-1-15,16-2 0 16,5-8-4-16,8 0-1 15,4-6-14-15,1-2 10 16,0-18-14-16,-3 0-14 16,-5-3 24-16,-10 1 2 15,-6 2 12-15,-1 3 4 16,-9 8 7-16,0 4 29 16,0 5-2-16,-4 0-9 15,-1 0-12-15,-2 11-13 16,4 6-4-16,1 2-1 0,2 1-10 15,2 0-19 1,22-5-45-16,10-7-42 0,4-8-65 16,7-3-444-16</inkml:trace>
  <inkml:trace contextRef="#ctx0" brushRef="#br0" timeOffset="102847.05">27510 9033 1252 0,'0'0'58'0,"0"0"-47"0,0 0-11 16,0 0 43-16,-16 102-9 15,10-59-3-15,0 4 2 16,-2 4 10-16,3-1-2 15,-1 2-32-15,6-5-6 16,0-4-3-16,0-9-12 16,6-8-46-16,13-12-83 15,3-14-204-15</inkml:trace>
  <inkml:trace contextRef="#ctx0" brushRef="#br0" timeOffset="103347.03">27667 9375 619 0,'0'0'458'0,"0"0"-435"0,0 0-23 15,0 0 121-15,0 0-53 16,0 0-36-16,10 14 35 16,-1-3-9-16,-4 0 0 15,3 1-13-15,-6-4-6 16,3 0-4-16,-5 2-16 15,5-2-12-15,-1 0 5 16,1 6 0-16,0 1-2 16,2 1-10-16,2 2 1 15,3-4-1-15,0 0 0 0,-5-6-3 16,3-3-1-16,0-5-6 16,-1 0 0-16,7 0 1 15,-1-8-12-15,4-11 17 16,-2-1 4-16,-1 0-3 15,-2 0 3-15,-8 1-1 16,3 7 1-16,-6-2 5 16,-1 2 6-16,-2 4 9 15,0 0-4-15,0 5-7 16,0 3 6-16,0 0-1 16,0 0 4-16,0 0-18 15,0 13-2-15,4 5 0 16,1 4 2-16,0 1 0 0,5-3 0 15,1-4 0 1,1-1-6-16,7-1-21 0,5-8-25 16,3-6-21-16,4 0-189 15,-1-3-260-15</inkml:trace>
  <inkml:trace contextRef="#ctx0" brushRef="#br0" timeOffset="103678.03">28237 9463 1105 0,'0'0'240'0,"0"0"-201"16,0 0 66-16,0 0-36 0,0 0-33 15,0 0-20 1,52-52-12-16,-44 41-3 0,-3 0-1 16,-1 0 4-16,-4 2-5 15,0 0 1-15,0-1 0 16,0 0 1-16,-12 6-1 15,0 4 15-15,-4 0 2 16,-3 0 7-16,-3 4-2 16,-7 20-8-16,4 4 2 15,3 3 2-15,8 3-14 16,11-1 2-16,3-1-6 16,14-7-1-16,11-3-2 15,15-4-3-15,5-12-30 16,5-6-11-16,1 0-37 15,-1-15-66-15,-3-7-220 0</inkml:trace>
  <inkml:trace contextRef="#ctx0" brushRef="#br0" timeOffset="104189.03">28609 9025 1207 0,'0'0'45'16,"0"0"-13"-16,0 0-32 0,0 0 49 15,0 0-2 1,108 60-37-16,-73-24-9 0,-1 3 12 16,-6 4 7-16,-4 1 20 15,-3 2-4-15,-11 1-8 16,-5 8 4-16,-5-1-11 16,0-7 1-16,-7-1 7 15,-13-7-17-15,2-5-2 16,1-6-10-16,-2-9 0 15,7 1-3-15,-7-8-67 16,0-10-221-16</inkml:trace>
  <inkml:trace contextRef="#ctx0" brushRef="#br0" timeOffset="119251.13">25057 10679 916 0,'0'0'53'16,"0"0"-31"-16,0 0 158 16,0 0-66-16,0 0-27 0,0 0-23 15,0 0-9-15,0 0-1 16,14-3-12-16,-14 3-5 16,0 0-8-16,0-3-12 15,0 1-3-15,0-8 1 16,0 6-15-16,-12-6 6 15,-6 2-4-15,-2 2-2 16,-6 6 2-16,-7 0 1 16,0 4-3-16,1 6 1 15,4 10-1-15,-1 3 3 16,5-3-3-16,7 6 0 16,3-4 0-16,7 6 0 15,7-3-1-15,0 1 0 16,10-1-3-16,16 1 3 0,15-6-3 15,11-4 4-15,8-8-1 16,6-2-2-16,-2-6 2 16,-4 0 0-16,-12 0-5 15,-10-6-1-15,-12-2-19 16,-19 2-51-16,-7-2-114 16,0 2-356-16</inkml:trace>
  <inkml:trace contextRef="#ctx0" brushRef="#br0" timeOffset="119761.14">25679 10744 1077 0,'0'0'0'0,"0"0"18"16,0 0 115-16,0 0-28 0,0 0-30 16,-95-40-8-1,74 40-26-15,-1 0 2 0,-2 12-17 16,-5 4-7-16,6 4 2 15,1 6-10-15,6-4-3 16,11 1-5-16,5-1 0 16,0-2-6-16,10-6 3 15,20-5-6-15,11-9-8 16,9 0-16-16,10-20 16 16,-3-3-10-16,-7-3-16 15,-15 4 15-15,-11 5 9 16,-17 9 16-16,-4 5 6 15,-3 3 11-15,0 0 38 16,-10 0-8-16,-6 11-27 16,-3 9-8-16,4 3-11 0,4 3-1 15,11-7 0-15,0 1-19 16,21-9-64-16,19-8-66 16,8-3-75-16,7-12-546 15</inkml:trace>
  <inkml:trace contextRef="#ctx0" brushRef="#br0" timeOffset="120072.13">26199 10750 1406 0,'0'0'8'16,"0"0"35"-16,0 0 63 16,0 0-65-16,0 0-19 15,0 0-7-15,-34-6-1 16,18 14-3-16,2 9-10 0,7 3-1 15,4-4-1-15,3 4-8 16,0 0-12-16,15 0-11 16,3-6-3-16,-3 0 3 15,-4 1 4-15,-5-5 22 16,-2 0 6-16,-4-6 5 16,0 8 41-16,-9 2 0 15,-8 0-12-15,-4-3-7 16,2 1-22-16,9-6-5 15,7-4-6-15,3-2-48 16,5 0-101-16,19-2-162 16</inkml:trace>
  <inkml:trace contextRef="#ctx0" brushRef="#br0" timeOffset="120443.13">26525 10853 344 0,'0'0'850'15,"0"0"-842"-15,0 0 98 16,0 0-56-16,0 0-16 16,0 0-11-16,93-2-13 15,-76-6 0-15,-3-4-6 0,-7 4 2 16,1-4 4-16,-8 6 5 15,0-2 21-15,0 3 8 16,0-1-9-16,-5 0 3 16,-5 4-17-16,-9 2-6 15,-2 0 3-15,0 2-5 16,-5 15 3-16,6 5-3 16,1 10-2-16,9-4 1 15,6 3-11-15,4-9 1 16,5 1-2-16,23-11-6 15,10-10-17-15,10-2-26 16,0-14-54-16,-3-13-202 16</inkml:trace>
  <inkml:trace contextRef="#ctx0" brushRef="#br0" timeOffset="122090.59">28028 10671 342 0,'0'0'814'16,"0"0"-730"-16,0 0 96 16,0 0-97-16,-86-52-13 15,54 52-34-15,-1 0-9 16,-2 18-3-16,1 12-13 15,6 7 7-15,9 3-8 16,11 2-10-16,8-5 4 16,3-1-4-16,27-7 0 0,11-9-2 15,9-16-3-15,10-4-2 16,2-4 3 0,-2-28-6-16,-8-5 3 0,-14 1-1 15,-17-3 8-15,-20 5 0 16,-1-3 3-16,-25 5 1 15,-10 8-4-15,-1 6 1 16,1 10-7-16,3 8-40 16,-3 3-170-16,-1 16-348 15</inkml:trace>
  <inkml:trace contextRef="#ctx0" brushRef="#br0" timeOffset="122975.58">25098 12110 803 0,'0'0'142'15,"0"0"-83"-15,0 0 130 16,0 0-53-16,0 0-45 16,0 0-27-16,4-45-6 15,-13 35-6-15,-3 2-18 16,-5 2-13-16,0 6-5 16,-8 4-14-16,0 18 2 0,-1 9-4 15,2 6 0-15,8 8 2 16,9 0-2-16,7-3-2 15,2-5 0-15,27-9-6 16,13-5-20-16,13-12-35 16,15-11-36-16,3-2-122 15,1-26-967-15</inkml:trace>
  <inkml:trace contextRef="#ctx0" brushRef="#br0" timeOffset="123375.57">25756 12152 1230 0,'0'0'112'0,"0"0"-96"15,0 0 19-15,0 0 11 16,0 0-7-16,0 0-2 16,-69-62-3-16,45 62 13 15,-2 0-20-15,-6 14-12 16,1 8-3-16,-2 4 2 15,5 2-10-15,8 1 2 16,8-5-5-16,7 0 3 16,5-10-8-16,1-3 4 15,25-6-7-15,14-5-2 16,15-2-20-16,2-24 0 16,1-5-5-16,-8 0-6 15,-17 6 18-15,-12 5 21 0,-13 8 1 16,-8 10 11-16,0 2 36 15,0 0 5-15,-15 0-22 16,1 0-14-16,4 14-7 16,3 0-9-16,7 0-2 15,0 3-13-15,15-3-51 16,13-2-47-16,15-10-35 16,3-2-133-16</inkml:trace>
  <inkml:trace contextRef="#ctx0" brushRef="#br0" timeOffset="123700.58">26256 12079 1164 0,'0'0'40'0,"0"0"-19"16,0 0 129-16,0 0-48 16,0 0-21-16,0 0-36 15,-45-32-11-15,30 44-12 16,-1 4-18-16,9 4-4 15,7 0 0-15,0 3-8 16,16-1-5-16,6 1-1 16,11-1-5-16,-6-4 5 15,-1 2 6-15,-7-6 6 16,-5 0 2-16,-7-3 0 16,-7-3 5-16,0 0 18 0,0 1 1 15,-5 0 8-15,-7-1-15 16,-2-2-15-16,5-4-2 15,9-2-23-15,0 0-61 16,4-10-135-16,15-8-432 16</inkml:trace>
  <inkml:trace contextRef="#ctx0" brushRef="#br0" timeOffset="124022.57">26549 12237 989 0,'0'0'338'0,"0"0"-313"0,0 0-6 16,0 0 33 0,0 0-5-16,0 0-26 0,101-54-13 15,-77 40 8-15,-3-3-9 16,-5 5-1-16,-8 2-3 16,-3-2-2-16,-5 4 16 15,0-1 14-15,-3 3 8 16,-9 1-2-16,-7 5-9 15,0 0 1-15,-3 3-12 16,-2 16-10-16,-1 7 11 16,5 5-7-16,4 5 6 15,9-2-9-15,7-2-7 16,0-1-2-16,23-9 0 16,20-8-21-16,15-8-14 15,22-6-53-15,11-26-207 0</inkml:trace>
  <inkml:trace contextRef="#ctx0" brushRef="#br0" timeOffset="132781.56">24399 11102 976 0,'0'0'130'0,"0"0"-117"16,0 0 44-16,0 0 37 16,0 0-28-16,0 0-27 15,0 0-15-15,0 0-6 16,0 0 1-16,0 0 6 16,0 0-7-16,0 0 6 15,0 0-10-15,0 0-11 16,0 0 8-16,0 0-9 15,0 12-1-15,2 4 11 16,6 1-3-16,-1 3-3 0,2-4-2 16,-2 4-3-16,6-2 4 15,-2-4-5-15,-1-1 1 16,0-1-1-16,4 0 2 16,-2-2-2-16,2 2 0 15,2-1 1-15,-3 1 0 16,-1-1-1-16,4-2 0 15,-1 1 0-15,-1 2 2 16,5 2-2-16,-2-2 2 16,7 1-1-16,2 1 3 15,9-2-3-15,4-4 0 16,4-2 2-16,7 0-2 0,6-6 2 16,4 0-2-16,2 0 1 15,3 0 10-15,4 0-6 16,-3 0 7-16,-3 2-1 15,3 2-8-15,-1 4 1 16,4-2 1-16,4-4-6 16,6 4 3-16,3 0-3 15,3-4 0-15,-2-2 0 16,3 0-1-16,7 0 1 16,-5 0 0-16,1 0 0 15,-1 0-2-15,-7 0 2 16,-2 0-6-16,-6 0 3 15,-5 0-7-15,0 0 9 0,1 0-6 16,-2 0-5-16,2 0 5 16,-2-6-2-16,-2 1 4 15,-3 2 5-15,-1 1-3 16,-3 2 3-16,-4 0 0 16,-5 0 0-16,0 0 0 15,-3 5 0-15,1 0 0 16,4-5 0-16,3 0 0 15,1 0-1-15,0 0 0 16,2 0-17-16,-2-8 6 16,0 6 4-16,-1-4 8 15,-4 6-2-15,3 0 4 0,0 0-2 16,2 0 0 0,-1 0 0-16,-2 0-4 0,-1 0 3 15,-1 0-1-15,4 0-1 16,-1-4 3-16,6 4 0 15,-3-2 0-15,0-4 1 16,-5 4 0-16,3-7-1 16,-13 0 0-16,0 4 0 15,-6-4 2-15,-1 1-2 16,-3 5 0-16,4-5 1 16,-3 2-2-16,1 0 3 15,-2 0-2-15,0 4 5 16,-2-4-2-16,-1 6 0 15,3-2-3-15,-2-2 1 16,6 2-1-16,1-2 0 0,3 4 0 16,1 0 0-16,-2 0-2 15,-4 0 2-15,-3 0 0 16,2 0 0-16,-2 0-1 16,2 4 1-16,5-4 0 15,-2 2-2-15,0-2 2 16,-1 0 0-16,-4 0-3 15,-6 0-2-15,-4 0 4 16,-7 0-29-16,-4-6-2 16,-5 2 23-16,1-5 9 15,-1-2 3-15,-2-3-1 16,-1-6 0-16,3 3 4 0,0-5-6 16,0-4 1-16,1-3 1 15,2-1 0-15,-1-1 7 16,5-7 8-16,-7 5-9 15,2-1 18-15,-2 0-15 16,1 0 4-16,-1-3 0 16,3 7-9-16,-2 4-2 15,-1 9-2-15,0 7-1 16,-5 6 5-16,2 2-6 16,-2-2-6-16,0 2-11 15,0-2-38-15,0 2-129 16,-12 0-486-16</inkml:trace>
  <inkml:trace contextRef="#ctx0" brushRef="#br0" timeOffset="133325.54">28767 10645 1360 0,'0'0'68'15,"0"0"-5"-15,0 0 26 16,0 0-67-16,0 0-22 15,0 0-14-15,14 26-14 16,-12-7-59-16,3-2-204 16</inkml:trace>
  <inkml:trace contextRef="#ctx0" brushRef="#br0" timeOffset="133462.56">28781 10955 1382 0,'0'0'44'0,"0"0"-43"0,0 0 84 16,0 0-70-16,0 0-15 16,0 0-140-16,62-25-716 15</inkml:trace>
  <inkml:trace contextRef="#ctx0" brushRef="#br0" timeOffset="135306.56">29570 10633 853 0,'0'0'41'0,"0"0"23"16,7-95 52-16,-4 56-85 16,4 9-26-16,-3 6-4 15,1 7-1-15,-3 5 2 16,-2 10 20-16,0 2 41 16,0 0 2-16,0 0 20 15,0 0-11-15,0 0-27 16,0 0-6-16,0 0-8 15,0 5-9-15,0 23 0 16,-11 14-3-16,-1 15 9 16,-7 8-2-16,4 3-15 15,1-7-2-15,7-7-7 0,4-5-3 16,1-13-1 0,-1-5 0-16,3-9-2 0,0-7-3 15,0-10-16-15,0-2-14 16,0-3-21-16,0 0-35 15,0-17-62-15,0-11-248 16</inkml:trace>
  <inkml:trace contextRef="#ctx0" brushRef="#br0" timeOffset="135564.54">29332 10343 1364 0,'0'0'76'0,"0"0"-63"0,0 0 67 16,0 0-38-16,0 0-18 15,112-34-3-15,-60 26-10 16,-4 2-11-16,-1 3 0 16,-2 0 0-16,-7 3-3 15,-6 0-12-15,-6 0-22 16,-9 0-39-16,-5 6-26 15,-6 2-20-15,-6 4-62 16,-4 2-232-16</inkml:trace>
  <inkml:trace contextRef="#ctx0" brushRef="#br0" timeOffset="135816.54">29369 10879 737 0,'0'0'337'16,"0"0"-306"-16,0 0 89 15,0 0-4-15,0 0-50 16,0 0-13-16,94 9-11 16,-61-9-36-16,-2-3 2 15,-2 0-8-15,-3 3-5 16,-2 0-28-16,-5 0-77 15,-3 0-205-15,-4 0-738 0</inkml:trace>
  <inkml:trace contextRef="#ctx0" brushRef="#br0" timeOffset="136531.57">29884 10730 1179 0,'0'0'91'0,"0"0"-81"16,0 0 57-16,0 0 12 15,0 0-37-15,0 0-3 0,17 39-15 16,-14-22-17 0,3-3-4-16,2-5-1 0,-1-4 1 15,2 0-4-15,6-5 1 16,1 0-11-16,6 0-7 15,2-5-26-15,0-6 17 16,-7-3 7-16,2 3 15 16,-5 2 5-16,-7 4 8 15,2-1 21-15,-2 3 4 16,-2 0-17-16,-2 3 5 16,-3 0 1-16,0 0-2 15,0 3-3-15,0 11-6 16,0 6 20-16,2 0-2 15,1 0-21-15,-1-6-5 16,3-6-3-16,6-2-3 0,-3-4 2 16,8-2-16-16,-1 0-3 15,6-6-5-15,-2-4-16 16,2-8 6-16,-3 2-2 16,3-7-13-16,-4-5 0 15,7 0-7-15,1-12-15 16,0-5-24-16,1-3-79 15,0-9 10-15,-2 4 105 16,-3 5 60-16,-6 3 8 16,-4 5 84-16,-1 3-4 15,-5 7 29-15,0 4-12 16,-1 12 16-16,-4 9-31 0,0 1-9 16,2 4-20-1,-2 0-44-15,0 9-15 0,0 22 0 16,0 17 10-16,-2 14 18 15,-8 17-5-15,-6 3-12 16,1 0 9-16,1-6-11 16,7-14-9-16,-2-14-2 15,6-12-2-15,3-7-10 16,0-12-6-16,0-6-16 16,0-11-32-16,0 0-69 15,0-11-45-15,0-12-101 16,-7-8-654-16</inkml:trace>
  <inkml:trace contextRef="#ctx0" brushRef="#br0" timeOffset="136683.54">30328 10597 685 0,'0'0'381'15,"0"0"-106"-15,0 0-100 16,0 0-98-16,0 0-39 16,0 0-29-16,36-19-5 15,6 19 15-15,11 0-19 16,-1 0-17-16,-1 0-46 15,-2 0-145-15,-13 2-507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3:1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3948 9804 552 0,'0'0'3'16,"0"0"18"-16,0 0 167 0,0 0-80 16,0 0-22-1,0 0-28-15,0 0 23 0,0 0 13 16,-5-3-28-16,5 3-6 16,0 0 2-16,0 0-9 15,0 0-6-15,0 0-17 16,0 0-12-16,0 0-12 15,0 0-4-15,2 0-2 16,13 0 1-16,4 0 0 16,5 0 11-16,4 0-5 15,1 0 0-15,2 0 3 16,4-2-6-16,1-2-1 16,-2 4-3-16,6 0 3 15,-7 0 1-15,-4 0-4 0,2 0 0 16,-12 0 1-16,-4 0 1 15,-9 0-2-15,-1 0 0 16,0 0 1-16,-5 0 8 16,0 0-6-16,0 0 0 15,0-2 0-15,0 2-3 16,0 0-22-16,0 0-49 16,0 0-137-16,0 0-412 15</inkml:trace>
  <inkml:trace contextRef="#ctx0" brushRef="#br0" timeOffset="776">6480 9753 34 0,'0'0'955'0,"0"0"-940"0,0 0 50 16,0 0 49-16,0 0-24 15,0 0-47-15,-10-23-9 16,10 23-5-16,0 0 0 15,12 0-2-15,7-2 2 16,2-4-5-16,5 3-9 16,5 0 6-16,-2-3-5 15,5 2-14-15,-8-2 5 16,5-4-7-16,-2 6 1 16,-8 0-3-16,-5 2 2 15,-6 2-24-15,-7 0-88 16,-3 10-322-16</inkml:trace>
  <inkml:trace contextRef="#ctx0" brushRef="#br0" timeOffset="15036.17">6637 10447 1140 0,'0'0'172'15,"0"0"-164"-15,0 0 96 16,0 0-12-16,0 0-55 16,0 0-15-16,0 0 18 15,0 0-9-15,0 0 2 16,0 0-6-16,0 0-6 15,0 3-3-15,16-3-4 16,-1 0 9-16,9 3-8 16,-1-3-10-16,6 0 3 15,2 0-7-15,0 0-1 16,-2 0 0-16,1 0 1 0,-5 0-1 16,-4 0 0-16,-2-3 1 15,-7 0-3-15,-3 3 2 16,-8-2 0-16,3 2-1 15,-4 0 2-15,0 0-1 16,0 0 0-16,0 0 2 16,0 0-1-16,0 0-1 15,0 0 0-15,0 0-3 16,0 0 3-16,0 0 0 16,0 0 0-16,0 0 1 15,0 0-2-15,0 0 1 16,0 0 0-16,0 0-1 0,0 0 3 15,0 0-2-15,0 0 0 16,0 0 1-16,0 0-4 16,0 0 3-16,0 0 0 15,0 0 0-15,0 0 0 16,0 0 0-16,0 0 1 16,0 0 1-16,0 0-1 15,0 0-1-15,0 0 0 16,0 0 0-16,0 0 1 15,0 0-1-15,0 0 2 16,0 0-2-16,0 0 4 16,0 0-4-16,0 0 0 15,0 0-1-15,0 0 1 0,0 0 0 16,0 0 0 0,0 0-5-16,0 0 1 0,0 0-15 15,2 0-27-15,3 0-41 16,-2 0-81-16,-3-3-484 15</inkml:trace>
  <inkml:trace contextRef="#ctx0" brushRef="#br0" timeOffset="16446.68">9338 10433 882 0,'0'0'330'0,"0"0"-305"16,0 0 117-16,0 0-40 16,0 0-48-16,0 0-31 15,-5-11-7-15,21 8-4 16,3-2 4-16,12-1 3 16,0 3-8-16,6-2 1 15,1 1 3-15,5 2-13 16,-5-4 4-16,2 4-6 15,-6 2 0-15,-4 0-2 16,-8 0-17-16,-8-4-71 16,-14-4-313-16</inkml:trace>
  <inkml:trace contextRef="#ctx0" brushRef="#br0" timeOffset="26161.44">6344 11183 511 0,'0'0'93'0,"0"0"-9"15,0 0 98-15,0 0-36 16,0 0-43-16,0 0-50 16,0 0-7-16,-8-28 0 15,8 28 17-15,-2 0 8 16,-1 0-20-16,3 0-14 15,0 0-12-15,0 0-13 16,0 0 3-16,0 0-8 16,0 0-6-16,0 0-1 0,0 0 0 15,0 0-2 1,0 6-2-16,0 6 4 0,0 4 7 16,0-2-6-16,0 1 0 15,0-1 5-15,0 0-4 16,3-2-2-16,-1-8 0 15,1 6 1-15,-1-8-2 16,1 2 1-16,-3-2 0 16,2-2-2-16,2 2 2 15,-3-2 0-15,-1 0 0 16,4 4 3-16,-4-4-5 16,0 2 2-16,5 2 0 15,0-4-1-15,0 2 4 16,6-2-3-16,-6 0 0 15,3 3 0-15,-3-3 0 0,2 5 0 16,-1-5 0-16,-1 3-1 16,3 0 3-16,3 0-2 15,-1-3 0-15,4 3 1 16,1-3 3-16,2 0-4 16,2 0 3-16,-3 0 2 15,5 0-3-15,-6 0 0 16,4 0 5-16,2 3-6 15,3-3 7-15,-2 0-5 16,8 0-1-16,-1 0 8 16,-2 0-4-16,-3 0-1 15,7 0 1-15,-6 0-5 0,6 0 5 16,-7 0-6-16,2 0 0 16,3 0 3-16,-2 0-1 15,3 0 0-15,1 0-2 16,3 0 2-16,1 0-3 15,-3 0 1-15,3 0 0 16,-1 0 0-16,-3 0 3 16,4 0-4-16,-4 0 1 15,0 0 0-15,0 2 0 16,-7 1 1-16,5-3-1 16,-3 3 0-16,0 0 2 15,5-3-2-15,-2 3 2 16,0-3 0-16,2 0-1 0,0 0-1 15,-5 0 4-15,4 0-3 16,-5 0 1-16,1 0-2 16,0 0 3-16,-2 0 0 15,2 2 0-15,5-2-3 16,2 4 0-16,-2-4 2 16,5 0 2-16,0 0-4 15,-1 0 0-15,4 0-2 16,-8 0 0-16,0 0 2 15,-2 0 0-15,-3 0 1 16,5 0-1-16,-5 0 0 16,3 0-1-16,-3 0 1 0,0 0 0 15,-2 0 0 1,2 0 0-16,0 0 0 0,-2 0 0 16,5 0 0-16,-3 0-1 15,3 0 2-15,-3 0-1 16,0-4 0-16,-5 4 0 15,3-2 0-15,-7 2 0 16,2 0 0-16,2 0 0 16,-2 0 0-16,3 0 0 15,-3 0 0-15,5-3 1 16,-1 0-1-16,1 0 0 16,1-2 0-16,-4 5-1 15,0 0 1-15,-2 0 0 16,1 0 0-16,-1 0 2 15,4 0-3-15,-4 0 1 0,5 0 0 16,-2 0-2 0,2 0-1-16,2 0 3 0,-2 0-2 15,2 0 0-15,3 0-1 16,2 0 3-16,0 0 0 16,0 0-1-16,4 0-1 15,1 0 2-15,-1 0-6 16,-4 0-1-16,0 0 7 15,-2 0-8-15,-3 0 7 16,-2 0 0-16,-4 0-1 16,1 0 1-16,-2 0 1 15,2 0 0-15,-1 0 1 0,5 0-1 16,0 0 0-16,1-3-2 16,-2 0 2-16,-1 0 0 15,1 3 0-15,-5-3 0 16,-2 3 4-16,-1 0-4 15,-3 0 0-15,3 0 2 16,-1 0-2-16,-1 0 3 16,-2 0-2-16,2 0-1 15,-4 0 4-15,6 0-3 16,-2 0 2-16,-4 0-3 16,0 0 1-16,-3 0 0 15,3 0-1-15,-1 0 0 16,-4 0 0-16,0 0 0 0,1 0 0 15,2 0 0-15,-1 0 1 16,-2 0-2-16,0 0 1 16,1-3 0-16,-1-2 0 15,0 2 0-15,0 1 0 16,-1-4-2-16,-3 6 4 16,3-4-1-16,-4 4-1 15,1 0 1-15,3 0 0 16,-4 0-1-16,0-2 0 15,5 2-1-15,0-6 2 16,-5 4-1-16,5-2 0 16,-5 2 0-16,9-2 0 0,-9 2 0 15,0 2 0 1,2-6 1-16,-2 0 0 0,0 1 1 16,0-3-1-16,3 2 0 15,-3-2 1-15,0 2-2 16,0-2 0-16,0-1 2 15,0 4 0-15,0 1 0 16,0-2-2-16,0 4 2 16,0 0-1-16,0 2-1 15,0 0 0-15,0 0-2 16,0 0 3-16,0 0-1 16,0 0 0-16,0 0-4 15,0 0 1-15,0 0-18 0,0-4-22 16,0 2-89-1,-5-2-442-15</inkml:trace>
  <inkml:trace contextRef="#ctx0" brushRef="#br0" timeOffset="46005.89">11597 11260 352 0,'0'0'0'0,"0"0"-95"15,0 0 77-15,0 0 18 16,0 0 100-16,0 0 29 16,0 0-52-16,-6-14 50 15,6 14-44-15,0 0-2 16,-3 0 1-16,3 0-31 15,0 0-20-15,0 0 15 16,0-3-16-16,0 3-8 16,0 0 3-16,0 0-13 15,0 0 25-15,0 0-2 0,0 0-12 16,0 0-5-16,0 0-18 16,0 3 6-16,0 5 0 15,0 0-4-15,-2 2 9 16,2 0-10-16,0 2 0 15,0 2 8-15,0 0-9 16,0 1 11-16,0-1-7 16,0-4-2-16,0 4 3 15,0-2-5-15,0-1 0 16,0-2 1-16,0-1 2 16,2-2-3-16,-2-3 0 15,3-3-2-15,-3 0-1 16,0 0 3-16,6 0 0 15,-6 0 6-15,0 0-4 16,5 0 5-16,0 0-3 0,9 0 0 16,-4 0 8-16,6 0-12 15,-1 0 0-15,6 0 2 16,-1 0 2-16,4 0-2 16,2 0-2-16,4-3 1 15,-3-3-1-15,2 3 0 16,1-2 0-16,-4 2 10 15,-6 0-9-15,10-3 6 16,-10 6-3-16,1-2 0 16,3 2 6-16,-3 0-10 15,4 0 0-15,5 0 5 16,6 0-2-16,4-6-3 0,-3 4 1 16,3-4 5-16,-5 0-8 15,1 4 2-15,0-2 0 16,2 2 3-16,-2-2-3 15,-5 4 0-15,3-2 1 16,-3 2 2-16,0-4 0 16,4 4-3-16,-1-2 2 15,4 0-2-15,5-2 3 16,0-1-3-16,7 0 0 16,-5 1 2-16,7 2-2 15,1-1 0-15,-1 0 0 16,0 3-2-16,1 0 3 15,-7 0-1-15,6 0 0 0,-2 0 3 16,0 0-6-16,2 0 3 16,3 0 0-16,0 0-3 15,0 0 5-15,0 0-2 16,0-3 0-16,-3 3 2 16,0 0-4-16,-2 0 2 15,0 0 0-15,-4 0-1 16,8 0 2-16,-6 0-1 15,5 3 0-15,-3 0 3 16,2-3-6-16,-6 3 3 16,9-1 0-16,-5-2-3 15,2 4-5-15,-2-4 8 16,-3 0-2-16,-3 0 2 16,-2 0-4-16,-3 0 4 0,1 2 0 15,-1-2 0-15,-2 0 5 16,2 0-5-16,-8 0 2 15,-1 0 3-15,-5 0-5 16,-7 0 1-16,1 0-1 16,1 0 10-16,-4 0-9 15,3 0 18-15,-4 0-4 16,4 0-9-16,-2 0 6 16,2 0-11-16,2 0-1 15,0 0 14-15,-2 0-12 16,3 0 2-16,2 0 0 15,-3 0 7-15,-1 0-8 16,-1 0-3-16,-3 0 0 0,-1 0 3 16,-4 0-1-16,3 0 1 15,-8 0 6-15,3 0-7 16,-2 0 4-16,2 0-5 16,-4 0-1-16,5 0 1 15,-6 0 2-15,1 0-3 16,-4 0 2-16,3 0 0 15,-2 0 5-15,1 0-4 16,2 0 3-16,-3 0 11 16,3-2-16-16,4-2 3 15,-8-1-1-15,5 2-2 16,-1-5 3-16,-2 2-3 0,-1 0 0 16,-2-5 11-16,0-3-3 15,0-4 5-15,0 2-7 16,0-1-4-16,0-3 5 15,0 4-8-15,-2-2 0 16,2 7 1-16,0 2-1 16,-3 4 0-16,1-1 0 15,2 4-2-15,0-1-8 16,-3 3-31-16,3 0-34 16,-6 0-59-16,0 0-104 15,-5 11-708-15</inkml:trace>
  <inkml:trace contextRef="#ctx0" brushRef="#br0" timeOffset="49082.81">16888 11243 713 0,'0'0'11'0,"0"0"-11"16,0 0 13-16,0 0 22 15,0 0 23-15,0 0 62 16,0-14 19-16,0 14-39 0,0 0-36 16,0 0-12-16,-3 0-40 15,3 0-11-15,0 0-2 16,0 0-8-16,0 0 5 15,-2 0 4-15,2 0 0 16,0 6 16-16,0 5 6 16,0 3-14-16,0 0 0 15,0-2-6-15,5-1-2 16,6 0 0-16,-1-2-2 16,11-1-3-16,-6 0 5 15,6-4 0-15,3 4-3 16,-3-2 5-16,-1-2-2 15,10 2 0-15,-1 0 5 0,2 0-4 16,5 2-1 0,0-2 4-16,4-3-3 0,0 0 0 15,1 2 9-15,0-2 4 16,4-3-11-16,0 0 9 16,5 0-12-16,-4 0 0 15,1 0 6-15,-2 0-4 16,-1 0-1-16,6 0 5 15,0 0-2-15,-2 3 2 16,6-3-6-16,3 3 0 16,8-3 2-16,6 0 0 15,-1 0-2-15,6 0 5 0,0 0-5 16,0 0 11 0,0 0-11-16,-1 0 0 0,6 0 0 15,0-6 0-15,-5 0 0 16,0 1 0-16,0-4 2 15,-6 3-7-15,3 2 5 16,1 0 0-16,-2 2 0 16,2 2 1-16,2 0-1 15,-4 0 0-15,-1 0 1 16,0 0-2-16,-6 2 1 16,4 2 0-16,-2 0-6 15,4 0 10-15,-1-4-4 16,-2 0 0-16,-3 0 1 15,-1 0-2-15,-2 0 2 16,-2 0-1-16,0 0 4 0,1 0-2 16,-1 0-1-1,0 2-1-15,7-2 2 0,4 0-1 16,-4 0-1-16,2 0 0 16,-3 0-3-16,-1 0 2 15,2-2 1-15,2-4 0 16,-2 4 4-16,-1-4-5 15,1 6 1-15,2 0 0 16,-4 0-2-16,1 0 4 16,-1 0-2-16,1-4 1 15,-4 2 1-15,8-2-3 16,-4 2 1-16,4 0 0 0,6-2 6 16,-3 4-6-16,2-2 4 15,-4 2 1-15,0-3-5 16,3 3 8-16,-2 0-8 15,4-3 1-15,-6 1-1 16,6-2 0-16,-5 2 0 16,-1-4 3-16,3 3-2 15,-4 3 7-15,-2-3-1 16,2 1 2-16,-2 2-1 16,4 0-7-16,-1 0 0 15,4 0-1-15,-6-3 1 16,2-3-4-16,-4 3 3 15,4-5 0-15,-3 5 0 0,-1 1 1 16,-2-2-1 0,-4 4 0-16,-7 0 3 0,2 0-5 15,-5 0 2-15,2 0 0 16,-2 0-2-16,0 4 2 16,-4-2 0-16,3-2-4 15,1 3 2-15,-2 0-2 16,5-1 3-16,-3 1 1 15,2 0-1-15,-7 0 2 16,-2 3-1-16,-4-1 0 16,-2 1 1-16,0-3-2 15,-4 3 1-15,2-4-1 16,-4 4-3-16,1-4-3 0,-4 2 6 16,3-2-1-16,-3 0 3 15,3-2-3-15,-6 4 2 16,5-2 0-16,-5 2-1 15,1-4 2-15,4 2-1 16,-5-2 0-16,5 4 3 16,-4-4-5-16,1 0 2 15,2 0 0-15,2 0 2 16,-1 0-1-16,4 0-1 16,-3-6 1-16,0 0 1 15,5 0 2-15,-1 4-3 16,1-4 0-16,2 3 5 15,-2-2-3-15,0 1-3 16,11-1 0-16,-2 2 1 0,1-5-1 16,2 8 0-1,-5-3 0-15,0 0-2 0,-1 3 2 16,-3-3 0-16,1 0 0 16,-2 3 2-16,1-3-4 15,1-2 2-15,0 2 0 16,-8 3 0-16,-1-2 1 15,-3-2-1-15,-6 4 0 16,-3 0 1-16,0 0-2 16,-3 0 1-16,-4 0 0 15,3 0-3-15,-1 0 3 16,-2 0 0-16,2 4 0 0,0-4 3 16,-2 2-3-1,2 1 0-15,-4-3 0 0,0 0-3 16,-1 0 6-16,-2 0-3 15,-2 0 0-15,4 0 0 16,-3 0 0-16,0 0 0 16,2 0 3-16,-6 0-2 15,-2-3 2-15,3 1-3 16,-3-4 10-16,2 0-7 16,2-6 9-16,-4 2 3 15,5-5-7-15,-5 1 1 16,1 3-8-16,-1-4-1 15,0 7 0-15,0 0-2 16,0 4 2-16,0 2-12 16,0 2-35-16,0 0-65 0,-1 0-339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5:52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4008 5943 67 0,'0'0'805'15,"0"0"-789"-15,0 0 46 16,0 0 99-16,0 0-68 0,0 0-44 15,0 0-5-15,6-22-1 16,-6 22-9-16,0 0-5 16,0 0 0-16,0 0 3 15,0 0-3-15,0 0-5 16,0 0 13-16,0 0-14 16,0 0-6-16,0 0 4 15,0 0-3-15,0 0-4 16,0 0-6-16,0 0-6 15,-4 0 6-15,-3 0-7 16,-6 0 0-16,2 6 1 0,-4-2 0 16,-1 8 1-1,-3 2 4-15,-1 3-6 0,-1 0 9 16,2 2-5-16,3-1 1 16,1-1 0-16,-1 3-4 15,6 0 0-15,-4 2 1 16,-1 0-3-16,3 1 4 15,-2 3 0-15,-2 2-1 16,3 0 2-16,1-1-2 16,-2 5 4-16,4-1 0 15,-1 1-4-15,6 4 5 16,5-3-7-16,-5-5-1 16,5 4 2-16,0-1 0 15,0 0-2-15,0 0 1 0,5 2 1 16,5 2 2-1,-1-1-3-15,-2 0 0 0,3-1 1 16,4 1-1-16,-4-2 1 16,1-2-2-16,4-1 0 15,-5-1 1-15,1-3-1 16,-3-5 0-16,3 0 0 16,-1-6 1-16,0-3-1 15,-4 0 0-15,9-2 0 16,-6-4-1-16,-2 1 1 15,1-3 0-15,-6 0-1 16,1-3 0-16,-1 3 1 16,-2-3-4-16,4 0-13 0,-4 0-12 15,0 0-32-15,0 0-80 16,0 2-227-16</inkml:trace>
  <inkml:trace contextRef="#ctx0" brushRef="#br0" timeOffset="2228.11">3984 15096 836 0,'0'0'91'0,"0"0"-2"15,0 0 77-15,0 0-91 16,0 0-9-16,0 0-9 16,0 0 2-16,0 0-10 0,0 0 1 15,0 0 8 1,0 0-8-16,0 0-12 0,0 0-8 15,0 0-19-15,0 0-3 16,0 0-8-16,0 0-2 16,16 2-1-16,5 1-1 15,3 3 4-15,10-3 1 16,-1-3-1-16,1 2 0 16,11 2 1-16,-4-4 0 15,-1 2-1-15,-4 0 0 16,-1 2 0-16,-9-4-1 15,3 2 1-15,-9 2 0 16,-4-4 0-16,-1 0 1 16,1 0-4-16,-7 0-3 15,-3 0-4-15,3-4 0 0,-7 2-7 16,1-4 9-16,-1 0-1 16,1 1-6-16,-1-1 4 15,-2 1-7-15,0-1 9 16,0-3 8-16,0 4 2 15,0-1 6-15,0 1 2 16,-2 1 6-16,-3 0 4 16,0-2-7-16,0 2 2 15,1 2 6-15,3-2-16 16,-3 2 7-16,4 2 3 16,0 0-10-16,0 0-3 15,0 0-1-15,0 0-2 0,0 0 0 16,0 0-8-16,14 6 4 15,2 6 5-15,4-2 1 16,4 4-1-16,-3 1 0 16,0-1-3-16,-6-4 3 15,-1 2-5-15,-7-4 4 16,-2-2 1-16,-1 0 1 16,-4 0 1-16,0-1 0 15,0 6 5-15,-19 1 9 16,-2 2-10-16,-3-3 2 15,1 1-4-15,-1-2-3 16,4 0 0-16,4-2-25 16,1-2-43-16,-4-4-92 15,3 1-400-15</inkml:trace>
  <inkml:trace contextRef="#ctx0" brushRef="#br0" timeOffset="3678.34">3059 6392 961 0,'0'0'136'16,"0"0"-28"-16,0 0 77 16,0 0-81-16,0 0-40 15,0 0-25-15,16-71-4 0,-16 68-2 16,0 1-11-16,0 2 1 15,0 0 2-15,0 0-14 16,0 0-4-16,0 8-4 16,0 12-2-16,0 8 6 15,-5 0-4-15,5-3-3 16,-5-1 0-16,5-10-1 16,0-6-2-16,0-2-19 15,0-6-28-15,0 0-42 16,0 0-181-16,0-6-676 15</inkml:trace>
  <inkml:trace contextRef="#ctx0" brushRef="#br0" timeOffset="4154.34">3085 6115 1044 0,'0'0'102'15,"0"0"-57"-15,0 0 63 16,-96-26-11-16,72 26-30 16,-4 10-17-16,-1 18-19 0,3 11 1 15,0 12-3 1,2 9 4-16,8 1-8 0,6 1-13 15,7-3-1-15,3-5-5 16,5-9-4-16,14-6 6 16,12-7-8-16,8-10 0 15,6-7 0-15,7-10 0 16,3-5-1-16,2-5 1 16,-7-15-11-16,-5-9 5 15,-4-4-11-15,-12-9 0 16,-3-7 5-16,-10-5 0 15,-8 1 2-15,-8-1 10 16,-3 1 0-16,-28 2 18 16,-4 3-9-16,-6 11 5 0,-4 12-3 15,4 11 1-15,1 9-6 16,4 5-6-16,10 8-21 16,5 14-42-16,8-2-211 15</inkml:trace>
  <inkml:trace contextRef="#ctx0" brushRef="#br0" timeOffset="5206.34">3232 15005 646 0,'0'0'464'0,"0"0"-361"0,0 0 55 16,0 0-9-16,0 0-67 16,0 0-52-16,0 0-6 15,0 0-2-15,0 0-3 16,0 0 2-16,0 3-12 16,0 14 3-16,0 11-6 15,-6 9-4-15,-4-3 0 16,5-4-2-16,5-10-5 15,0-8-18-15,0-7-37 16,0-5-98-16,0 0-217 0</inkml:trace>
  <inkml:trace contextRef="#ctx0" brushRef="#br0" timeOffset="5727.35">3247 14907 922 0,'0'0'49'0,"0"0"121"16,0 0 34-16,0 0-83 0,-102 5-65 15,87 3-23-15,-4 4 5 16,-2 2-12-16,1 6 5 16,-6 5-6-16,5 9-8 15,0 6 3-15,3 5-12 16,7 5 4-16,1 1 1 16,6-5-10-16,4-5 9 15,0-7-12-15,9-5 0 16,17-9-1-16,8-6-2 15,8-6 2-15,8-8-1 16,1 0-8-16,8-14-1 16,-7-12-6-16,3-5 1 0,-9-3 3 15,-6-7 6-15,-9 3 7 16,-7-4 3-16,-12-1 1 16,-7 2 6-16,-5 5 6 15,-7-2 4-15,-22 7 7 16,-11 5-8-16,-6 7-4 15,-6 10-15-15,2 4-9 16,5 5-17-16,6 3-32 16,8 13-70-16,0 8-402 15</inkml:trace>
  <inkml:trace contextRef="#ctx0" brushRef="#br0" timeOffset="8863.42">3561 8100 578 0,'0'0'332'0,"0"0"-222"0,0 0 55 15,0 0-64-15,0 0-44 16,0 0-31-16,0 0 2 16,0 0-3-16,0 0-1 15,0 0 5-15,0 0 1 16,0 0 6-16,0 0-9 15,0 0-10-15,-11 0-1 16,1 0-16-16,-6 0 3 16,1 0 0-16,-1 0-1 15,-3 2-2-15,4 4 2 16,-6 2-1-16,6 4 1 16,-1-4-1-16,6 0 0 15,-4 4-1-15,4-4 3 0,0 1-2 16,4-4 0-16,1 4 1 15,2-1 1-15,-2 0-3 16,3 2 0-16,-2 0 0 16,3 2-1-16,1 2 1 15,0 0 0-15,0 3 1 16,0 3-1-16,0 2 0 16,0 1 0-16,7 5 0 15,-2-2 0-15,3-1 0 16,-2 0 0-16,4-2 2 15,-5 5-1-15,9-3-1 16,-4 1 0-16,0-1-1 0,1 1 2 16,-1 2-1-16,0 0 0 15,1 3 1-15,-3 1 1 16,4 1-2-16,-3-2 0 16,-2-2 1-16,2-1-1 15,-4 3 0-15,-5-1 2 16,0-1-2-16,0 2 8 15,0-2-2-15,-5-2 3 16,-9-1 6-16,3-4-7 16,-1 4 5-16,-1-10-5 15,2 1-5-15,1-3 2 16,1-5-4-16,2 2-1 16,-1-3 3-16,-4-2-1 0,-2 3-1 15,4 0-1 1,-1-1 2-16,3 3-3 0,-3-3 1 15,1-2 0-15,5 0-2 16,0 0 2-16,5-6 0 16,0 0-6-16,0 2-3 15,0-2 7-15,0 0-9 16,0 0-3-16,0 0 1 16,0 0-15-16,0 0-8 15,10 0 16-15,6 0 20 16,8 0-2-16,-4 6 2 15,4-4 0-15,-3 4 0 16,5 0 0-16,-5 6 0 16,-1-1 0-16,-1 3 3 0,0 0 0 15,-8 6 0-15,-5 0 3 16,0-1 12-16,-6 9-7 16,0 4 2-16,0 2 0 15,0 2-2-15,-12 7 5 16,1-7-9-16,-8 3 2 15,9 1 6-15,-9-3-11 16,3-1 5-16,4-1 1 16,-1 1-4-16,7-2 3 15,1-5-8-15,0-5 0 16,5-1 0-16,0-6 0 16,0 0-2-16,10-3 1 15,1-2-4-15,13-2 4 0,2-6-2 16,8-2-2-16,8-2 4 15,4 0-7-15,-1-8 0 16,-6-6-12-16,-8 6-17 16,0-4-11-16,-6 4-44 15,-10-7-150-15,-15 1-1045 16</inkml:trace>
  <inkml:trace contextRef="#ctx0" brushRef="#br0" timeOffset="9849.42">2534 9002 898 0,'0'0'307'0,"0"0"-273"16,0 0-9-16,0 0 77 15,0 0-57-15,0 0-39 16,21 0 9-16,-8 0 1 16,3 0-10-16,-6 9 13 15,1 5-4-15,-6 3 11 16,-5 0-6-16,0 9-5 15,0-4 11-15,-5 6-10 16,-11-3-6-16,2-5 6 0,2 0-5 16,2-6-1-16,5-5-4 15,1-4-6-15,4 0 3 16,0-1-3-16,0 2-1 16,0-2 0-16,0 8-4 15,11-4 5-15,8 4 0 16,-4-4-1-16,1-2 1 15,8-6 0-15,-7 0-5 16,2 0-21-16,2-14-63 16,-3-6-139-16,-7-6-706 15</inkml:trace>
  <inkml:trace contextRef="#ctx0" brushRef="#br0" timeOffset="10269.41">2508 8799 1027 0,'0'0'420'16,"0"0"-391"-16,-96 3-21 16,66 11 39-16,-1 12-13 15,2 7-8-15,-2 13-14 16,5 9 13-16,0 11-4 15,7 10-7-15,9 6 5 16,10 5-9-16,0 1-4 16,24 0 1-16,12-15-7 0,9-12 0 15,7-18 0-15,13-26-3 16,6-17 3-16,5-11-12 16,1-38-3-16,-3-15-7 15,-12-15-17-15,-12-3 11 16,-14 3 12-16,-17 5 16 15,-19 4 5-15,-5 8 17 16,-29 3 10-16,-13 11-6 16,-3 11-6-16,-1 15 3 15,1 14-8-15,0 8-14 16,14 0-2-16,5 24-21 16,1 11-47-16,6 4-144 15</inkml:trace>
  <inkml:trace contextRef="#ctx0" brushRef="#br0" timeOffset="11671.96">3201 15775 1095 0,'0'0'87'0,"0"0"-53"16,0 0 9-16,0 0 21 0,0 0-57 15,0 0-3-15,0 0-4 16,0 0 0-16,0 0 1 15,10 0 2-15,-5 4 4 16,0 7-1-16,-5 0 9 16,0 3 20-16,0 3-4 15,0 1 5-15,0 1-5 16,-5-2-10-16,-5-3 5 16,5 3-12-16,-4-5-5 15,2-8 6-15,4 2-5 16,1-2-2-16,2-2-4 15,0 1-3-15,0-3 5 16,0 5-6-16,0-2 0 0,0 0-1 16,0 3 1-16,7-3 0 15,1 2 0-15,3-2 3 16,-1 0-2-16,6-3-1 16,-6 0-6-16,4 0-20 15,-7 0-49-15,1-9-44 16,-3-8-236-16</inkml:trace>
  <inkml:trace contextRef="#ctx0" brushRef="#br0" timeOffset="12146.94">3195 15634 954 0,'0'0'46'0,"0"0"139"16,0 0-62-16,0 0-71 16,0 0 0-16,-84 32-6 15,69-10-7-15,-3 6-7 16,5 9 2-16,-3 3-10 15,11 5-11-15,5 0-9 16,0-5 10-16,0-4-13 0,5-5 2 16,16-5-3-16,3-4 2 15,2-8-4-15,10-5 1 16,3-7-1-16,1-2 2 16,1-8-14-16,4-15 4 15,-9-3-1-15,-1-1 2 16,-15 1 2-16,-9 2 5 15,-6-2 2-15,-5 9-1 16,0-6 6-16,-10 0 8 16,-9 3-3-16,-7-2-6 15,5-1-4-15,-3 7-10 16,3 4-45-16,6 10-61 16,5 2-50-16,-1 2-592 15</inkml:trace>
  <inkml:trace contextRef="#ctx0" brushRef="#br0" timeOffset="12969.49">4026 15852 52 0,'0'0'1150'0,"0"0"-1139"15,0 0 141-15,0 0-42 16,0 0-88-16,0 0-7 16,-16 0-13-16,30 0 0 15,7 0 18-15,5 0 0 0,13-6-7 16,-3 0 3-16,6 0-7 15,2 2 0-15,-2 0-4 16,1-2-4-16,-7 4-1 16,-5-4 0-16,-5 6 0 15,-7-6 0-15,-4 4-8 16,-4 2-8-16,-3-3-13 16,-8 3-20-16,0-3-2 15,0-2-1-15,0-1-6 16,0-6 2-16,0 2 21 15,-8-2 35-15,2 4 7 16,-4 2 29-16,0 0 29 0,5 0 8 16,-1 6-18-1,3 0 2-15,1-2-18 0,2 2-16 16,0 0-17-16,0 0-5 16,0 0-2-16,2 0-6 15,8 0 7-15,4 0-2 16,7 6 4-16,-1 2-2 15,1 0 1-15,-2 0-1 16,0 4 2-16,-7 0 0 16,-3-4 0-16,-2 0 8 15,-4-2-8-15,-1-1 8 16,-2 1 4-16,0 2 1 16,0 4 9-16,0 2-4 0,-12 0-8 15,1 3 3 1,-8 3-5-16,4-6 2 0,-1 4-12 15,3-4 0-15,1-4-9 16,1 2-36-16,-3-4-98 16,4-5-397-16</inkml:trace>
  <inkml:trace contextRef="#ctx0" brushRef="#br0" timeOffset="22694.71">12148 16227 1084 0,'0'0'0'0,"0"0"32"15,0 0-32-15,0 0 16 16,0 0-13-16,0 0 6 15,0 0 49-15,-5 0-2 16,5 0 43-16,0 3-20 0,0 8-37 16,0 9-31-16,0 12-1 15,0 7 2-15,-6-3-11 16,6 1 6-16,0-3-7 16,0 0 4-16,0-6-2 15,0 1-2-15,11-5 0 16,3-4-2-16,1-3 0 15,1-9 0-15,-1 1-5 16,9-6-5-16,4-3 6 16,6 0 1-16,6-6 5 15,1-5 4-15,9 0-2 16,0 0 0-16,-3-3-2 0,8 2 4 16,-4 4-3-16,-1 0-1 15,5 2 0-15,-5 2 1 16,2 4 0-16,0 0-1 15,8 0 0-15,9 0 2 16,2-2 0-16,-1-4 0 16,3 4-1-16,6-2 6 15,3 2 6-15,5-1-1 16,2 0-3-16,2-2-9 16,6-1 4-16,5-2-2 15,3-4-2-15,7 0 1 16,5 2 2-16,3 1 0 15,3 4 7-15,1-4-7 0,-7 3 2 16,10-2-3 0,-3 0-2-16,4-4 1 0,-1-2 2 15,8 2-2-15,2 2-1 16,0 4 1-16,-5 0 0 16,3 6 1-16,-13 0-2 15,5 0 0-15,-3 0 2 16,0 8-1-16,0-4-1 15,4-2 0-15,8-2 3 16,-3 0-3-16,6 0 0 16,-11 0-3-16,4 0 5 15,-3 0-4-15,-1 0 2 16,-6 0 0-16,4 0 3 16,0 0-3-16,6 0 0 0,-1 0 0 15,0 0 0-15,-3-2 0 16,-3-2 0-16,1-1 0 15,2-1 2-15,-4-2-2 16,3 2 0-16,1 0 2 16,1 4-1-16,3 2 2 15,-1-3-3-15,0-3 0 16,-3 3 1-16,4 1-1 16,3-6 0-16,-4-2 0 15,6 2 0-15,5-6 0 16,-4 3 0-16,1 0 3 15,-6 2-5-15,-6 3 2 16,-1 1 0-16,-5 2 2 0,-1 0-1 16,1 0 2-16,3 1-3 15,1-4 0-15,5 0 0 16,-3-2 0-16,-1 0-2 16,-4 2-1-16,-1-3 4 15,-4 6-1-15,-2-3 0 16,-3-2 2-16,9 3-1 15,-4 2-1-15,4-3 0 16,-1 1-1-16,-3-1 1 16,-5 0 0-16,0 4-1 0,-3-2 1 15,-6 2 1 1,-1-2-1-16,-2 4 0 0,-4 0 0 16,4 0 1-1,2 0-1-15,-6-2 0 0,1 2 1 16,-6-2-5-16,-5 2 4 15,-2 0 0-15,-3 0-3 16,-5 0 5-16,0 0-2 16,-4 4 0-16,2 2 1 15,-3 0 0-15,0-3-1 16,1 2 0-16,-1-1-3 16,4-4 4-16,1 2-1 15,-2-2 0-15,-1 0 1 16,-8 0-6-16,-3 3 5 15,4-3 0-15,-1 0-2 16,0 0 5-16,1 0-3 16,3 0 0-16,-7 0-1 0,3-3 1 15,1-3 0-15,-4 1 0 16,-2 0-2-16,0 1 2 16,-8 2 0-16,1-2 0 15,3 0 4-15,-5 0-5 16,4 2 1-16,-5-4 0 15,-7 3-1-15,-5 0-2 16,-10 1 3-16,-7 2 0 16,-4 0 1-16,-10 0-4 15,-4 0 3-15,-1 0 0 16,-2 0-3-16,0 0 6 16,0 0-2-16,0 0 6 0,0 0-2 15,0 0 8-15,0 0-9 16,0 0 0-16,0 0 6 15,0-4-10-15,0-1-1 16,0-4 0-16,0 1 1 16,0-3 0-16,-2-3 0 15,-1 0 0-15,-3 0 1 16,6-4 2-16,-1 2-5 16,1-4 2-16,0 1-6 15,0 1-7-15,0 4-5 16,0 8-6-16,-4 6 10 0,3 0-13 15,-6 9-93 1,-5 14-313-16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97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0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</a:t>
            </a:r>
            <a:br>
              <a:rPr lang="nl-NL"/>
            </a:br>
            <a:br>
              <a:rPr lang="nl-NL"/>
            </a:br>
            <a:r>
              <a:rPr lang="nl-NL" err="1">
                <a:latin typeface="Verdana"/>
                <a:ea typeface="Verdana"/>
                <a:cs typeface="Verdana"/>
              </a:rPr>
              <a:t>Lecture</a:t>
            </a:r>
            <a:r>
              <a:rPr lang="nl-NL">
                <a:latin typeface="Verdana"/>
                <a:ea typeface="Verdana"/>
                <a:cs typeface="Verdana"/>
              </a:rPr>
              <a:t> 4 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C0B4538B-6121-40B8-88B5-5FCC8C2B32FE}"/>
                  </a:ext>
                </a:extLst>
              </p14:cNvPr>
              <p14:cNvContentPartPr/>
              <p14:nvPr/>
            </p14:nvContentPartPr>
            <p14:xfrm>
              <a:off x="5439240" y="2919600"/>
              <a:ext cx="3084840" cy="45360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C0B4538B-6121-40B8-88B5-5FCC8C2B3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9880" y="2910240"/>
                <a:ext cx="310356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E740037-B0AB-469D-82A5-F08D803C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51" y="2828263"/>
            <a:ext cx="969476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canStudentsFitInClassroom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easily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Easily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"Yes, but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it's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full classroom"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floor"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way"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CA348-2CB9-4970-AB1B-415BADE9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9ABEE-9620-4184-BF9E-5576E5D0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guards are </a:t>
            </a:r>
            <a:r>
              <a:rPr lang="en-US" err="1"/>
              <a:t>boolean</a:t>
            </a:r>
            <a:r>
              <a:rPr lang="en-US"/>
              <a:t> expressions which are used to make cases more specific.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777C12-FFE3-4EC3-B211-623A6AA2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2687BC-B420-49EF-9DA4-D86072B55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90817CC-AC45-4348-8D82-DB19E0C28DFC}"/>
              </a:ext>
            </a:extLst>
          </p:cNvPr>
          <p:cNvSpPr/>
          <p:nvPr/>
        </p:nvSpPr>
        <p:spPr>
          <a:xfrm>
            <a:off x="2906225" y="3428999"/>
            <a:ext cx="1712428" cy="140425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2E46B2C-C15A-42D3-AFCD-0015292F9FE6}"/>
                  </a:ext>
                </a:extLst>
              </p14:cNvPr>
              <p14:cNvContentPartPr/>
              <p14:nvPr/>
            </p14:nvContentPartPr>
            <p14:xfrm>
              <a:off x="2351520" y="3628800"/>
              <a:ext cx="2142360" cy="15642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2E46B2C-C15A-42D3-AFCD-0015292F9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2160" y="3619440"/>
                <a:ext cx="2161080" cy="15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8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7743F0-3BFE-4EAA-B659-42F0AF1D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124000"/>
            <a:ext cx="749115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3503AC-13B9-4B62-9DFF-D12BA249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4246874"/>
            <a:ext cx="8180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9F2DB920-BBF0-4DC9-8B80-B30645E7F562}"/>
                  </a:ext>
                </a:extLst>
              </p14:cNvPr>
              <p14:cNvContentPartPr/>
              <p14:nvPr/>
            </p14:nvContentPartPr>
            <p14:xfrm>
              <a:off x="1637640" y="2505960"/>
              <a:ext cx="7008480" cy="31662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9F2DB920-BBF0-4DC9-8B80-B30645E7F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8280" y="2496600"/>
                <a:ext cx="7027200" cy="31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85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02B0FEC-A0E5-4BD7-B792-1FDE28CBA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498" y="3101065"/>
            <a:ext cx="50835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/>
                <a:cs typeface="Courier New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(list: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]):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 {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list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match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{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case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Nil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=&gt;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true</a:t>
            </a:r>
            <a:br>
              <a:rPr lang="nl-NL" altLang="nl-NL" sz="1400" b="1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b="1">
                <a:solidFill>
                  <a:srgbClr val="CC7832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case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_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::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Nil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=&gt;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true</a:t>
            </a:r>
            <a:br>
              <a:rPr lang="nl-NL" altLang="nl-NL" sz="1400" b="1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b="1">
                <a:solidFill>
                  <a:srgbClr val="CC7832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case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el1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::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el2</a:t>
            </a:r>
            <a:r>
              <a:rPr lang="nl-NL" altLang="nl-NL" sz="1400" i="1">
                <a:solidFill>
                  <a:srgbClr val="A9B7C6"/>
                </a:solidFill>
                <a:latin typeface="Courier New"/>
                <a:cs typeface="Courier New"/>
              </a:rPr>
              <a:t>::_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el1 &gt;= el2 =&gt;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false</a:t>
            </a:r>
            <a:br>
              <a:rPr lang="nl-NL" altLang="nl-NL" sz="1400" b="1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b="1">
                <a:solidFill>
                  <a:srgbClr val="CC7832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case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_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}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6FEE22-5ADF-4AEC-8623-B570EB30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123672"/>
            <a:ext cx="573907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 ==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element1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element2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tail.head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(element1 &gt;= element2)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41AFC02F-BF48-4DFB-9786-32ADF1DC60A5}"/>
                  </a:ext>
                </a:extLst>
              </p14:cNvPr>
              <p14:cNvContentPartPr/>
              <p14:nvPr/>
            </p14:nvContentPartPr>
            <p14:xfrm>
              <a:off x="548280" y="1171080"/>
              <a:ext cx="11580120" cy="50022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41AFC02F-BF48-4DFB-9786-32ADF1DC60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20" y="1161720"/>
                <a:ext cx="11598840" cy="50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21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E98024C-72A6-463C-8809-64220008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64" y="1473349"/>
            <a:ext cx="1025024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scala.io.StdIn.readInt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(input))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attempts.contains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(input))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Game over!"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input)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E23D13-1B87-458D-BB5F-12572755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88" y="4196536"/>
            <a:ext cx="1025024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scala.io.StdIn.readInt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attempts.contains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Game over!"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5A8EF868-3644-489D-BC11-29CD309085B7}"/>
                  </a:ext>
                </a:extLst>
              </p14:cNvPr>
              <p14:cNvContentPartPr/>
              <p14:nvPr/>
            </p14:nvContentPartPr>
            <p14:xfrm>
              <a:off x="912240" y="2007720"/>
              <a:ext cx="700560" cy="38923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5A8EF868-3644-489D-BC11-29CD30908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1998360"/>
                <a:ext cx="719280" cy="39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07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4180-E18B-4E6B-A37E-BE0A8FA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Verdana"/>
                <a:ea typeface="Verdana"/>
              </a:rPr>
              <a:t>Using Option </a:t>
            </a:r>
            <a:r>
              <a:rPr lang="nl-NL" err="1">
                <a:latin typeface="Verdana"/>
                <a:ea typeface="Verdana"/>
              </a:rPr>
              <a:t>and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Either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E8402-84FA-4E0D-8D38-B56D3FDB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</a:rPr>
              <a:t>An Option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contain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an</a:t>
            </a:r>
            <a:r>
              <a:rPr lang="nl-NL">
                <a:latin typeface="Verdana"/>
                <a:ea typeface="Verdana"/>
              </a:rPr>
              <a:t> object or </a:t>
            </a:r>
            <a:r>
              <a:rPr lang="nl-NL" err="1">
                <a:latin typeface="Verdana"/>
                <a:ea typeface="Verdana"/>
              </a:rPr>
              <a:t>nothing</a:t>
            </a:r>
            <a:r>
              <a:rPr lang="nl-NL">
                <a:latin typeface="Verdana"/>
                <a:ea typeface="Verdana"/>
              </a:rPr>
              <a:t>. 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>
              <a:latin typeface="Verdana"/>
              <a:ea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</a:rPr>
              <a:t>An </a:t>
            </a:r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contain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one</a:t>
            </a:r>
            <a:r>
              <a:rPr lang="nl-NL">
                <a:latin typeface="Verdana"/>
                <a:ea typeface="Verdana"/>
              </a:rPr>
              <a:t> of </a:t>
            </a:r>
            <a:r>
              <a:rPr lang="nl-NL" err="1">
                <a:latin typeface="Verdana"/>
                <a:ea typeface="Verdana"/>
              </a:rPr>
              <a:t>two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values</a:t>
            </a:r>
            <a:r>
              <a:rPr lang="nl-NL">
                <a:latin typeface="Verdana"/>
                <a:ea typeface="Verdana"/>
              </a:rPr>
              <a:t> (</a:t>
            </a:r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left</a:t>
            </a:r>
            <a:r>
              <a:rPr lang="nl-NL">
                <a:latin typeface="Verdana"/>
                <a:ea typeface="Verdana"/>
              </a:rPr>
              <a:t> or right).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8ED8-7121-4B6A-84B3-CB77EF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5F8E82-F508-463B-B5CF-2EA96B01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D05483-2DE2-478A-AB23-EFE86BD5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474649"/>
            <a:ext cx="698191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Option[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Option[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None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E8CF86-8344-4CFD-BC29-D2398FF9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957080"/>
            <a:ext cx="698191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B8AC8B18-00BE-4C62-AABF-AAC558516101}"/>
                  </a:ext>
                </a:extLst>
              </p14:cNvPr>
              <p14:cNvContentPartPr/>
              <p14:nvPr/>
            </p14:nvContentPartPr>
            <p14:xfrm>
              <a:off x="2114640" y="2693880"/>
              <a:ext cx="3994560" cy="22003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B8AC8B18-00BE-4C62-AABF-AAC558516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5280" y="2684520"/>
                <a:ext cx="4013280" cy="22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53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4180-E18B-4E6B-A37E-BE0A8FA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Verdana"/>
                <a:ea typeface="Verdana"/>
              </a:rPr>
              <a:t>An </a:t>
            </a:r>
            <a:r>
              <a:rPr lang="nl-NL" err="1">
                <a:latin typeface="Verdana"/>
                <a:ea typeface="Verdana"/>
              </a:rPr>
              <a:t>optional</a:t>
            </a:r>
            <a:r>
              <a:rPr lang="nl-NL">
                <a:latin typeface="Verdana"/>
                <a:ea typeface="Verdana"/>
              </a:rPr>
              <a:t> return </a:t>
            </a:r>
            <a:r>
              <a:rPr lang="nl-NL" err="1">
                <a:latin typeface="Verdana"/>
                <a:ea typeface="Verdana"/>
              </a:rPr>
              <a:t>value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E8402-84FA-4E0D-8D38-B56D3FDB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>
                <a:latin typeface="Verdana"/>
                <a:ea typeface="Verdana"/>
              </a:rPr>
              <a:t>A function can return an option when it doesn’t always return a value. 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8ED8-7121-4B6A-84B3-CB77EF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5F8E82-F508-463B-B5CF-2EA96B01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7F989B-7A53-4A7F-9D8D-EF40A9D7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874599"/>
            <a:ext cx="733587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/>
                <a:cs typeface="Courier New"/>
              </a:rPr>
              <a:t>getLastElement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(l: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]): Option[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] = {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l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match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{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case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::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Nil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=&gt;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case </a:t>
            </a: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_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getLastElement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case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Nil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=&gt; None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}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}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getLastElement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(2)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getLastElement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())</a:t>
            </a: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None</a:t>
            </a:r>
            <a:endParaRPr lang="nl-NL" altLang="nl-NL" sz="1400" b="0" i="0" u="none" strike="noStrike" cap="none" baseline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6F04A8B0-1888-4FF8-8193-C6319BCB89F2}"/>
                  </a:ext>
                </a:extLst>
              </p14:cNvPr>
              <p14:cNvContentPartPr/>
              <p14:nvPr/>
            </p14:nvContentPartPr>
            <p14:xfrm>
              <a:off x="1177560" y="2433960"/>
              <a:ext cx="10387800" cy="392508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6F04A8B0-1888-4FF8-8193-C6319BCB8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00" y="2424600"/>
                <a:ext cx="10406520" cy="39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51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4180-E18B-4E6B-A37E-BE0A8FA6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</a:rPr>
              <a:t>Example</a:t>
            </a:r>
            <a:r>
              <a:rPr lang="nl-NL">
                <a:latin typeface="Verdana"/>
                <a:ea typeface="Verdana"/>
              </a:rPr>
              <a:t>: map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E8402-84FA-4E0D-8D38-B56D3FDB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652051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dirty="0">
                <a:latin typeface="Verdana"/>
                <a:ea typeface="Verdana"/>
              </a:rPr>
              <a:t>A map </a:t>
            </a:r>
            <a:r>
              <a:rPr lang="nl-NL" dirty="0" err="1">
                <a:latin typeface="Verdana"/>
                <a:ea typeface="Verdana"/>
              </a:rPr>
              <a:t>can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be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asked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for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the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value</a:t>
            </a:r>
            <a:r>
              <a:rPr lang="nl-NL" dirty="0">
                <a:latin typeface="Verdana"/>
                <a:ea typeface="Verdana"/>
              </a:rPr>
              <a:t> of a </a:t>
            </a:r>
            <a:r>
              <a:rPr lang="nl-NL" dirty="0" err="1">
                <a:latin typeface="Verdana"/>
                <a:ea typeface="Verdana"/>
              </a:rPr>
              <a:t>key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it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doesn’t</a:t>
            </a:r>
            <a:r>
              <a:rPr lang="nl-NL" dirty="0">
                <a:latin typeface="Verdana"/>
                <a:ea typeface="Verdana"/>
              </a:rPr>
              <a:t> </a:t>
            </a:r>
            <a:r>
              <a:rPr lang="nl-NL" dirty="0" err="1">
                <a:latin typeface="Verdana"/>
                <a:ea typeface="Verdana"/>
              </a:rPr>
              <a:t>contain</a:t>
            </a:r>
            <a:r>
              <a:rPr lang="nl-NL" dirty="0">
                <a:latin typeface="Verdana"/>
                <a:ea typeface="Verdana"/>
              </a:rPr>
              <a:t>. What </a:t>
            </a:r>
            <a:r>
              <a:rPr lang="nl-NL" dirty="0" err="1">
                <a:latin typeface="Verdana"/>
                <a:ea typeface="Verdana"/>
              </a:rPr>
              <a:t>to</a:t>
            </a:r>
            <a:r>
              <a:rPr lang="nl-NL" dirty="0">
                <a:latin typeface="Verdana"/>
                <a:ea typeface="Verdana"/>
              </a:rPr>
              <a:t> do? 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</a:rPr>
              <a:t>In an object oriented approach you might throw an exception.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</a:rPr>
              <a:t>The functional approach is to return an option.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8ED8-7121-4B6A-84B3-CB77EF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5F8E82-F508-463B-B5CF-2EA96B01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54B434-7D86-49F3-B7FD-ABA2D6F8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582330"/>
            <a:ext cx="9105677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"France"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"Paris"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"Belgium"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"Brussels"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Netherlands"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"Amsterdam"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capitals.get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(Paris)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capitals.get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Netherlands"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(Amsterdam)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capitals.get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None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(country: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capitals.get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(country)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country 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=&gt;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country)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"Belgium"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Belgium is Brussels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Germany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64E997EC-15B9-42F3-B88D-B181AA66FE78}"/>
                  </a:ext>
                </a:extLst>
              </p14:cNvPr>
              <p14:cNvContentPartPr/>
              <p14:nvPr/>
            </p14:nvContentPartPr>
            <p14:xfrm>
              <a:off x="1088280" y="1839600"/>
              <a:ext cx="10991880" cy="37983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64E997EC-15B9-42F3-B88D-B181AA66FE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920" y="1830240"/>
                <a:ext cx="11010600" cy="38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58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4180-E18B-4E6B-A37E-BE0A8FA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as </a:t>
            </a:r>
            <a:r>
              <a:rPr lang="nl-NL" err="1">
                <a:latin typeface="Verdana"/>
                <a:ea typeface="Verdana"/>
              </a:rPr>
              <a:t>alternative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exceptions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E8402-84FA-4E0D-8D38-B56D3FDB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</a:rPr>
              <a:t>Instead</a:t>
            </a:r>
            <a:r>
              <a:rPr lang="nl-NL">
                <a:latin typeface="Verdana"/>
                <a:ea typeface="Verdana"/>
              </a:rPr>
              <a:t> of </a:t>
            </a:r>
            <a:r>
              <a:rPr lang="nl-NL" err="1">
                <a:latin typeface="Verdana"/>
                <a:ea typeface="Verdana"/>
              </a:rPr>
              <a:t>using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exceptions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you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use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pass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error </a:t>
            </a:r>
            <a:r>
              <a:rPr lang="nl-NL" err="1">
                <a:latin typeface="Verdana"/>
                <a:ea typeface="Verdana"/>
              </a:rPr>
              <a:t>through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until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you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handle </a:t>
            </a:r>
            <a:r>
              <a:rPr lang="nl-NL" err="1">
                <a:latin typeface="Verdana"/>
                <a:ea typeface="Verdana"/>
              </a:rPr>
              <a:t>them</a:t>
            </a:r>
            <a:r>
              <a:rPr lang="nl-NL">
                <a:latin typeface="Verdana"/>
                <a:ea typeface="Verdana"/>
              </a:rPr>
              <a:t>.</a:t>
            </a:r>
            <a:endParaRPr lang="nl-NL"/>
          </a:p>
          <a:p>
            <a:pPr marL="0" indent="0">
              <a:buNone/>
            </a:pP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8ED8-7121-4B6A-84B3-CB77EF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5F8E82-F508-463B-B5CF-2EA96B01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467A83-C6DA-4632-B66D-88384D45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261" y="2899013"/>
            <a:ext cx="8967577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divideOneWith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denominator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Double,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denominator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"Error: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zero"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Double,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divideOneWith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Right(Error: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zero)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D803A48B-04E0-42D2-B15D-F751B13122EA}"/>
                  </a:ext>
                </a:extLst>
              </p14:cNvPr>
              <p14:cNvContentPartPr/>
              <p14:nvPr/>
            </p14:nvContentPartPr>
            <p14:xfrm>
              <a:off x="1464000" y="2314556"/>
              <a:ext cx="7030080" cy="327204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D803A48B-04E0-42D2-B15D-F751B1312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640" y="2305196"/>
                <a:ext cx="7048800" cy="32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4180-E18B-4E6B-A37E-BE0A8FA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as </a:t>
            </a:r>
            <a:r>
              <a:rPr lang="nl-NL" err="1">
                <a:latin typeface="Verdana"/>
                <a:ea typeface="Verdana"/>
              </a:rPr>
              <a:t>alternative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exceptions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E8402-84FA-4E0D-8D38-B56D3FDB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</a:rPr>
              <a:t>Instead</a:t>
            </a:r>
            <a:r>
              <a:rPr lang="nl-NL">
                <a:latin typeface="Verdana"/>
                <a:ea typeface="Verdana"/>
              </a:rPr>
              <a:t> of </a:t>
            </a:r>
            <a:r>
              <a:rPr lang="nl-NL" err="1">
                <a:latin typeface="Verdana"/>
                <a:ea typeface="Verdana"/>
              </a:rPr>
              <a:t>using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exceptions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you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use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pass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error </a:t>
            </a:r>
            <a:r>
              <a:rPr lang="nl-NL" err="1">
                <a:latin typeface="Verdana"/>
                <a:ea typeface="Verdana"/>
              </a:rPr>
              <a:t>through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until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you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handle </a:t>
            </a:r>
            <a:r>
              <a:rPr lang="nl-NL" err="1">
                <a:latin typeface="Verdana"/>
                <a:ea typeface="Verdana"/>
              </a:rPr>
              <a:t>them</a:t>
            </a:r>
            <a:r>
              <a:rPr lang="nl-NL">
                <a:latin typeface="Verdana"/>
                <a:ea typeface="Verdana"/>
              </a:rPr>
              <a:t>.</a:t>
            </a:r>
          </a:p>
          <a:p>
            <a:pPr marL="179705" indent="-179705"/>
            <a:endParaRPr lang="en-US">
              <a:latin typeface="Verdana"/>
              <a:ea typeface="Verdana"/>
            </a:endParaRPr>
          </a:p>
          <a:p>
            <a:pPr marL="179705" indent="-179705"/>
            <a:r>
              <a:rPr lang="en-US">
                <a:latin typeface="Verdana"/>
                <a:ea typeface="Verdana"/>
              </a:rPr>
              <a:t>E</a:t>
            </a:r>
            <a:r>
              <a:rPr lang="nl-NL" err="1">
                <a:latin typeface="Verdana"/>
                <a:ea typeface="Verdana"/>
              </a:rPr>
              <a:t>xceptions</a:t>
            </a:r>
            <a:r>
              <a:rPr lang="nl-NL">
                <a:latin typeface="Verdana"/>
                <a:ea typeface="Verdana"/>
              </a:rPr>
              <a:t> bypass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 call stack. </a:t>
            </a:r>
            <a:r>
              <a:rPr lang="nl-NL" err="1">
                <a:latin typeface="Verdana"/>
                <a:ea typeface="Verdana"/>
              </a:rPr>
              <a:t>By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using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Either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handle </a:t>
            </a:r>
            <a:r>
              <a:rPr lang="nl-NL" err="1">
                <a:latin typeface="Verdana"/>
                <a:ea typeface="Verdana"/>
              </a:rPr>
              <a:t>errors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flow in </a:t>
            </a:r>
            <a:r>
              <a:rPr lang="nl-NL" err="1">
                <a:latin typeface="Verdana"/>
                <a:ea typeface="Verdana"/>
              </a:rPr>
              <a:t>your</a:t>
            </a:r>
            <a:r>
              <a:rPr lang="nl-NL">
                <a:latin typeface="Verdana"/>
                <a:ea typeface="Verdana"/>
              </a:rPr>
              <a:t> program is </a:t>
            </a:r>
            <a:r>
              <a:rPr lang="nl-NL" err="1">
                <a:latin typeface="Verdana"/>
                <a:ea typeface="Verdana"/>
              </a:rPr>
              <a:t>unchanged</a:t>
            </a:r>
            <a:r>
              <a:rPr lang="nl-NL">
                <a:latin typeface="Verdana"/>
                <a:ea typeface="Verdana"/>
              </a:rPr>
              <a:t>.</a:t>
            </a:r>
          </a:p>
          <a:p>
            <a:pPr marL="179705" indent="-179705"/>
            <a:endParaRPr lang="en-US">
              <a:latin typeface="Verdana"/>
              <a:ea typeface="Verdana"/>
            </a:endParaRPr>
          </a:p>
          <a:p>
            <a:pPr marL="179705" indent="-179705"/>
            <a:r>
              <a:rPr lang="en-US">
                <a:latin typeface="Verdana"/>
                <a:ea typeface="Verdana"/>
              </a:rPr>
              <a:t>W</a:t>
            </a:r>
            <a:r>
              <a:rPr lang="nl-NL" err="1">
                <a:latin typeface="Verdana"/>
                <a:ea typeface="Verdana"/>
              </a:rPr>
              <a:t>henever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an</a:t>
            </a:r>
            <a:r>
              <a:rPr lang="nl-NL">
                <a:latin typeface="Verdana"/>
                <a:ea typeface="Verdana"/>
              </a:rPr>
              <a:t> error </a:t>
            </a:r>
            <a:r>
              <a:rPr lang="nl-NL" err="1">
                <a:latin typeface="Verdana"/>
                <a:ea typeface="Verdana"/>
              </a:rPr>
              <a:t>occurs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type switches </a:t>
            </a:r>
            <a:r>
              <a:rPr lang="nl-NL" err="1">
                <a:latin typeface="Verdana"/>
                <a:ea typeface="Verdana"/>
              </a:rPr>
              <a:t>to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error state. </a:t>
            </a:r>
            <a:r>
              <a:rPr lang="nl-NL" err="1">
                <a:latin typeface="Verdana"/>
                <a:ea typeface="Verdana"/>
              </a:rPr>
              <a:t>This</a:t>
            </a:r>
            <a:r>
              <a:rPr lang="nl-NL">
                <a:latin typeface="Verdana"/>
                <a:ea typeface="Verdana"/>
              </a:rPr>
              <a:t> error state is </a:t>
            </a:r>
            <a:r>
              <a:rPr lang="nl-NL" err="1">
                <a:latin typeface="Verdana"/>
                <a:ea typeface="Verdana"/>
              </a:rPr>
              <a:t>carried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through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all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functions</a:t>
            </a:r>
            <a:r>
              <a:rPr lang="nl-NL">
                <a:latin typeface="Verdana"/>
                <a:ea typeface="Verdana"/>
              </a:rPr>
              <a:t>. It’s like </a:t>
            </a:r>
            <a:r>
              <a:rPr lang="nl-NL" err="1">
                <a:latin typeface="Verdana"/>
                <a:ea typeface="Verdana"/>
              </a:rPr>
              <a:t>switching</a:t>
            </a:r>
            <a:r>
              <a:rPr lang="nl-NL">
                <a:latin typeface="Verdana"/>
                <a:ea typeface="Verdana"/>
              </a:rPr>
              <a:t> tracks, but </a:t>
            </a:r>
            <a:r>
              <a:rPr lang="nl-NL" err="1">
                <a:latin typeface="Verdana"/>
                <a:ea typeface="Verdana"/>
              </a:rPr>
              <a:t>that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only</a:t>
            </a:r>
            <a:r>
              <a:rPr lang="nl-NL">
                <a:latin typeface="Verdana"/>
                <a:ea typeface="Verdana"/>
              </a:rPr>
              <a:t> happen </a:t>
            </a:r>
            <a:r>
              <a:rPr lang="nl-NL" err="1">
                <a:latin typeface="Verdana"/>
                <a:ea typeface="Verdana"/>
              </a:rPr>
              <a:t>one</a:t>
            </a:r>
            <a:r>
              <a:rPr lang="nl-NL">
                <a:latin typeface="Verdana"/>
                <a:ea typeface="Verdana"/>
              </a:rPr>
              <a:t> way.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8ED8-7121-4B6A-84B3-CB77EF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4800" y="6426000"/>
            <a:ext cx="2743200" cy="216000"/>
          </a:xfrm>
        </p:spPr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5F8E82-F508-463B-B5CF-2EA96B01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36300" y="6426000"/>
            <a:ext cx="816000" cy="216000"/>
          </a:xfrm>
        </p:spPr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1CC2D6DB-5A6D-4F7F-A319-9AFAB609F67F}"/>
              </a:ext>
            </a:extLst>
          </p:cNvPr>
          <p:cNvSpPr/>
          <p:nvPr/>
        </p:nvSpPr>
        <p:spPr>
          <a:xfrm>
            <a:off x="1599468" y="4764886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8A6ED2E-9D27-432B-B426-6562E4965638}"/>
              </a:ext>
            </a:extLst>
          </p:cNvPr>
          <p:cNvSpPr/>
          <p:nvPr/>
        </p:nvSpPr>
        <p:spPr>
          <a:xfrm>
            <a:off x="2103694" y="4601564"/>
            <a:ext cx="2900569" cy="118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err="1">
                <a:ea typeface="Verdana"/>
                <a:cs typeface="Verdana"/>
              </a:rPr>
              <a:t>Function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152A8BC8-106D-4DD6-B96A-B63C2A48E650}"/>
              </a:ext>
            </a:extLst>
          </p:cNvPr>
          <p:cNvSpPr/>
          <p:nvPr/>
        </p:nvSpPr>
        <p:spPr>
          <a:xfrm>
            <a:off x="3285855" y="4759125"/>
            <a:ext cx="1551612" cy="2075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ADACFE8-21E8-4EC9-B7FF-A28702C57E51}"/>
              </a:ext>
            </a:extLst>
          </p:cNvPr>
          <p:cNvSpPr/>
          <p:nvPr/>
        </p:nvSpPr>
        <p:spPr>
          <a:xfrm>
            <a:off x="779738" y="4731066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>
                <a:ea typeface="Verdana"/>
                <a:cs typeface="Verdana"/>
              </a:rPr>
              <a:t>Double</a:t>
            </a:r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6B87D670-C30A-4AF1-8D5F-1BDD9B3764EF}"/>
              </a:ext>
            </a:extLst>
          </p:cNvPr>
          <p:cNvSpPr/>
          <p:nvPr/>
        </p:nvSpPr>
        <p:spPr>
          <a:xfrm rot="808581">
            <a:off x="3394132" y="5083689"/>
            <a:ext cx="1330001" cy="2253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37B677A7-4805-45AD-8686-526F473FAB06}"/>
              </a:ext>
            </a:extLst>
          </p:cNvPr>
          <p:cNvSpPr/>
          <p:nvPr/>
        </p:nvSpPr>
        <p:spPr>
          <a:xfrm>
            <a:off x="6304639" y="47591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DD8E2F6-6E36-4372-952F-4EB95232D044}"/>
              </a:ext>
            </a:extLst>
          </p:cNvPr>
          <p:cNvSpPr/>
          <p:nvPr/>
        </p:nvSpPr>
        <p:spPr>
          <a:xfrm>
            <a:off x="5484909" y="4725305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>
                <a:ea typeface="Verdana"/>
                <a:cs typeface="Verdana"/>
              </a:rPr>
              <a:t>Double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B0375D99-6945-4BF4-992A-93AC5C09EEDE}"/>
              </a:ext>
            </a:extLst>
          </p:cNvPr>
          <p:cNvSpPr/>
          <p:nvPr/>
        </p:nvSpPr>
        <p:spPr>
          <a:xfrm>
            <a:off x="5063358" y="47591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230D72EF-20B1-4646-86C0-40FE68D0250A}"/>
              </a:ext>
            </a:extLst>
          </p:cNvPr>
          <p:cNvSpPr/>
          <p:nvPr/>
        </p:nvSpPr>
        <p:spPr>
          <a:xfrm>
            <a:off x="6297476" y="54151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BCBE839-498E-4526-99B7-C143585807D3}"/>
              </a:ext>
            </a:extLst>
          </p:cNvPr>
          <p:cNvSpPr/>
          <p:nvPr/>
        </p:nvSpPr>
        <p:spPr>
          <a:xfrm>
            <a:off x="5477746" y="5381288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>
                <a:ea typeface="Verdana"/>
                <a:cs typeface="Verdana"/>
              </a:rPr>
              <a:t>String</a:t>
            </a: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A309682F-7B14-461B-A710-4AE96E332960}"/>
              </a:ext>
            </a:extLst>
          </p:cNvPr>
          <p:cNvSpPr/>
          <p:nvPr/>
        </p:nvSpPr>
        <p:spPr>
          <a:xfrm>
            <a:off x="5056195" y="54151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09C6D88-3F11-496B-B0FD-52DD929A01AB}"/>
              </a:ext>
            </a:extLst>
          </p:cNvPr>
          <p:cNvSpPr txBox="1"/>
          <p:nvPr/>
        </p:nvSpPr>
        <p:spPr>
          <a:xfrm>
            <a:off x="3093145" y="515149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Error</a:t>
            </a:r>
            <a:endParaRPr lang="nl-NL" sz="1600" b="1" u="sng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381018D-EBB5-40C7-902E-095103ED9542}"/>
              </a:ext>
            </a:extLst>
          </p:cNvPr>
          <p:cNvSpPr txBox="1"/>
          <p:nvPr/>
        </p:nvSpPr>
        <p:spPr>
          <a:xfrm>
            <a:off x="4053618" y="452434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OK</a:t>
            </a:r>
            <a:endParaRPr lang="nl-NL" sz="1600" b="1" u="sng"/>
          </a:p>
        </p:txBody>
      </p:sp>
      <p:sp>
        <p:nvSpPr>
          <p:cNvPr id="38" name="Pijl: rechts 37">
            <a:extLst>
              <a:ext uri="{FF2B5EF4-FFF2-40B4-BE49-F238E27FC236}">
                <a16:creationId xmlns:a16="http://schemas.microsoft.com/office/drawing/2014/main" id="{B3C50E12-3050-418A-8534-3D9339E263CE}"/>
              </a:ext>
            </a:extLst>
          </p:cNvPr>
          <p:cNvSpPr/>
          <p:nvPr/>
        </p:nvSpPr>
        <p:spPr>
          <a:xfrm>
            <a:off x="10865810" y="47591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0FFA765-8FA0-4F7F-8F3D-DBE765BD081E}"/>
              </a:ext>
            </a:extLst>
          </p:cNvPr>
          <p:cNvSpPr/>
          <p:nvPr/>
        </p:nvSpPr>
        <p:spPr>
          <a:xfrm>
            <a:off x="10046080" y="4725305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>
                <a:ea typeface="Verdana"/>
                <a:cs typeface="Verdana"/>
              </a:rPr>
              <a:t>Double</a:t>
            </a:r>
          </a:p>
        </p:txBody>
      </p:sp>
      <p:sp>
        <p:nvSpPr>
          <p:cNvPr id="40" name="Pijl: rechts 39">
            <a:extLst>
              <a:ext uri="{FF2B5EF4-FFF2-40B4-BE49-F238E27FC236}">
                <a16:creationId xmlns:a16="http://schemas.microsoft.com/office/drawing/2014/main" id="{F5BD1EB1-C963-4768-8053-F5ED21D50EF9}"/>
              </a:ext>
            </a:extLst>
          </p:cNvPr>
          <p:cNvSpPr/>
          <p:nvPr/>
        </p:nvSpPr>
        <p:spPr>
          <a:xfrm>
            <a:off x="9624529" y="47591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B7CA32B2-6AB0-44B9-8995-F67AEAAC7938}"/>
              </a:ext>
            </a:extLst>
          </p:cNvPr>
          <p:cNvSpPr/>
          <p:nvPr/>
        </p:nvSpPr>
        <p:spPr>
          <a:xfrm>
            <a:off x="10858647" y="54151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57FCEA60-B227-4D57-826B-BFAF996CFC41}"/>
              </a:ext>
            </a:extLst>
          </p:cNvPr>
          <p:cNvSpPr/>
          <p:nvPr/>
        </p:nvSpPr>
        <p:spPr>
          <a:xfrm>
            <a:off x="10038917" y="5381288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>
                <a:ea typeface="Verdana"/>
                <a:cs typeface="Verdana"/>
              </a:rPr>
              <a:t>String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A98FABCA-E0A0-4FAA-AF55-EF3EF1290491}"/>
              </a:ext>
            </a:extLst>
          </p:cNvPr>
          <p:cNvSpPr/>
          <p:nvPr/>
        </p:nvSpPr>
        <p:spPr>
          <a:xfrm>
            <a:off x="9617366" y="54151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Pijl: rechts 45">
            <a:extLst>
              <a:ext uri="{FF2B5EF4-FFF2-40B4-BE49-F238E27FC236}">
                <a16:creationId xmlns:a16="http://schemas.microsoft.com/office/drawing/2014/main" id="{3C0E4A85-2D5B-489F-976E-AE2D0A756F7F}"/>
              </a:ext>
            </a:extLst>
          </p:cNvPr>
          <p:cNvSpPr/>
          <p:nvPr/>
        </p:nvSpPr>
        <p:spPr>
          <a:xfrm>
            <a:off x="3280832" y="5423430"/>
            <a:ext cx="1551612" cy="2075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47623CD4-5BEE-41BC-8B3C-008D907FDAD0}"/>
              </a:ext>
            </a:extLst>
          </p:cNvPr>
          <p:cNvSpPr/>
          <p:nvPr/>
        </p:nvSpPr>
        <p:spPr>
          <a:xfrm>
            <a:off x="6667887" y="4601564"/>
            <a:ext cx="2900569" cy="118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err="1">
                <a:ea typeface="Verdana"/>
                <a:cs typeface="Verdana"/>
              </a:rPr>
              <a:t>Function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48" name="Pijl: rechts 47">
            <a:extLst>
              <a:ext uri="{FF2B5EF4-FFF2-40B4-BE49-F238E27FC236}">
                <a16:creationId xmlns:a16="http://schemas.microsoft.com/office/drawing/2014/main" id="{1381DB6B-88F0-4990-BDF0-44208DC89735}"/>
              </a:ext>
            </a:extLst>
          </p:cNvPr>
          <p:cNvSpPr/>
          <p:nvPr/>
        </p:nvSpPr>
        <p:spPr>
          <a:xfrm>
            <a:off x="7850048" y="4759125"/>
            <a:ext cx="1551612" cy="2075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Pijl: rechts 48">
            <a:extLst>
              <a:ext uri="{FF2B5EF4-FFF2-40B4-BE49-F238E27FC236}">
                <a16:creationId xmlns:a16="http://schemas.microsoft.com/office/drawing/2014/main" id="{A5781DC8-27F5-4DB9-8CFD-F86BAFD142F8}"/>
              </a:ext>
            </a:extLst>
          </p:cNvPr>
          <p:cNvSpPr/>
          <p:nvPr/>
        </p:nvSpPr>
        <p:spPr>
          <a:xfrm rot="808581">
            <a:off x="7958325" y="5083689"/>
            <a:ext cx="1330001" cy="2253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7EFE9E85-1B28-4EB0-A17A-775F220B0A48}"/>
              </a:ext>
            </a:extLst>
          </p:cNvPr>
          <p:cNvSpPr txBox="1"/>
          <p:nvPr/>
        </p:nvSpPr>
        <p:spPr>
          <a:xfrm>
            <a:off x="7657338" y="515149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Error</a:t>
            </a:r>
            <a:endParaRPr lang="nl-NL" sz="1600" b="1" u="sng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7D292EF4-F720-4D50-9635-B1795318BB32}"/>
              </a:ext>
            </a:extLst>
          </p:cNvPr>
          <p:cNvSpPr txBox="1"/>
          <p:nvPr/>
        </p:nvSpPr>
        <p:spPr>
          <a:xfrm>
            <a:off x="8617811" y="452434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OK</a:t>
            </a:r>
            <a:endParaRPr lang="nl-NL" sz="1600" b="1" u="sng"/>
          </a:p>
        </p:txBody>
      </p:sp>
      <p:sp>
        <p:nvSpPr>
          <p:cNvPr id="52" name="Pijl: rechts 51">
            <a:extLst>
              <a:ext uri="{FF2B5EF4-FFF2-40B4-BE49-F238E27FC236}">
                <a16:creationId xmlns:a16="http://schemas.microsoft.com/office/drawing/2014/main" id="{E1656A74-0627-4EC1-A213-25EBEA1ABF26}"/>
              </a:ext>
            </a:extLst>
          </p:cNvPr>
          <p:cNvSpPr/>
          <p:nvPr/>
        </p:nvSpPr>
        <p:spPr>
          <a:xfrm>
            <a:off x="7845025" y="5423430"/>
            <a:ext cx="1551612" cy="2075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5DFC16B4-B61A-41CA-B285-5A2E7189C0CB}"/>
                  </a:ext>
                </a:extLst>
              </p14:cNvPr>
              <p14:cNvContentPartPr/>
              <p14:nvPr/>
            </p14:nvContentPartPr>
            <p14:xfrm>
              <a:off x="246240" y="3007080"/>
              <a:ext cx="8457840" cy="37749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5DFC16B4-B61A-41CA-B285-5A2E7189C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80" y="2997720"/>
                <a:ext cx="847656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79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Achieved g</a:t>
            </a:r>
            <a:r>
              <a:rPr lang="nl-NL" err="1">
                <a:latin typeface="Verdana"/>
                <a:ea typeface="Verdana"/>
                <a:cs typeface="Verdana"/>
              </a:rPr>
              <a:t>oals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 Understand </a:t>
            </a:r>
            <a:r>
              <a:rPr lang="nl-NL" err="1">
                <a:latin typeface="Verdana"/>
                <a:ea typeface="Verdana"/>
                <a:cs typeface="Verdana"/>
              </a:rPr>
              <a:t>what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is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helps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</a:t>
            </a:r>
            <a:endParaRPr lang="nl-NL"/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3: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easier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4: Write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</a:t>
            </a:r>
          </a:p>
          <a:p>
            <a:pPr marL="179705" indent="-179705"/>
            <a:endParaRPr lang="nl-NL"/>
          </a:p>
          <a:p>
            <a:pPr marL="179705" indent="-179705"/>
            <a:r>
              <a:rPr lang="en-US"/>
              <a:t>Goal 5: Handle invalid input with Option/Either</a:t>
            </a:r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 these goals: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possible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code in a </a:t>
            </a:r>
            <a:r>
              <a:rPr lang="nl-NL" err="1">
                <a:latin typeface="Verdana"/>
                <a:ea typeface="Verdana"/>
                <a:cs typeface="Verdana"/>
              </a:rPr>
              <a:t>declarative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style</a:t>
            </a:r>
            <a:r>
              <a:rPr lang="nl-NL">
                <a:latin typeface="Verdana"/>
                <a:ea typeface="Verdana"/>
                <a:cs typeface="Verdana"/>
              </a:rPr>
              <a:t>. </a:t>
            </a:r>
            <a:r>
              <a:rPr lang="nl-NL" err="1">
                <a:latin typeface="Verdana"/>
                <a:ea typeface="Verdana"/>
                <a:cs typeface="Verdana"/>
              </a:rPr>
              <a:t>This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for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much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shorter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and</a:t>
            </a:r>
            <a:r>
              <a:rPr lang="nl-NL">
                <a:latin typeface="Verdana"/>
                <a:ea typeface="Verdana"/>
                <a:cs typeface="Verdana"/>
              </a:rPr>
              <a:t> more </a:t>
            </a:r>
            <a:r>
              <a:rPr lang="nl-NL" err="1">
                <a:latin typeface="Verdana"/>
                <a:ea typeface="Verdana"/>
                <a:cs typeface="Verdana"/>
              </a:rPr>
              <a:t>clearer</a:t>
            </a:r>
            <a:r>
              <a:rPr lang="nl-NL">
                <a:latin typeface="Verdana"/>
                <a:ea typeface="Verdana"/>
                <a:cs typeface="Verdana"/>
              </a:rPr>
              <a:t> code. </a:t>
            </a:r>
            <a:r>
              <a:rPr lang="nl-NL" err="1">
                <a:latin typeface="Verdana"/>
                <a:ea typeface="Verdana"/>
                <a:cs typeface="Verdana"/>
              </a:rPr>
              <a:t>Avoid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goto</a:t>
            </a:r>
            <a:r>
              <a:rPr lang="nl-NL">
                <a:latin typeface="Verdana"/>
                <a:ea typeface="Verdana"/>
                <a:cs typeface="Verdana"/>
              </a:rPr>
              <a:t>-like code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Option/</a:t>
            </a:r>
            <a:r>
              <a:rPr lang="nl-NL" err="1">
                <a:latin typeface="Verdana"/>
                <a:ea typeface="Verdana"/>
                <a:cs typeface="Verdana"/>
              </a:rPr>
              <a:t>Either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instead</a:t>
            </a:r>
            <a:r>
              <a:rPr lang="nl-NL">
                <a:latin typeface="Verdana"/>
                <a:ea typeface="Verdana"/>
                <a:cs typeface="Verdana"/>
              </a:rPr>
              <a:t> of </a:t>
            </a:r>
            <a:r>
              <a:rPr lang="nl-NL" err="1">
                <a:latin typeface="Verdana"/>
                <a:ea typeface="Verdana"/>
                <a:cs typeface="Verdana"/>
              </a:rPr>
              <a:t>Exceptions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2C37DA1D-7C53-44F9-A927-20C885E26DA4}"/>
                  </a:ext>
                </a:extLst>
              </p14:cNvPr>
              <p14:cNvContentPartPr/>
              <p14:nvPr/>
            </p14:nvContentPartPr>
            <p14:xfrm>
              <a:off x="5096880" y="3744720"/>
              <a:ext cx="5233680" cy="186408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2C37DA1D-7C53-44F9-A927-20C885E26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7520" y="3735360"/>
                <a:ext cx="5252400" cy="18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41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G</a:t>
            </a:r>
            <a:r>
              <a:rPr lang="nl-NL" err="1">
                <a:latin typeface="Verdana"/>
                <a:ea typeface="Verdana"/>
                <a:cs typeface="Verdana"/>
              </a:rPr>
              <a:t>oals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 Understand </a:t>
            </a:r>
            <a:r>
              <a:rPr lang="nl-NL" err="1">
                <a:latin typeface="Verdana"/>
                <a:ea typeface="Verdana"/>
                <a:cs typeface="Verdana"/>
              </a:rPr>
              <a:t>what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is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helps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</a:t>
            </a:r>
            <a:endParaRPr lang="nl-NL"/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3: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easier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4: Write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</a:t>
            </a:r>
          </a:p>
          <a:p>
            <a:pPr marL="179705" indent="-179705"/>
            <a:endParaRPr lang="nl-NL"/>
          </a:p>
          <a:p>
            <a:pPr marL="179705" indent="-179705"/>
            <a:r>
              <a:rPr lang="en-US"/>
              <a:t>Goal 5: Handle invalid input with Option/Either</a:t>
            </a:r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 these goals: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r>
              <a:rPr lang="nl-NL">
                <a:latin typeface="Verdana"/>
                <a:ea typeface="Verdana"/>
                <a:cs typeface="Verdana"/>
              </a:rPr>
              <a:t> matching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possible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code in a </a:t>
            </a:r>
            <a:r>
              <a:rPr lang="nl-NL" err="1">
                <a:latin typeface="Verdana"/>
                <a:ea typeface="Verdana"/>
                <a:cs typeface="Verdana"/>
              </a:rPr>
              <a:t>declarative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style</a:t>
            </a:r>
            <a:r>
              <a:rPr lang="nl-NL">
                <a:latin typeface="Verdana"/>
                <a:ea typeface="Verdana"/>
                <a:cs typeface="Verdana"/>
              </a:rPr>
              <a:t>. </a:t>
            </a:r>
            <a:r>
              <a:rPr lang="nl-NL" err="1">
                <a:latin typeface="Verdana"/>
                <a:ea typeface="Verdana"/>
                <a:cs typeface="Verdana"/>
              </a:rPr>
              <a:t>This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for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much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shorter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and</a:t>
            </a:r>
            <a:r>
              <a:rPr lang="nl-NL">
                <a:latin typeface="Verdana"/>
                <a:ea typeface="Verdana"/>
                <a:cs typeface="Verdana"/>
              </a:rPr>
              <a:t> more </a:t>
            </a:r>
            <a:r>
              <a:rPr lang="nl-NL" err="1">
                <a:latin typeface="Verdana"/>
                <a:ea typeface="Verdana"/>
                <a:cs typeface="Verdana"/>
              </a:rPr>
              <a:t>clearer</a:t>
            </a:r>
            <a:r>
              <a:rPr lang="nl-NL">
                <a:latin typeface="Verdana"/>
                <a:ea typeface="Verdana"/>
                <a:cs typeface="Verdana"/>
              </a:rPr>
              <a:t> code. </a:t>
            </a:r>
            <a:r>
              <a:rPr lang="nl-NL" err="1">
                <a:latin typeface="Verdana"/>
                <a:ea typeface="Verdana"/>
                <a:cs typeface="Verdana"/>
              </a:rPr>
              <a:t>Avoid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goto</a:t>
            </a:r>
            <a:r>
              <a:rPr lang="nl-NL">
                <a:latin typeface="Verdana"/>
                <a:ea typeface="Verdana"/>
                <a:cs typeface="Verdana"/>
              </a:rPr>
              <a:t>-like code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Option/</a:t>
            </a:r>
            <a:r>
              <a:rPr lang="nl-NL" err="1">
                <a:latin typeface="Verdana"/>
                <a:ea typeface="Verdana"/>
                <a:cs typeface="Verdana"/>
              </a:rPr>
              <a:t>Either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instead</a:t>
            </a:r>
            <a:r>
              <a:rPr lang="nl-NL">
                <a:latin typeface="Verdana"/>
                <a:ea typeface="Verdana"/>
                <a:cs typeface="Verdana"/>
              </a:rPr>
              <a:t> of </a:t>
            </a:r>
            <a:r>
              <a:rPr lang="nl-NL" err="1">
                <a:latin typeface="Verdana"/>
                <a:ea typeface="Verdana"/>
                <a:cs typeface="Verdana"/>
              </a:rPr>
              <a:t>Exceptions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FE62EA21-C39C-43A4-8B55-28D5982AD391}"/>
                  </a:ext>
                </a:extLst>
              </p14:cNvPr>
              <p14:cNvContentPartPr/>
              <p14:nvPr/>
            </p14:nvContentPartPr>
            <p14:xfrm>
              <a:off x="999720" y="2647440"/>
              <a:ext cx="3082320" cy="155988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FE62EA21-C39C-43A4-8B55-28D5982AD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360" y="2638080"/>
                <a:ext cx="3101040" cy="15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3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is a form of conditional branching which allows you to concisely match on data structure patterns and bind variables at the same time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C7558F-F310-4C59-B6A2-620E65A7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490" y="3429000"/>
            <a:ext cx="549681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 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1F75A5-8C8A-402A-ACD6-8E0C8206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82" y="3296380"/>
            <a:ext cx="557037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nl-NL" altLang="nl-NL" dirty="0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=&gt; 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nl-NL" altLang="nl-NL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altLang="nl-NL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br>
              <a:rPr lang="nl-NL" altLang="nl-NL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nl-NL" altLang="nl-NL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altLang="nl-NL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endParaRPr lang="nl-NL" altLang="nl-NL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E67869D6-7C49-4674-9A55-94D258BDE396}"/>
                  </a:ext>
                </a:extLst>
              </p14:cNvPr>
              <p14:cNvContentPartPr/>
              <p14:nvPr/>
            </p14:nvContentPartPr>
            <p14:xfrm>
              <a:off x="353520" y="3473640"/>
              <a:ext cx="8332920" cy="226908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E67869D6-7C49-4674-9A55-94D258BDE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60" y="3464280"/>
                <a:ext cx="8351640" cy="22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0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CE8A-2E31-4843-B213-EB425FB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51F8-288E-45FC-A34C-F9E9B12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can be used</a:t>
            </a:r>
            <a:r>
              <a:rPr lang="nl-NL"/>
              <a:t> </a:t>
            </a:r>
            <a:r>
              <a:rPr lang="nl-NL" err="1"/>
              <a:t>for</a:t>
            </a:r>
            <a:endParaRPr lang="nl-NL"/>
          </a:p>
          <a:p>
            <a:pPr lvl="1"/>
            <a:r>
              <a:rPr lang="en-US"/>
              <a:t>S</a:t>
            </a:r>
            <a:r>
              <a:rPr lang="nl-NL" err="1"/>
              <a:t>witch</a:t>
            </a:r>
            <a:r>
              <a:rPr lang="nl-NL"/>
              <a:t> statements</a:t>
            </a:r>
          </a:p>
          <a:p>
            <a:pPr lvl="1"/>
            <a:r>
              <a:rPr lang="en-US"/>
              <a:t>T</a:t>
            </a:r>
            <a:r>
              <a:rPr lang="nl-NL" err="1"/>
              <a:t>ype</a:t>
            </a:r>
            <a:r>
              <a:rPr lang="nl-NL"/>
              <a:t> </a:t>
            </a:r>
            <a:r>
              <a:rPr lang="nl-NL" err="1"/>
              <a:t>checking</a:t>
            </a:r>
            <a:endParaRPr lang="nl-NL"/>
          </a:p>
          <a:p>
            <a:pPr lvl="1"/>
            <a:r>
              <a:rPr lang="en-US"/>
              <a:t>D</a:t>
            </a:r>
            <a:r>
              <a:rPr lang="nl-NL" err="1"/>
              <a:t>ecomposition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8A1B19-C9DB-446B-88B6-980F492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066490-E7DE-4AD9-BA29-965C44C0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004E490-B9F6-4283-A54A-939319156886}"/>
                  </a:ext>
                </a:extLst>
              </p14:cNvPr>
              <p14:cNvContentPartPr/>
              <p14:nvPr/>
            </p14:nvContentPartPr>
            <p14:xfrm>
              <a:off x="1260000" y="2688120"/>
              <a:ext cx="287640" cy="3783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004E490-B9F6-4283-A54A-939319156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640" y="2678760"/>
                <a:ext cx="30636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1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CE8A-2E31-4843-B213-EB425FB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51F8-288E-45FC-A34C-F9E9B12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can be used</a:t>
            </a:r>
            <a:r>
              <a:rPr lang="nl-NL"/>
              <a:t> </a:t>
            </a:r>
            <a:r>
              <a:rPr lang="nl-NL" err="1"/>
              <a:t>for</a:t>
            </a:r>
            <a:endParaRPr lang="nl-NL"/>
          </a:p>
          <a:p>
            <a:pPr lvl="1"/>
            <a:r>
              <a:rPr lang="en-US"/>
              <a:t>S</a:t>
            </a:r>
            <a:r>
              <a:rPr lang="nl-NL" err="1"/>
              <a:t>witch</a:t>
            </a:r>
            <a:r>
              <a:rPr lang="nl-NL"/>
              <a:t> statements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8A1B19-C9DB-446B-88B6-980F492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066490-E7DE-4AD9-BA29-965C44C0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882CA5-78C7-4A83-8557-46771B20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2889615"/>
            <a:ext cx="941254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915A72E3-D154-4C43-BB92-10980E7D1113}"/>
                  </a:ext>
                </a:extLst>
              </p14:cNvPr>
              <p14:cNvContentPartPr/>
              <p14:nvPr/>
            </p14:nvContentPartPr>
            <p14:xfrm>
              <a:off x="1836360" y="3511080"/>
              <a:ext cx="1176120" cy="11707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915A72E3-D154-4C43-BB92-10980E7D1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000" y="3501720"/>
                <a:ext cx="1194840" cy="11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27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CE8A-2E31-4843-B213-EB425FB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51F8-288E-45FC-A34C-F9E9B12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can be used</a:t>
            </a:r>
            <a:r>
              <a:rPr lang="nl-NL"/>
              <a:t> </a:t>
            </a:r>
            <a:r>
              <a:rPr lang="nl-NL" err="1"/>
              <a:t>for</a:t>
            </a:r>
            <a:endParaRPr lang="nl-NL"/>
          </a:p>
          <a:p>
            <a:pPr lvl="1"/>
            <a:r>
              <a:rPr lang="en-US"/>
              <a:t>S</a:t>
            </a:r>
            <a:r>
              <a:rPr lang="nl-NL" err="1"/>
              <a:t>witch</a:t>
            </a:r>
            <a:r>
              <a:rPr lang="nl-NL"/>
              <a:t> statements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8A1B19-C9DB-446B-88B6-980F492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066490-E7DE-4AD9-BA29-965C44C0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10DB8D-79FC-4A1A-88E8-1B39AC2F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33754"/>
            <a:ext cx="55611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Miaauw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Moooo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Moooo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3A2F39-A511-42FE-92A3-D4DE6767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1" y="3133754"/>
            <a:ext cx="50097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92EEB0B4-5274-459F-99A3-C296BC8F64C7}"/>
                  </a:ext>
                </a:extLst>
              </p14:cNvPr>
              <p14:cNvContentPartPr/>
              <p14:nvPr/>
            </p14:nvContentPartPr>
            <p14:xfrm>
              <a:off x="289440" y="3242880"/>
              <a:ext cx="5996520" cy="14418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92EEB0B4-5274-459F-99A3-C296BC8F64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233520"/>
                <a:ext cx="601524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3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CE8A-2E31-4843-B213-EB425FB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51F8-288E-45FC-A34C-F9E9B12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can be used</a:t>
            </a:r>
            <a:r>
              <a:rPr lang="nl-NL"/>
              <a:t> </a:t>
            </a:r>
            <a:r>
              <a:rPr lang="nl-NL" err="1"/>
              <a:t>for</a:t>
            </a:r>
            <a:endParaRPr lang="nl-NL"/>
          </a:p>
          <a:p>
            <a:pPr lvl="1"/>
            <a:r>
              <a:rPr lang="en-US"/>
              <a:t>T</a:t>
            </a:r>
            <a:r>
              <a:rPr lang="nl-NL" err="1"/>
              <a:t>ype</a:t>
            </a:r>
            <a:r>
              <a:rPr lang="nl-NL"/>
              <a:t> </a:t>
            </a:r>
            <a:r>
              <a:rPr lang="nl-NL" err="1"/>
              <a:t>checking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8A1B19-C9DB-446B-88B6-980F492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066490-E7DE-4AD9-BA29-965C44C0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D9D259-4A6E-4C05-A620-B7FCA93C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4" y="2861879"/>
            <a:ext cx="9575475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checkType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x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x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a string!"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=&gt; x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checkType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 is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int!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checkType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is a string!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checkType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8CC14A5-3B44-46E2-845E-9D25882B572A}"/>
                  </a:ext>
                </a:extLst>
              </p14:cNvPr>
              <p14:cNvContentPartPr/>
              <p14:nvPr/>
            </p14:nvContentPartPr>
            <p14:xfrm>
              <a:off x="460800" y="3167640"/>
              <a:ext cx="10572480" cy="21330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8CC14A5-3B44-46E2-845E-9D25882B5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0" y="3158280"/>
                <a:ext cx="10591200" cy="21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86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CE8A-2E31-4843-B213-EB425FB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51F8-288E-45FC-A34C-F9E9B12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matching can be used</a:t>
            </a:r>
            <a:r>
              <a:rPr lang="nl-NL"/>
              <a:t> </a:t>
            </a:r>
            <a:r>
              <a:rPr lang="nl-NL" err="1"/>
              <a:t>for</a:t>
            </a:r>
            <a:endParaRPr lang="nl-NL"/>
          </a:p>
          <a:p>
            <a:pPr lvl="1"/>
            <a:r>
              <a:rPr lang="en-US"/>
              <a:t>D</a:t>
            </a:r>
            <a:r>
              <a:rPr lang="nl-NL" err="1"/>
              <a:t>ecomposition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8A1B19-C9DB-446B-88B6-980F492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066490-E7DE-4AD9-BA29-965C44C0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AB8061-BDA0-4818-9068-E8EC0B95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43" y="2912785"/>
            <a:ext cx="996214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950912C2-C912-41F0-8B46-0DF4C19D6CA3}"/>
                  </a:ext>
                </a:extLst>
              </p14:cNvPr>
              <p14:cNvContentPartPr/>
              <p14:nvPr/>
            </p14:nvContentPartPr>
            <p14:xfrm>
              <a:off x="1419480" y="3484800"/>
              <a:ext cx="8098560" cy="62820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950912C2-C912-41F0-8B46-0DF4C19D6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120" y="3475440"/>
                <a:ext cx="811728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54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C6A2FD-687B-425F-8363-1593F888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17" y="1726002"/>
            <a:ext cx="87318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 ==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33A552E-61D8-40AB-936A-43B428C5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18" y="4671674"/>
            <a:ext cx="873187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28D60475-9D59-4628-B34C-99269C3983EF}"/>
                  </a:ext>
                </a:extLst>
              </p14:cNvPr>
              <p14:cNvContentPartPr/>
              <p14:nvPr/>
            </p14:nvContentPartPr>
            <p14:xfrm>
              <a:off x="795600" y="2131560"/>
              <a:ext cx="8929800" cy="384876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28D60475-9D59-4628-B34C-99269C398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240" y="2122200"/>
                <a:ext cx="8948520" cy="38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965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672027-4444-492F-AEF8-B1824B1B0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020F5A-3BAF-4C87-89A7-AC56A58F28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61A197-A510-414E-9A47-89DDF6BDF3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2043</Words>
  <Application>Microsoft Office PowerPoint</Application>
  <PresentationFormat>Widescreen</PresentationFormat>
  <Paragraphs>171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Kantoorthema</vt:lpstr>
      <vt:lpstr>Pattern matching  Lecture 4    </vt:lpstr>
      <vt:lpstr>Goals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Guards</vt:lpstr>
      <vt:lpstr>Pattern matching</vt:lpstr>
      <vt:lpstr>Pattern matching</vt:lpstr>
      <vt:lpstr>Pattern matching</vt:lpstr>
      <vt:lpstr>Using Option and Either</vt:lpstr>
      <vt:lpstr>An optional return value</vt:lpstr>
      <vt:lpstr>Example: map</vt:lpstr>
      <vt:lpstr>Either as alternative to exceptions</vt:lpstr>
      <vt:lpstr>Either as alternative to exceptions</vt:lpstr>
      <vt:lpstr>Achieved goals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2</cp:revision>
  <dcterms:created xsi:type="dcterms:W3CDTF">2017-12-16T12:13:22Z</dcterms:created>
  <dcterms:modified xsi:type="dcterms:W3CDTF">2021-04-02T21:14:15Z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