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7" r:id="rId6"/>
    <p:sldId id="281" r:id="rId7"/>
    <p:sldId id="278" r:id="rId8"/>
    <p:sldId id="282" r:id="rId9"/>
    <p:sldId id="283" r:id="rId10"/>
    <p:sldId id="286" r:id="rId11"/>
    <p:sldId id="270" r:id="rId12"/>
    <p:sldId id="287" r:id="rId13"/>
    <p:sldId id="275" r:id="rId14"/>
    <p:sldId id="292" r:id="rId15"/>
    <p:sldId id="289" r:id="rId16"/>
    <p:sldId id="293" r:id="rId17"/>
    <p:sldId id="294" r:id="rId18"/>
    <p:sldId id="296" r:id="rId19"/>
    <p:sldId id="284" r:id="rId20"/>
    <p:sldId id="285" r:id="rId21"/>
  </p:sldIdLst>
  <p:sldSz cx="12192000" cy="6858000"/>
  <p:notesSz cx="6858000" cy="9144000"/>
  <p:custDataLst>
    <p:tags r:id="rId2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Van den Bulck" initials="AVdB" lastIdx="30" clrIdx="0">
    <p:extLst>
      <p:ext uri="{19B8F6BF-5375-455C-9EA6-DF929625EA0E}">
        <p15:presenceInfo xmlns:p15="http://schemas.microsoft.com/office/powerpoint/2012/main" userId="S-1-5-21-461633106-2859985408-2808935676-163007" providerId="AD"/>
      </p:ext>
    </p:extLst>
  </p:cmAuthor>
  <p:cmAuthor id="2" name="Dion Koeze" initials="DK" lastIdx="10" clrIdx="1">
    <p:extLst>
      <p:ext uri="{19B8F6BF-5375-455C-9EA6-DF929625EA0E}">
        <p15:presenceInfo xmlns:p15="http://schemas.microsoft.com/office/powerpoint/2012/main" userId="S::dj.koeze@avans.nl::e94ec3af-731d-432a-9784-b90f2ed5c7cb" providerId="AD"/>
      </p:ext>
    </p:extLst>
  </p:cmAuthor>
  <p:cmAuthor id="3" name="Alexander Van den Bulck" initials="AB" lastIdx="6" clrIdx="2">
    <p:extLst>
      <p:ext uri="{19B8F6BF-5375-455C-9EA6-DF929625EA0E}">
        <p15:presenceInfo xmlns:p15="http://schemas.microsoft.com/office/powerpoint/2012/main" userId="S::a.vandenbulck@avans.nl::0b244803-43c8-4fd7-85fd-708016c2e607" providerId="AD"/>
      </p:ext>
    </p:extLst>
  </p:cmAuthor>
  <p:cmAuthor id="4" name="Dion Koeze" initials="DK [2]" lastIdx="7" clrIdx="3">
    <p:extLst>
      <p:ext uri="{19B8F6BF-5375-455C-9EA6-DF929625EA0E}">
        <p15:presenceInfo xmlns:p15="http://schemas.microsoft.com/office/powerpoint/2012/main" userId="S-1-5-21-461633106-2859985408-2808935676-189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B8"/>
    <a:srgbClr val="56FD1B"/>
    <a:srgbClr val="8C8C8C"/>
    <a:srgbClr val="C00092"/>
    <a:srgbClr val="006600"/>
    <a:srgbClr val="C7002B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4F090-3C4F-4D4D-AE45-3610167A768D}" v="2" dt="2021-03-29T08:41:1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86276-6205-41DC-A1BF-C07B4F05ECA0}" type="datetimeFigureOut">
              <a:rPr lang="nl-NL" smtClean="0"/>
              <a:t>2-4-2021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DC2A-F16C-4744-8FEF-EB8C334368E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779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7:09:53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6271 593 0,'0'0'305'0,"0"0"-278"0,0 0 106 16,0 0 57-16,0 0-79 16,0 0-70-16,0 0 10 15,-50-14 5-15,50 10-13 16,0 4-4-16,0 0-9 16,0 0-3-16,0 0-4 15,0 0-14-15,0 0-6 16,0 0-3-16,0 0-1 0,0 0 0 15,0 0-4-15,0 0-2 16,5 0 6-16,10 0-2 16,4 4 3-16,12 0 0 15,0 6 4-15,9-4-4 16,0 2 0-16,-4-2 1 16,0-1-3-16,-7 0 2 15,0-2 0-15,-8 0 0 16,-5-3 0-16,-1 0 0 15,-5 0-1-15,-1 0-5 16,-4 0 2-16,-3 0-1 16,-2 0 4-16,0 0 0 15,0 0-6-15,0 0 5 0,0 0 0 16,0 0-5 0,0 0-4-16,0 0-6 0,0 0 2 15,0 0 1-15,0-3-3 16,3-8 14-16,-3 3-6 15,0-4 8-15,0-2-1 16,0 0 4-16,0 0-2 16,0 3 0-16,0-1 1 15,0 6 5-15,0-2 0 16,0 6 4-16,0-2 8 16,-3 2-2-16,3 2 4 15,0 0-6-15,0 0-10 0,0 0-4 16,0 0-2-1,3 0-8-15,18 2 10 0,5 7 0 16,5 2 0-16,3-2 0 16,3-1-2-16,-3 4 0 15,-8-2-4-15,5 2-2 16,-7 0 7-16,-9-2-1 16,-4 5 2-16,-1-4 2 15,-5 0-2-15,-5-2 12 16,0-4-6-16,0 1 7 15,0 0 6-15,0 0-5 16,-10 0 5-16,-6 2-4 16,1-2-7-16,1-1-6 15,-3 0-2-15,-2-1-16 16,4 1-15-16,-1 3-49 16,-3 1-166-16,7 5-614 15</inkml:trace>
  <inkml:trace contextRef="#ctx0" brushRef="#br0" timeOffset="1232.98">3040 7707 1103 0,'0'0'23'0,"0"0"12"16,0 0 125-16,0 0-63 15,0 0-79-15,0 0-9 16,0 0-8-16,4-3 1 16,11-2 12-16,4 1-4 15,-1-1 2-15,6 5 2 16,-4 0-1-16,10 0 7 0,-5 0-5 16,6 0-9-16,0 0 5 15,-1 0-11-15,1 0 2 16,-2 0-1-16,-3 0 1 15,-2 0-3-15,-7 0 1 16,-3 0 0-16,-4 0-1 16,-5 0 1-16,-5 0-4 15,0 0 4-15,0 0-2 16,0 0 0-16,0 0 2 16,0 0-5-16,0 0 3 15,0-9-3-15,0-1 2 16,-5-5-3-16,-5 1 6 0,7 3 0 15,-4 2 0 1,1 1 0-16,1 2 8 0,0 0-1 16,2 0 4-16,1 4 1 15,2 2-4-15,0-2 1 16,0 2-4-16,0 0-3 16,0 0 3-16,0 0-1 15,0 0 0-15,0 0-4 16,0 0-3-16,7 2 0 15,8 6 2-15,4 4 2 16,7-1 0-16,0 3 1 16,-2-2-2-16,2 2 0 15,-2-4 0-15,-8 5 0 0,-6-6 0 16,0 2 0 0,-5-6 5-16,-5 1-1 0,0-3 10 15,0 0 7-15,0 0-4 16,0 5-1-16,-10-2-4 15,0 2-6-15,-6-2 1 16,1 2-7-16,-1-2 0 16,-3 0-11-16,4-1-20 15,10-2-22-15,-1 0-62 16,6 0-146-16,0-1-410 16</inkml:trace>
  <inkml:trace contextRef="#ctx0" brushRef="#br0" timeOffset="5201.82">2706 9318 1331 0,'0'0'0'0,"0"0"19"16,0 0-19-16,0 0 103 15,0 0-69-15,0 0-20 16,0 0-9-16,-12 3 7 15,12 0-10-15,5-1 1 0,6 2 11 16,4-2-5-16,6 2-3 16,-6-2-2-16,16 0 2 15,-1-2 0-15,11 4 1 16,4-4-5-16,5 0 2 16,1 0 5-16,-1-8-4 15,2-4-3-15,-4 1-2 16,-6 2 3-16,-3 1-3 15,-8 2 0-15,0 1 2 16,-1 5-1-16,-10 0 0 16,-4 0-1-16,-6 0 0 15,0 0 0-15,-6 0 0 0,1 0-9 16,-5 0 1-16,0 0-6 16,0 0 7-16,0 0 7 15,0 0-2-15,0-6 2 16,0-2 0-16,-9-6 4 15,-6 0-1-15,5-4-2 16,-1 1-1-16,1 1 3 16,-4 2-1-16,7 2-1 15,4 4 4-15,-2 4-3 16,5-1 13-16,0 5 2 16,0 0-5-16,0 0-6 15,0 0-6-15,0 0 0 0,0 0-4 16,5 11-1-1,14 3 4-15,1 0 1 0,1 6 0 16,13 0-1-16,-8-1 3 16,5-1-2-16,-7-1 0 15,-3 0 0-15,-5-6 0 16,-6 0 0-16,-5-2 0 16,-5-1 2-16,0 0-2 15,0 2 20-15,-10 0 8 16,-11 4-13-16,-3 3-2 15,-2-5-3-15,0-4-7 16,2-6-3-16,4-2-29 16,-1 0-83-16,0-8-341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8:13:59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3428 12425 523 0,'0'0'236'0,"0"0"-35"15,0 0-26-15,0 0-73 16,0 0-34-16,0 0-11 15,0 0-11-15,0 0-13 16,5-4 7-16,-5 4 2 16,0 0-7-16,0 0-6 15,0 0-4-15,0 0 2 16,0 0-4-16,0 0-6 16,0 0-2-16,0 0 0 15,0 0-8-15,0 0 5 0,0 0-8 16,0 0 2-16,0 0 0 15,0 0-2-15,0 0 2 16,0 0-1-16,0 0-5 16,0 0 1-16,0 0-1 15,5 0 0-15,6 0-2 16,8 0 4-16,-2 0-2 16,-2 0 0-16,4 0 0 15,2 0-1-15,0 2 1 16,-2-2 0-16,1 0-1 15,1 0 1-15,-2 0 0 16,-2 2-1-16,-3-2-2 16,1 0 2-16,1 0-1 0,-2 4-1 15,-2-2 3 1,1 2-4-16,-2-4 4 0,4 5-2 16,-1-2 0-16,2-3 1 15,-1 2-1-15,1-2-1 16,-6 3 0-16,5-3-3 15,-1 0 2-15,-7 0 0 16,2 0-2-16,-8 0 0 16,-1 0-5-16,0 0 1 15,0 0 5-15,0 0-3 16,0 0 4-16,0 0-8 16,0 0-5-16,0 0 5 0,0 0-7 15,0 0 2 1,0 0 11-16,0-5 1 0,0-3 5 15,0-2 0-15,-5 6 0 16,4-2-1-16,-3 0 3 16,2 2-2-16,-1 2 7 15,3 2 1-15,0 0 9 16,0 0-1-16,0 0-4 16,0 0-1-16,0 0-11 15,0 0 0-15,0 0-2 16,0 0-6-16,5 0 4 15,4 0 3-15,-4 0 1 16,5 0-2-16,1 0 2 16,2 2 0-16,-2 4-1 15,1 4 2-15,-2-2-1 0,0 0 0 16,-1 0 2-16,-4 1 0 16,-5-3-2-16,0 2 1 15,0-2 4-15,0 2 4 16,0-2 3-16,0 0 5 15,-5 0-5-15,0-4 4 16,-4 0-10-16,2 4 0 16,-1-2-6-16,1-2-2 15,-3 4-3-15,-4 2-9 16,9 0-11-16,-6 1-15 16,6-1-30-16,0 1-66 15,5-6-180-15</inkml:trace>
  <inkml:trace contextRef="#ctx0" brushRef="#br0" timeOffset="10089.04">5051 13348 194 0,'0'0'63'0,"0"0"-63"16,0 0-56-16</inkml:trace>
  <inkml:trace contextRef="#ctx0" brushRef="#br0" timeOffset="78467.39">6456 11709 259 0,'0'0'531'0,"0"0"-516"16,0 0 23-16,0 0 156 16,0 0-60-16,0 0-65 15,0 0-29-15,0 0 9 16,0-26 12-16,0 26-15 16,0 0-1-16,0 0-7 0,0 0-14 15,0 0 1 1,0 0-10-16,0 0-1 0,0 0 5 15,0 0-7-15,0 0 3 16,0 0 1-16,0 0-10 16,0 0 6-16,0 0-11 15,0 14 0-15,0 10-1 16,0 6 3-16,5 4-3 16,1 0 1-16,-3-3 0 15,-1 0 1-15,3-3-2 16,-2-2 2-16,-3-1-1 15,2-9-1-15,2 4 0 0,-4-5 0 16,0-1 3 0,1-3-1-16,-1-2-2 0,0-3 0 15,0-2-2-15,0 2 2 16,0-6-1-16,0 4-2 16,0-2-9-16,0-2 3 15,0 0-10-15,0 0-6 16,0 0 1-16,0 0-11 15,-7 0 4-15,-1 0-29 16,-4 0-10-16,-2 0 58 16,4-2-78-16,-1-2 72 15,1-4 10-15,1 2 8 16,-1-2 1-16,0 2 14 16,-1-2-1-16,6 2 2 15,-5 1 16-15,10 2 7 0,0 3 12 16,0 0-14-16,0 0-15 15,0 0-7-15,0 0-9 16,0 0 7-16,0 8-7 16,0 12 1-16,10 2 13 15,6 4-11-15,-3-1 0 16,-2-2-1-16,1-4-8 16,-4-1 7-16,3-7-7 15,-6-3 1-15,0-5-2 16,0-3-1-16,4 0-1 15,-2 0-4-15,7-22 1 16,1-4 3-16,1-8 1 0,-6 3-9 16,0 3 1-16,-5 14-10 15,-5 6-20-15,0 8-39 16,-10 10-136-16</inkml:trace>
  <inkml:trace contextRef="#ctx0" brushRef="#br0" timeOffset="86584.43">11814 13329 267 0,'0'0'0'0,"0"0"-131"16</inkml:trace>
  <inkml:trace contextRef="#ctx0" brushRef="#br0" timeOffset="86895.47">11814 13329 1243 0,'10'8'28'0,"-10"-8"-7"16,0 0 57-16,0 0-59 15,0 0-19-15,10 0-72 16,1 0-98-16,4 0-134 15</inkml:trace>
  <inkml:trace contextRef="#ctx0" brushRef="#br0" timeOffset="87407.45">14325 13162 354 0,'0'0'0'16</inkml:trace>
  <inkml:trace contextRef="#ctx0" brushRef="#br0" timeOffset="88405.45">14286 13275 1280 0,'0'0'132'0,"0"0"-102"0,0 0 50 16,0 0 7-16,0 0-54 15,0 0-31-15,0 0-2 16,0 0-8-16,0 6-51 15,0 6-161-15</inkml:trace>
  <inkml:trace contextRef="#ctx0" brushRef="#br0" timeOffset="91644.47">6325 13329 1432 0,'0'0'53'0,"0"0"-40"16,0 0 58-16,0 0 13 0,0 0-35 15,0 0-5 1,0 0-20-16,0 0-8 0,0 0-3 16,0 0-10-16,0 0 4 15,0 0-5-15,0 0-1 16,0 0 3-16,0 0-3 16,0 0-1-16,0 0 0 15,0 0-10-15,0 0-21 16,-5 8-33-16,-15 7-105 15</inkml:trace>
  <inkml:trace contextRef="#ctx0" brushRef="#br0" timeOffset="92763.48">10565 12632 1401 0,'0'0'73'0,"0"0"-69"15,0 0-1-15,0 0 68 16,0 0-33-16,0 0-28 16,0-3-10-16,0 3-12 15,0 0-24-15,0 0-84 16,0 3-420-16</inkml:trace>
  <inkml:trace contextRef="#ctx0" brushRef="#br0" timeOffset="106629.97">9641 13433 421 0,'0'0'514'16,"0"0"-499"-16,0 0 169 15,0 0-30-15,0 0-80 16,0 0-26-16,0 0 10 16,6-8-10-16,-6 8-14 15,0 0-1-15,0 0-5 16,0 0-9-16,0 0 3 16,0 0 5-16,0 0-7 15,0 0 3-15,0 0-5 0,0 0-4 16,0 0 1-16,0 0-11 15,0 0-1-15,0 0-3 16,0 0 2-16,0 0-4 16,0 5 2-16,0 10 0 15,0 5 3-15,0 2-2 16,0 3 2-16,0 7-3 16,0-2 1-16,0 1 1 15,0 1-2-15,0-4 1 16,0 3 0-16,0-6 0 15,0 4 0-15,0-7 3 16,0-3-4-16,-2-1 1 16,2-4-1-16,-4-6-1 15,4-2 1-15,0-6-14 16,0 0-10-16,0 0-12 0,0 0-14 16,0-3-41-16,-1-14-138 15,-3-5-272-15</inkml:trace>
  <inkml:trace contextRef="#ctx0" brushRef="#br0" timeOffset="107365.03">9529 13410 975 0,'0'0'107'16,"0"0"7"-16,0 0 58 0,0 0-78 16,0 0-51-1,0 0-5-15,0 0-12 0,0 0-9 16,0 0 9-16,0 0-5 16,0 0-1-16,0 0 2 15,0 0-7-15,0 0 0 16,0 0 2-16,0 0-11 15,0 0 3-15,0 0-9 16,0 0 0-16,9-2 0 16,-2-10-1-16,8-4 1 15,1-4 0-15,-2 0 0 16,1 3 3-16,1 6-3 16,-8 0 0-16,-1 5 1 0,-2 0 0 15,1 0-1 1,-1 4 0-16,0-1 1 0,-2 3-1 15,3-3 0-15,-1 1 0 16,5-2-2-16,-5 2 3 16,4-1-1-16,-4 3 0 15,-3 0 1-15,1 0-1 16,2 0 0-16,0 0 0 16,1 0-1-16,-1 0 2 15,2 0 0-15,1 9 1 16,3 5 2-16,-1 2 7 15,0 4-3-15,-1 0 1 16,-2 3-2-16,1-3-5 16,-1-4 0-16,2-4-2 0,-4-1-1 15,0-3 0-15,0-2-9 16,1-4-22-16,-1 2-27 16,-5-4-86-16,0 0-267 15</inkml:trace>
  <inkml:trace contextRef="#ctx0" brushRef="#br0" timeOffset="112455.62">14215 13309 344 0,'0'0'309'16,"0"0"-172"-16,0 0 25 15,0 0-40-15,0 0-34 16,0 0-32-16,0 0-5 15,0-2 2-15,0 2-17 16,-5 0-6-16,5 0 2 0,0 0 9 16,0 0 3-16,0 0-6 15,0 0 1-15,0 0-6 16,0 0-6-16,0 0 0 16,0 0-8-16,-4 0-6 15,4 0 0-15,0 0-7 16,0 0-1-16,0 0-1 15,0 0-3-15,0 0 6 16,0 0-7-16,0 0 1 16,0 0-1-16,0 0 1 15,0 0-1-15,0 0 0 16,0 0 1-16,0 0-2 16,0 0 1-16,0 0 0 0,0 0-2 15,0 0 2-15,0 0 0 16,0 0 0-16,0 0 2 15,0 0-3-15,0 0 1 16,0 0-6-16,0 0-3 16,0 0-30-16,0-6-43 15,-5 0-152-15</inkml:trace>
  <inkml:trace contextRef="#ctx0" brushRef="#br0" timeOffset="115855.64">6274 13362 578 0,'0'0'153'15,"0"0"-96"-15,0 0 124 0,0 0-40 16,0 0-43 0,0 0-25-16,0 0-10 0,0 0-17 15,0 0-9-15,0 0-4 16,0 0-4-16,0 0-8 15,0 0-4-15,0 0-1 16,0 0-10-16,0 0-2 16,0-2-4-16,0 2-2 15,0 0 0-15,0-3-25 16,1 3-36-16,-1 0-81 16,0 0-454-16</inkml:trace>
  <inkml:trace contextRef="#ctx0" brushRef="#br0" timeOffset="119079.75">11855 13390 929 0,'0'0'517'15,"0"0"-490"-15,0 0 31 16,0 0 37-16,0 0-41 16,0 0-31-16,0 10 5 15,0-10-8-15,0 0-6 16,0 0 3-16,-2 0-11 15,2 0 5-15,-3 0-3 0,3 0-3 16,0 0 3-16,0 0-4 16,0 0-3-16,0 0 5 15,0 0-4-15,0 0 1 16,-2 0-2-16,2 0 0 16,0 0-1-16,0 0 0 15,0 0 0-15,0 0-2 16,0 0 2-16,0 0-3 15,0 0 1-15,0 0-8 16,0 0 4-16,0 0-9 16,0 0-18-16,0 0-14 15,0 0-70-15,-9 2-348 16</inkml:trace>
  <inkml:trace contextRef="#ctx0" brushRef="#br0" timeOffset="122710.21">10520 12626 446 0,'0'0'102'0,"0"0"-74"15,0 0-28-15,0 0 73 16,0 0-46-16,0 0-6 16,0 0-19-16,40 0 5 15,-35-9-2-15,0 4 10 0,-3-4 3 16,-2 1-9-16,0 0-5 16,0 4 31-16,0 2 28 15,0 2 30-15,0 0-6 16,0 0-6-16,0 0 19 15,0 0-46-15,-2 0-20 16,2 6-4-16,0 2-16 16,0 0 2-16,0-2-9 15,0 0-5-15,0 0 1 16,0-4-3-16,2-2-7 16,3 0-6-16,-2 0-14 15,2 0-1-15,1 0 0 16,-6 0 0-16,0-6 17 15,0 4 0-15,0-1 11 0,0 3 12 16,0 0 17-16,0 0-8 16,0 5-21-16,-9 18-3 15,-3 13-159-15,-4 13-344 16</inkml:trace>
  <inkml:trace contextRef="#ctx0" brushRef="#br0" timeOffset="128703.26">9922 13752 888 0,'0'0'2'16,"0"0"6"-16,0 0 83 15,0 0 17-15,0 0 3 16,0 0-24-16,0 0-22 15,7 0 5-15,-7 0-20 16,0 0-11-16,0-2 11 0,0 2-24 16,4 0-2-16,-4-4-2 15,0 4-5-15,0 0 9 16,0 0-12-16,0 0-5 16,0 0 11-16,0 0-18 15,0 0 7-15,0 0 2 16,0 0-11-16,-4-6 7 15,-3 2-7-15,-7 0 0 16,1 2-4-16,1 2 2 16,-2 0-1-16,2 0 2 15,-7 2-1-15,8 6 0 16,1 4 2-16,1-4 0 16,4 1 0-16,4 2 0 15,1 0 0-15,0 3-1 16,0 4 2-16,6-4-5 0,8-6 4 15,-3 4-11-15,8-4 4 16,-4-5-28-16,1 0-4 16,-1-3-18-16,-5 0-69 15,6-6-191-15</inkml:trace>
  <inkml:trace contextRef="#ctx0" brushRef="#br0" timeOffset="129144.34">10167 13455 1317 0,'0'0'11'0,"0"0"17"0,0 0 63 16,0 0-56-16,0 0 3 15,0 85-9-15,-2-42 0 16,-1 1-5-16,-3 8-11 16,1-5 14-16,0 2-17 15,0-5-7-15,-5-6 4 16,10-7-6-16,0-9-1 16,0-8 0-16,0-5-16 15,0-9-15-15,0 0-63 16,0-9-154-16,10-13-234 15</inkml:trace>
  <inkml:trace contextRef="#ctx0" brushRef="#br0" timeOffset="129632.42">10322 13777 143 0,'0'0'276'0,"0"0"9"16,0 0-52-16,0 0-9 15,0 0-63-15,0 0-62 16,0 0-27-16,0 0-26 0,-5 0-7 15,-4 0-8-15,-1 0-14 16,-1 0 18-16,-2 3-14 16,1 6-7-16,-2 5 7 15,2 0-13-15,-2 8-1 16,9 4-4-16,-6 3 2 16,11-1-6-16,0 0 1 15,0-6-7-15,16-7 5 16,3-5-17-16,2-4 0 15,-1-6 1-15,6 0-18 16,-2-20 11-16,-3-2-8 16,-6-3-4-16,-4-1 4 0,-8 6 6 15,-3 1 27-15,0 5 1 16,-9 0 1-16,-6 8-4 16,6 0-32-16,2 6-81 15,2 0-41-15,5 0-229 16</inkml:trace>
  <inkml:trace contextRef="#ctx0" brushRef="#br0" timeOffset="130095.42">10601 13791 1102 0,'0'0'3'0,"0"0"130"0,0 0 9 16,0 0-60-16,0 0-33 16,0 0-19-16,-5 0 3 15,-6 0 8-15,1 0-20 16,-4 0 8-16,7 0-13 16,-1 0-7-16,3 4-1 15,5-4-7-15,0 2-2 16,0 1 1-16,0 2-17 15,0 5 10-15,5 0-6 16,3 2-8-16,3-4 14 0,4 4-9 16,-4-1 7-1,4-3 2-15,-1 0-9 0,-7 2 15 16,-2-6-2-16,-5 0 3 16,0-2 2-16,0 2 5 15,0-2 29-15,-16 4-7 16,-4 0-17-16,-4-1 11 15,1 1-23-15,-1-1 0 16,5 1-2-16,7-3-1 16,3 0-11-16,8-3-13 15,1 3-22-15,0-1-32 16,7-2-180-16,12 0-122 16</inkml:trace>
  <inkml:trace contextRef="#ctx0" brushRef="#br0" timeOffset="130540.43">10737 13817 768 0,'0'0'195'15,"0"0"-98"-15,0 0 48 16,0 0-20-16,0 0-101 15,0 0 18-15,-24 40 20 0,17-21-30 16,2 1 3-16,1-2-10 16,4-2-16-16,0-2 0 15,0 0-9-15,14-5-8 16,2-7 3-16,-1 1-20 16,6-3-12-16,-1 0-12 15,5-17-19-15,-5 0-2 16,1 1-32-16,-7-4 33 15,-2 6 51-15,-4 2 14 16,-6 4 4-16,-2 5 61 16,0 0 32-16,0 3 21 15,0 0-33-15,0 0-41 16,0 0-8-16,0 6-20 16,0 5 8-16,0 0-2 15,0 3-18-15,4 0 0 0,1-5-9 16,0-3-57-1,10-3-47-15,-1-3-146 0,-2-3-546 16</inkml:trace>
  <inkml:trace contextRef="#ctx0" brushRef="#br0" timeOffset="130846.42">11035 13837 1128 0,'0'0'42'16,"0"0"46"-16,0 0 20 0,0 0-16 16,0 0-53-16,0 0-21 15,5 67 1-15,-5-61-19 16,0 0 6-16,2-6-3 16,-2 0 1-16,0 0 0 15,0 0-4-15,0 0 1 16,0 0-2-16,3-6-9 15,-1-6 4-15,7 2 4 16,-4-4-18-16,5-3-4 16,0 5-15-16,4-2 15 15,-3 6-13-15,1 0-98 16,-4 4-101-16,3 4-256 16</inkml:trace>
  <inkml:trace contextRef="#ctx0" brushRef="#br0" timeOffset="131238.46">11218 13898 818 0,'0'0'344'16,"0"0"-321"-16,0 0 54 16,0 0 22-16,0 0-27 15,86-24-44-15,-67 18-3 16,-4 0-24-16,1 1 5 15,-6-1-6-15,0 0 4 16,1 4 0-16,-3-2-4 16,-8-1 0-16,0-4 4 0,0 1 8 15,0 0 5-15,-8 2-4 16,-8 3-9-16,2 0 35 16,-1 3-18-16,-1 0-1 15,4 0 17-15,-1 3-15 16,2 8 3-16,6 7-3 15,0 1-13-15,5 7 11 16,0 2-12-16,10 0-4 16,11-3 1-16,8-5-5 15,2-4-6-15,4-6-19 16,6-10-55-16,5-10-105 16,3-23-854-16</inkml:trace>
  <inkml:trace contextRef="#ctx0" brushRef="#br0" timeOffset="132263.44">12108 13334 583 0,'0'0'403'0,"0"0"-362"16,0 0 147-16,0 0-80 15,0 0-19-15,0 0-32 16,-10-8-10-16,10 8-5 16,0 0-22-16,0 0 20 15,0 0-22-15,0 0-3 16,-2 0 7-16,2 3-12 16,0 11-1-16,0 3 1 15,0 5-8-15,7 1 12 0,3-1-14 16,4-4 0-16,-4-2-1 15,1-4 3-15,-3-1-2 16,-1 0 0-16,-2-5 2 16,1 0-4-16,-1-4 2 15,3 1 0-15,3 0-3 16,-1 0-2-16,6-3 1 16,3 0 4-16,-4 0-2 15,1 0 0-15,-1 0 2 16,-5 3 0-16,6-3-2 15,-2 3 4-15,-2-1-2 16,3 1 0-16,-1 0 2 0,0-1-8 16,-2-2-5-1,2 4-10-15,-4-4 5 0,-3 0-6 16,-2 0 2-16,-2 0-11 16,3 0-38-16,-6 0-23 15,0-6-37-15,0-2-139 16,0-1-556-16</inkml:trace>
  <inkml:trace contextRef="#ctx0" brushRef="#br0" timeOffset="133025.49">12038 13380 519 0,'0'0'389'0,"0"0"-311"16,0 0 112-16,0 0-36 0,0 0-52 15,0 0-39-15,0 2-10 16,0-2-18-16,0 0-19 15,0 0 10-15,0 0-17 16,0 0-5-16,0 0 5 16,0 0-5-16,0-2-4 15,0-4 0-15,0-8 2 16,0-3 3-16,0 3-5 16,0-6 2-16,0 4-6 15,0-2 2-15,0 7-1 16,0 0 2-16,5 8-4 15,-5 3 4-15,0 0 1 16,0 0 0-16,0 0 5 0,3 0-5 16,2 5 0-16,0 9 11 15,6 4-3-15,8-2 5 16,-4 2-13-16,2-7 0 16,2 0-2-16,0-2-12 15,2-4-16-15,1-5-38 16,-3 0-131-16,-8-9-792 15</inkml:trace>
  <inkml:trace contextRef="#ctx0" brushRef="#br0" timeOffset="133794.46">12628 13572 941 0,'0'0'162'16,"0"0"-139"-16,0 0 152 15,0 0-103-15,0 0-17 16,0 0-15-16,85 19-24 16,-75-19 1-16,0 0-9 15,-3 0-2-15,-3 0 10 16,1-3-15-16,-5-2 0 16,0-4 7-16,0 1-8 15,0 0 17-15,0-2-15 16,-9 2 4-16,-3-3 7 15,-1 6-13-15,0-1 4 16,0 0-4-16,2 6 4 0,1 0 11 16,7 0-7-16,-4 0 3 15,-2 9-3-15,4 4-6 16,3 5 1-16,2 4-3 16,0-2 1-16,0 0-6 15,5-3 5-15,7-5-15 16,7-8 2-16,2 0-39 15,3-4-55-15,-3-6-216 16,-1-14-732-16</inkml:trace>
  <inkml:trace contextRef="#ctx0" brushRef="#br0" timeOffset="134179.46">12866 13529 511 0,'0'0'550'0,"0"0"-547"0,0 0 71 16,0 0 37-16,0 0-31 16,0 0-29-16,10 43-3 15,-4-27-20-15,2-1-15 16,-1-1 0-16,2-6-10 16,-4 0 8-16,4-2-11 15,-4-6-8-15,2 0 3 16,1 0-26-16,4-2 15 15,2-10-3-15,-4-2 0 16,6 0 14-16,-1 3 2 16,-6 5 3-16,-2 0 3 0,-7 6-1 15,3 0 16-15,-3 0 11 16,0 0-4-16,0 0-2 16,5 3-22-16,1 3 17 15,4 5 3-15,0-2-20 16,1-4-2-16,9-2-31 15,4-3-67-15,-3 0-98 16,10-11-559-16</inkml:trace>
  <inkml:trace contextRef="#ctx0" brushRef="#br0" timeOffset="135005.46">13533 13566 946 0,'0'0'12'16,"0"0"18"-16,0 0 105 16,0 0-11-16,0 0-22 0,0 0-24 15,-35-22-19-15,25 22-6 16,0-4-2-16,-2 4-22 16,-2 0-1-16,-2 0-1 15,3 4-17-15,-3 4 15 16,6 4-16-16,-1-4-2 15,10 0-4-15,1 0-3 16,0 1 0-16,0 2-1 16,0 0-11-16,6-3 8 15,10 2-21-15,3-8-8 16,2 2-8-16,4-4-38 16,1 0-21-16,-2-4-83 15,2-4-185-15,-7 2-343 0</inkml:trace>
  <inkml:trace contextRef="#ctx0" brushRef="#br0" timeOffset="135361.46">13714 13309 1105 0,'0'0'67'0,"0"0"18"16,0 0 51-16,0 0-77 0,0 0-4 15,0 0-14-15,-14 87-18 16,12-53 0-16,2 3-15 15,-3-3 11-15,3-3-14 16,0-5-1-16,0-1-4 16,0-8 0-16,3-3-19 15,4-5-14-15,9-7-47 16,-1-2-71-16,4 0-109 16,2 0-350-16</inkml:trace>
  <inkml:trace contextRef="#ctx0" brushRef="#br0" timeOffset="135687.47">13872 13588 543 0,'0'0'367'0,"0"0"-240"15,0 0 41-15,0 0-63 16,0 0-40-16,0 0-23 16,-10-24 3-16,-1 20-8 15,1 4 5-15,0 0 1 16,1 0-18-16,2 8-13 15,-1 7 1-15,2-4-9 0,6 6 4 16,0-3-8-16,4 0-5 16,8-6 3-16,2 2-13 15,5-8-3-15,-4-2-1 16,1 0-6-16,-4 0 12 16,-4-12-11-16,-2 4 11 15,-1-6 12-15,-5 6 2 16,0 2 6-16,0 0 4 15,-5 1-9-15,-1-1-4 16,6 6-31-16,0-6-131 16,0 1-500-16</inkml:trace>
  <inkml:trace contextRef="#ctx0" brushRef="#br0" timeOffset="136115.47">14120 13560 908 0,'0'0'103'0,"0"0"72"16,0 0-77-16,0 0-5 16,0 0-25-16,0 0-13 15,4-6-18-15,-4 6-8 16,-11-2-5-16,3 2-1 15,-4 0 6-15,1 0-8 16,-3 0 4-16,4 8 4 0,2 0-23 16,2 1-1-1,6-3-5-15,0 2-6 0,0 1 5 16,6-4-21-16,7 1-11 16,8-3-1-16,0 0-8 15,-6 3 11-15,-1-4 21 16,-4 6-5-16,-5 2 9 15,-1-2 6-15,-4 0 2 16,0 0 41-16,0 1-9 16,-9 2 4-16,-1 0-10 15,0-2-25-15,1-4-3 16,2 1-7-16,4-3-32 16,3-3-42-16,0 0-193 15,0 0-615-15</inkml:trace>
  <inkml:trace contextRef="#ctx0" brushRef="#br0" timeOffset="136464.47">14335 13619 642 0,'0'0'135'15,"0"0"113"-15,0 0-99 16,0 0-34-16,0 0-55 15,92-31-50-15,-85 29 0 0,-4-1-8 16,-3 3 2-16,0 0 11 16,0-3 53-16,-3 3-6 15,-9 0-52-15,-4-3 0 16,1 3 16-16,1 0-8 16,-2 0 0-16,8 0 4 15,-3 0-10-15,6 3 13 16,3 3-8-16,2 2-9 15,0 3-2-15,0 1-4 16,6-4-4-16,9 6-3 16,6-8-27-16,5-6-3 15,3 0-65-15,5 0-136 0,-3-12-349 16</inkml:trace>
  <inkml:trace contextRef="#ctx0" brushRef="#br0" timeOffset="136913.47">14633 13597 902 0,'0'0'119'16,"0"0"47"-16,0 0-43 15,0 0-55-15,0 0 6 16,0 0-20-16,-44-6-14 16,35 6-4-16,4 0-18 15,-2 12 5-15,4-1-11 16,1 0-6-16,2 1 1 15,0-2-7-15,0 0 0 16,15-5-6-16,1-2-19 0,10-3-2 16,0 0-14-16,-2-12 0 15,0-4 11-15,-7-7-8 16,-1 0 20-16,-3 0 15 16,-2-1 6-16,-6-2 7 15,5-3 18-15,-5 1-5 16,-1 3-1-16,1-1-12 15,-3 4 9-15,-2 8-8 16,0 8-6-16,0 4 28 16,0 2-2-16,0 0-8 15,0 8-23-15,0 8 4 16,3 10 3-16,-1 8 7 0,3 5-10 16,0 1 9-1,4-3-13-15,-4 0 0 0,2-7-2 16,-2-6-18-16,-2-10-30 15,3-9-63-15,-1-5-255 16</inkml:trace>
  <inkml:trace contextRef="#ctx0" brushRef="#br0" timeOffset="145120.57">3490 16010 965 0,'0'0'429'15,"0"0"-399"-15,0 0-14 16,0 0 55-16,0 0-45 16,0 0 7-16,0 0-13 15,-36 0-15-15,36 0 14 16,0 0-9-16,0 0 13 16,0 0 10-16,0 0-12 15,0 0 6-15,0 0-4 16,0 0-10-16,0 0 1 15,0 0-14-15,5 0 1 16,5 0 4-16,11 0-4 16,-2 0 1-16,7 0-1 15,0 0 1-15,3 0 4 0,-3-4-6 16,3 4 0-16,-3 0 1 16,0 0-1-16,3 0 0 15,-3 0 0-15,5 0 3 16,-7 0-2-16,2 4-1 15,-6 2 0-15,-1-4-4 16,-7 2 4-16,-3-2 0 16,-4-2-2-16,-5 0-10 15,0 0 8-15,0 0-5 16,0 0 4-16,0 0 5 16,0-8-5-16,-5-2-3 15,0 6 4-15,1-5-4 0,3 0 8 16,-4-2-4-1,-4 0 4-15,2 0-2 0,2-1 6 16,-4 2-4-16,4 0 8 16,-5 4-3-16,5 4 9 15,5 0 1-15,-6 2-1 16,6 0 7-16,0 0-14 16,0 0-4-16,0 0-3 15,0 0-7-15,0 0 5 16,6 0-12-16,9 0 8 15,4 2 1-15,-2 6 6 16,2 2-1-16,-3 0 0 16,3 4 1-16,-4-2-3 0,-3 2 2 15,-3 0 0 1,6-1-1-16,-9-1 2 0,4 0-1 16,-5 2 0-16,-2-3 1 15,-3 3 2-15,0 0-1 16,0 0 1-16,0 0 11 15,-13 0-7-15,2-5 4 16,-4 0-3-16,1-1-7 16,4-3 3-16,-2 1-4 15,-2 0-3-15,-2 0 1 16,6 0-28-16,1-2-16 16,3 2-14-16,2 0-63 15,4 0-273-15</inkml:trace>
  <inkml:trace contextRef="#ctx0" brushRef="#br0" timeOffset="147285.64">11597 15996 759 0,'0'0'189'0,"0"0"-164"16,0 0 56-16,0 0 35 16,0 0-58-16,0 0-3 15,-6-3 11-15,6 3-25 0,0 3 0 16,0 7 0-16,0 6-12 15,0 0-1-15,0-2-21 16,0 3 4-16,0 0-1 16,0 0-8-16,0-3 11 15,0 0-7-15,6-2 5 16,-6-1 2-16,0-3-13 16,5 0 3-16,-5-4-3 15,5 2 2-15,-5-4-2 16,0 0 0-16,0 4 0 15,5-2 1-15,-5-2 0 16,3 2-1-16,-1-2 0 0,3-2-3 16,4 2-1-16,3 4 4 15,-2-3 0-15,4 0-1 16,2 0 2-16,8 0-1 16,-7-3 0-16,7 2 2 15,0-2-1-15,2 0-1 16,0 0 0-16,3 0 4 15,-1 0-3-15,1 0-1 16,0 0 2-16,-1 0 0 16,1 6 2-16,-3-3-3 15,3 3-1-15,1-1 5 16,-3 1-3-16,2-3-2 16,1-1 1-16,-3-2 2 15,3 4-1-15,-1-4-2 16,-2 0 0-16,3 2 0 0,-4 4 1 15,3 0 3-15,2 2 1 16,-2-6-4-16,-3 8 2 16,8-2-3-16,-3-3 0 15,-1 1-2-15,-3-6 5 16,-3 3-3-16,6-3 0 16,-8 2 2-16,-3-2-2 15,7 3 0-15,-7 0 0 16,1-3-2-16,-4 3 3 15,8 0-1-15,-7-3 0 0,4 0 2 16,-2 0-3 0,2 0 1-16,-2 0 0 0,-2 0-1 15,2 0 2 1,-4 0-1-16,-1 0 0 0,-2 0 2 16,4 0-4-16,-3 0 2 15,3 0 0-15,-1 0 0 16,-4 0 0-16,2 0 0 15,-2 0-3-15,-6 0-6 16,0 0 8-16,-5 0-8 16,5 0 1-16,-5 0 6 15,5 0 0-15,-5-3 2 16,6 0 0-16,2 3 1 16,3-3-5-16,-5 3 3 15,5-3-6-15,3 1 5 0,-4 2-7 16,0-3 8-16,1 3-1 15,-1 0-3-15,-1 0 3 16,1 0 2-16,0 0-1 16,-3 0-1-16,3 0 2 15,-1 0 0-15,-4 0 0 16,4 0 2-16,-2 0-3 16,-4 0 1-16,2-3-1 15,1-3 0-15,-5-4-12 16,4-8 13-16,1-2 1 15,-1-2 3-15,-5 2-7 16,0 1 5-16,0 5-2 0,0-1 11 16,0 6-3-1,0-2 7-15,0 3-5 0,0-4-5 16,-5-2 4-16,5 4-9 16,0-5 0-16,0 1-1 15,0 0-6-15,0 6-3 16,0-1-3-16,-2 9-32 15,-7 0-83-15,-8 14-359 16</inkml:trace>
  <inkml:trace contextRef="#ctx0" brushRef="#br0" timeOffset="152456.13">9652 15607 489 0,'0'0'281'0,"0"0"-267"16,0 0 106-16,0 0-13 15,0 0-49-15,0 0-17 16,0 0-5-16,-7 2-24 16,7-2-3-16,0 3-9 15,0 0 3-15,0 0-3 16,-4-1 1-16,3 4-1 16,1 0 14-16,-4 0 6 15,4-4 17-15,-1-2 11 16,-3 0 23-16,4 0 4 0,0 0-2 15,0 0-13 1,0 0-14-16,0 0-14 0,-2 0-2 16,2 0-10-16,0 0-8 15,0 0 2-15,0 0-14 16,0 0 2-16,0 0-3 16,0 0 1-16,0 0 0 15,0 0 0-15,0 0-4 16,0 0 3-16,0 0-2 15,0-2-5-15,7-4 8 16,4-3-1-16,4-2 1 16,-1 0 0-16,10 3 2 0,-7-2-2 15,7 0 0 1,6 0 0-16,-5 2-1 0,6 0 2 16,6 0-1-16,-6-1 0 15,3 6 1-15,2-5-2 16,-1 8 1-16,-1-3 0 15,2 0-1-15,0 0 4 16,4 1-3-16,0-4 0 16,-4-2 0-16,5-4-2 15,2-2 2-15,0 0 0 16,6 0-2-16,-3 3 5 16,1 2-3-16,-8 4 0 15,6 5 0-15,-9 0-1 16,0 0-1-16,-6 0 2 15,1 0-3-15,-2 2 4 0,2-2-2 16,5 3-1-16,-7-3-1 16,8 0 1-16,-3 0 1 15,2 3 1-15,-1-1-3 16,4 2 7-16,3-2-4 16,-1 1 2-16,4-3 0 15,5 0 3-15,5 0-5 16,2-3 1-16,3-3-1 15,5 1 4-15,-3 5-4 16,4-3 2-16,-1 3-1 16,9-2 2-16,2-4-3 15,-3 0 0-15,-8 0-1 16,1 0 0-16,-10 4 1 16,-2 2 0-16,-8 0 3 0,1 2-5 15,-8 10 3-15,-2-4-1 16,-3 4 2-16,-3-1 0 15,0 0-2-15,-2-2 0 16,-5-3 4-16,2-1-6 16,4-2 2-16,-3-1 0 15,2-2 3-15,2 0-2 16,0 0-1-16,7 0 0 16,0 0 2-16,5 0 8 15,0 0-10-15,6-5 0 16,-3 2-1-16,4 3 3 0,-3 0-2 15,3 0 0 1,1 0 3-16,-3 6 5 0,-1 2-8 16,-2-2 0-16,-9 2-2 15,9 2 4-15,-9-6-2 16,5 2 0-16,-6 0 2 16,-1-3-4-16,-3 2 2 15,-5-2 0-15,-5 0-2 16,-6 0 3-16,-1 0-1 15,-4-3 0-15,-5 0-1 16,1 0-2-16,2 0 2 16,-3 0-2-16,-3 0 1 0,2 0 1 15,-3 0 1 1,-1 0 0-16,4 0 2 0,-4 0-2 16,0 0 0-16,1 0 0 15,3 0-1-15,-2 0-4 16,3 0 3-16,0 0 0 15,0 0-6-15,-1 0 6 16,-3 0-11-16,-1 0-2 16,4 0-2-16,-4 0-19 15,5-12 15-15,-5 1 21 16,0 0-9-16,0-1 9 16,0 2 1-16,0 4 2 15,-4-3 12-15,-6 1 1 16,3 2 6-16,4 3 3 15,-2 0-8-15,3 1-1 0,2 2-16 16,0 0 2-16,0 0 1 16,0 0-1-16,0 0 0 15,0 0-2-15,0 0-3 16,0 0 3-16,7 0-6 16,8 0 6-16,-1 5-1 15,7 4 2-15,-2-4-1 16,-2 1 0-16,-2 2 0 15,-1-2-2-15,-3 2-1 16,-3-2 3-16,-3 6-1 16,0-4 2-16,1 3 5 15,-1 1 0-15,-3-1-4 0,1 0 9 16,-3 1-9 0,0-4 1-16,0-2 7 0,0 2-4 15,-9-2 18-15,-1 2 1 16,-2 3-11-16,-2 3 4 15,4 0-9-15,-1 4-6 16,3-4-3-16,3-8 0 16,5-4-12-16,0-2-32 15,0 0-47-15,0 0-116 16</inkml:trace>
  <inkml:trace contextRef="#ctx0" brushRef="#br0" timeOffset="204339.09">23410 12886 1084 0,'0'0'69'15,"0"0"-61"-15,0-74 84 0,-2 57 55 16,-3 6-69 0,5 2-20-16,-5 5-3 0,5 4-7 15,0 0-16-15,0 0 2 16,-3 0-18-16,3 2-10 15,0 26 8-15,0 15-8 16,0 18 11-16,0 10 0 16,0 5-16-16,0 6 7 15,3-6-8-15,2 3 0 16,2-6-2-16,3-13 3 16,-1-9-1-16,-2-9 0 15,-2-13-5-15,-1-13 1 0,-3-10 3 16,3-6 0-16,-4 0-3 15,0-6-1-15,0-25 4 16,-16-17-1-16,-3-17 3 16,-3-11-6-16,0-9 5 15,4-2 0-15,5 0-4 16,2 4 4-16,6 8 0 16,5 0 0-16,0 14-2 15,16 5 0-15,4 5 2 16,8 5-3-16,3 9-1 15,0 7 1-15,0 10 1 16,0 9 2-16,2 8-4 16,-2 3-1-16,0 11 2 15,3 12 3-15,-1 11-4 0,-4-1 6 16,-3 5-2-16,-7-2 0 16,-9 1 0-16,-1-3 2 15,-9-1 0-15,0-1-2 16,-9-4 16-16,-6-6-7 15,-10 1 1-15,0-7-6 16,-5-4-1-16,5-4-6 16,2-4-12-16,4-4-20 15,5 0-24-15,14-18-47 16,0-4-161-16</inkml:trace>
  <inkml:trace contextRef="#ctx0" brushRef="#br0" timeOffset="205097.1">24153 12733 1025 0,'0'0'180'0,"0"0"-177"0,0 0 167 16,0 0-62-16,0 0-61 15,0 0 2-15,-31-8-22 16,20 16-12-16,1 14 5 16,-4 4-9-16,4 5 9 15,3 3-11-15,0 0-6 16,7-3 2-16,0-5-5 16,7-1 0-16,5-5-2 15,7-9-2-15,3-6-5 16,6-5-9-16,3 0 0 15,5-14 17-15,-2-13-10 16,-1-7 4-16,-3-6 4 16,-6 1 1-16,-7-1 2 15,-3 3 0-15,-9 9 1 0,-5 8 5 16,0 9 1-16,0 5 9 16,0 4 12-16,0 2-14 15,0 0 2-15,0 0-16 16,0 14 4-16,0 11-6 15,0 7 2-15,0 6 0 16,0-1-1-16,8 0-7 16,3-6-25-16,1-8-12 15,2-7-23-15,6-10-49 16,1-6-103-16,0 0-205 16</inkml:trace>
  <inkml:trace contextRef="#ctx0" brushRef="#br0" timeOffset="205461.09">24637 12765 354 0,'0'0'771'0,"0"0"-726"16,0 0 103-16,0 0-9 16,0 0-87-16,0 0-31 15,5 22 0-15,-3 3 7 16,1 1 10-16,-1 4-19 15,-2 2 0-15,0-7 5 16,3-3-14-16,-3-2 2 16,0-8-10-16,2-7 2 15,1-2-4-15,-3-3 0 0,2 0-4 16,1-5 4-16,3-15-3 16,4-9 3-16,4-10 3 15,1-7 1-15,2 5-1 16,4 5-3-16,2 1 0 15,-1 7-1-15,-1 11-10 16,-1 2 0-16,3 5-11 16,-1 1-30-16,2 6-35 15,0 3-158-15,-8 0-635 16</inkml:trace>
  <inkml:trace contextRef="#ctx0" brushRef="#br0" timeOffset="205861.1">25205 12824 1138 0,'0'0'146'16,"0"0"-132"-16,0 0 29 15,0 0 0-15,0 0-25 16,86-57-8-16,-72 43 15 15,-4 0-23-15,-6 3 7 16,-4-1 20-16,0 1 4 16,0 0 12-16,0 3-15 0,-9-2-3 15,-5 2 4-15,2 6-6 16,-7 2 3-16,-1 0 6 16,-6 0-21-16,-3 20 5 15,1 2-6-15,0 11 4 16,8 10 13-16,4 2-14 15,6 6 0-15,5-3 0 16,5-9-13-16,0-4 0 16,20-13-2-16,10-8-27 15,9-8-3-15,8-6-22 16,18-14-11-16,3-14-71 16,2-9-151-16,-1-3-406 0</inkml:trace>
  <inkml:trace contextRef="#ctx0" brushRef="#br0" timeOffset="206650.1">26068 12008 1317 0,'0'0'35'0,"0"0"57"16,0 0 14-16,0 0-47 16,0 0-48-16,0 0 5 15,31 118 34-15,-15-55-33 0,-1-1 0 16,-5 3 10-16,4-6-18 15,-5-3 8-15,-7-5-10 16,1-3 2-16,-1-3 2 16,-2-5-9-16,0-9 4 15,3-5-6-15,2-12 2 16,-3-6-7-16,2-6 2 16,1-2-16-16,2 0 3 15,1-2-4-15,8-20 14 16,4-7 4-16,-1-5-6 15,2-8 6-15,0-3-6 16,3 3 1-16,-4-1 4 16,1 3-9-16,0 7 12 0,-2-1 0 15,-2 2 1-15,-3 1 0 16,-7 3-1-16,1 3 0 16,-4 2 6-16,-4 4-6 15,0 5 7-15,0 2 4 16,-4 4-1-16,-6 0 11 15,-4-1-14-15,-1 3 4 16,-6 1 4-16,-5-1-15 16,-3 3 13-16,-4 0 0 15,-1 3-7-15,-3 0 15 16,0 0-15-16,6 0-1 16,5 0-5-16,7 3-1 15,8-3-12-15,10 0-19 16,1 0-38-16,0 0-35 0,7-3-366 15</inkml:trace>
  <inkml:trace contextRef="#ctx0" brushRef="#br0" timeOffset="207206.11">26170 12939 975 0,'0'0'110'15,"0"0"55"-15,0 0 25 16,0 0-111-16,0 0-30 16,0 0 4-16,-21-2-14 15,11 18-24-15,-4 4 8 0,4 9-12 16,3 1 4-16,-2 2-1 15,7-1-13-15,2-3 4 16,0-6-5-16,0-2 2 16,12-6-5-16,9-5-8 15,2-9-7-15,2 0 7 16,1-12-8-16,-2-7 13 16,-3-1 0-16,-9-2 6 15,-3 4 2-15,-8-1-2 16,-1 2 3-16,0 0 8 15,0-1-10-15,-7 4 4 16,-3-2-5-16,0 4-15 0,-4 1-13 16,4 5-92-16,-6 6-207 15,1 0-877-15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8:18:23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24406 9223 12 0,'0'0'848'16,"0"0"-818"-16,0 0 82 15,0 0 17-15,0 0-74 16,0 0-36-16,0 0 20 15,5-17-1-15,-2 17-12 0,-3-3 7 16,0 3 9 0,0 0 1-16,0 0 13 0,0 0-17 15,0-3 2-15,0 3-6 16,0 0-10-16,0 0 0 16,0 0-5-16,0 0-10 15,0 0 7-15,0 0-12 16,0 0-1-16,0 0 2 15,0 0-5-15,0 0 5 16,0 0 0-16,0 0-5 16,0 8 9-16,0 7-4 0,0 1 8 15,0 10 4 1,0 2-11-16,0 5 3 0,0 10-4 16,0 5-4-1,-8 6 8-15,3-1-9 0,-1 4-1 16,1-3 0-16,0-1 3 15,0-2-3-15,0-1 1 16,-4 1 0-16,-3 1 8 16,2-7-7-16,-4-6 0 15,7-11 0-15,-1-2 0 16,6-10-2-16,-3-4 0 16,5-10-12-16,0 2 4 15,0-4-18-15,0 0 2 16,0 0 3-16,0-14-14 0,0-12-9 15,0-8-31 1,0-14-72-16,0-8-198 0</inkml:trace>
  <inkml:trace contextRef="#ctx0" brushRef="#br0" timeOffset="653.31">24370 9206 898 0,'0'0'58'0,"0"0"91"16,0 0 9-16,0 0-70 16,0 0-30-16,0 0-6 15,0 0-2-15,0 2-9 16,0 1-10-16,0 0 8 16,-4 0-14-16,4-3-3 15,-2 0-3-15,2 0-17 16,0 0 7-16,0 0-7 15,0 0 1-15,0 0-6 0,2-11 3 16,10-3 0-16,-1-4 2 16,1-2 1-16,3 4-2 15,-5-4-1-15,4 1 4 16,-3-1 1-16,-1 0-5 16,0 3 0-16,-1 5 6 15,-4 7-6-15,-5 2 10 16,2 3 3-16,-2 0-7 15,0 0 7-15,0 0-9 16,0 0-1-16,0 0-1 16,5 0-1-16,-2 8-1 15,4 9 0-15,7 3 2 16,-4 6 5-16,1-1-5 0,-1 6 5 16,-5-2 5-16,0-1-9 15,1-3 2-15,-3-5-3 16,2-4 1-16,-3-7-6 15,1-6 3-15,-1 0-10 16,-2-3-14-16,4 0-28 16,-4 0-30-16,0-11-144 15,0-3-692-15</inkml:trace>
  <inkml:trace contextRef="#ctx0" brushRef="#br0" timeOffset="7872.15">27563 9200 90 0,'0'0'81'0,"0"0"-28"16,0 0 122-16,0 0 14 15,0 0-55-15,0 0-53 16,0 0-4-16,-5 0 14 0,2 0-16 16,3 0 25-16,0 0 7 15,0 0-29-15,0 0-2 16,0 0-24-16,0 0-5 16,0 0-5-16,0-3-15 15,0 3-1-15,0-3-4 16,0 3-5-16,-2 0 10 15,2 0-11-15,0 0-7 16,0 0-5-16,0 0-2 16,0 0-2-16,0 0 0 15,0 6 0-15,0 13 1 16,0 7 0-16,0 5 2 16,0 6 5-16,0 6-7 15,0 1 9-15,2 5-3 0,1-2-6 16,-1 4 11-16,3-5-9 15,-2-2 1-15,-3-1 4 16,2-4-4-16,-2 3 6 16,0-4-3-16,0-8-6 15,0-5 6-15,0 1-7 16,0-4 0-16,0-2-1 16,0-3 2-16,-2-3-1 15,2-2 0-15,0-6-5 16,0-1-1-16,0-5-27 0,0 0-11 15,0-17-26 1,0-17-103-16,0-13-429 0</inkml:trace>
  <inkml:trace contextRef="#ctx0" brushRef="#br0" timeOffset="8540.39">27429 9285 748 0,'0'0'215'16,"0"0"-200"-16,0 0 139 16,0 0 9-16,0 0-64 15,0 0-34-15,-2 0-19 16,2 0-8-16,0 0-6 15,0 0-18-15,0 0 1 0,0 0 0 16,0 0-10-16,0-3 4 16,2-8-4-16,12-7-5 15,0-4 5-15,1-1-2 16,1 1-1-16,-6 2-1 16,-3 3 1-16,1-3 3 15,-6 9-4-15,2 0 3 16,-3 5 6-16,-1 4-2 15,4 2 5-15,-3-4-4 16,-1 4-7-16,0 0 2 16,4 0-4-16,4 4-2 15,3 10 1-15,1 5 2 16,2 1 3-16,-4 0-2 16,0-4-1-16,-3-4 5 15,2 5-6-15,-4-3 0 0,4 0 2 16,-2 0 0-16,-2 0-1 15,3 0-1-15,-3-2 0 16,1-1-1-16,-1-3 1 16,2 0-9-16,-2-2-19 15,3 2-50-15,-6-2-145 16,-2 0-960-16</inkml:trace>
  <inkml:trace contextRef="#ctx0" brushRef="#br0" timeOffset="24951.59">20933 6615 764 0,'0'0'70'0,"0"0"-63"0,0 0 81 16,0 0 24-16,0 0-9 15,0 0-50-15,0 0-10 16,0-6 9-16,0 4-14 15,0 2 6-15,0 0-1 16,0 0-12-16,0 0 7 16,0 0-20-16,0 0-6 15,0 0 6-15,0 0-15 16,0 0 2-16,0 0-5 16,0 0 5-16,0 10-6 15,0 4 1-15,0 6 0 0,0 3 0 16,0-3 1-1,0 0-1-15,0 0 0 0,-2-4 4 16,2-2-6-16,-3-3 2 16,3 1 0-16,0 0-4 15,0-2 5-15,0-1-1 16,0 0 0-16,0-4-6 16,0 1 5-16,5-4-8 15,4 4-8-15,3-3 9 16,7 0-2-16,5-1 7 15,3 2 2-15,8-2 1 16,1-2-2-16,4 0 2 16,4 0 0-16,-2 0-3 15,9 0 5-15,3 0-2 0,-8 0 1 16,6-2 1-16,-7-4 4 16,1 6-5-16,3-3 2 15,-3 3 10-15,4 0-12 16,2 0 5-16,6 0-1 15,-4 0-2-15,-1 0 2 16,-1 3-5-16,-6-3 0 16,4 0 1-16,0 0 0 15,0 0-1-15,2 0 8 16,1 0-8-16,1 0 11 16,-1 0-6-16,-3 0-4 15,2 0 5-15,-1 0-4 16,3 0-2-16,-1 0 0 0,2 0 4 15,0-6-5-15,0 3 1 16,-3 3 0-16,-2-3-1 16,-5 3 6-16,1 0-5 15,3 0 9-15,-6 0-6 16,5 0 13-16,-5 0-12 16,5 0-3-16,-3 0 4 15,-4-2 0-15,4-1-5 16,-4 3 0-16,1 0 3 15,3 0 6-15,1 0-2 16,2 0-5-16,-1 0 9 16,-1 0-9-16,1 0-2 15,1 0 0-15,-1 0 3 0,3 0-4 16,-6 0 1-16,-2 0 0 16,-1 0-2-16,-7 0 4 15,3 0-2-15,-6 0 0 16,3 0 3-16,2 0-4 15,-1 3 1-15,1-1 0 16,4-2-2-16,-6 3 4 16,0-3-2-16,-1 3 0 15,-2 0 4-15,2 2-6 16,-2-1 2-16,3-2 0 16,-1 4-4-16,2-4 4 15,-1 4 0-15,2-2 0 16,-1-2 4-16,-4 0-7 15,0 2 3-15,-2-4 0 0,-7 0-3 16,2 2 3 0,-3-2 0-16,-2 0-1 0,-9 0 5 15,-3 0-6-15,2 0 2 16,-6 0 0-16,-1 0-2 16,3 0 3-16,-1 0-1 15,-3 0 0-15,3 0 3 16,-2 0-6-16,-2 0 3 15,0 0 0-15,0 0-4 16,0 0 3-16,3-6 1 16,-1-2-1-16,3-3 5 15,0 2-7-15,0 1 3 0,0 0 0 16,1-1-3-16,2-2 4 16,-3-4-1-16,1 1 0 15,-1 0 4-15,-2-2-5 16,-3 1 1-16,0-1 0 15,0 4-3-15,0 4 6 16,0 4-3-16,0 4 1 16,0 0 4-16,0 0-10 15,0 0 0-15,0 0-10 16,0 0 13-16,0 0-22 16,-8 10-28-16,-1 4-78 15,-7 0-179-15,-6 3-797 0</inkml:trace>
  <inkml:trace contextRef="#ctx0" brushRef="#br0" timeOffset="82447.98">23214 7616 470 0,'0'0'406'0,"0"0"-364"15,0 0 61-15,0 0 1 16,0 0-31-16,0 0-16 16,0 0 2-16,0 0-17 15,29 0-1-15,-19 0-15 16,1 0-13-16,2 0 2 15,3 0-1-15,10-2-11 16,3 2 45-16,6-3-33 16,2-2-6-16,8 1 5 0,5-2-9 15,2 2 2 1,6-2-4-16,3-3-1 0,1 0 0 16,0 4-1-16,3-4-1 15,4 4 0-15,-2-1 3 16,7 3-3-16,7-2 1 15,2-1 1-15,12 4 8 16,3-4-10-16,7 0 9 16,5 0 8-16,1 0-14 15,1 2 3-15,3 4 1 16,2 0-2-16,-5 0 8 16,5 0-12-16,9 0 10 15,0 4-1-15,1 8-9 16,4-4 3-16,-5 4-4 15,0-1 0-15,-1 3 2 0,-1-2-2 16,2-2 0-16,-4 8 0 16,4-4 5-16,0 0-4 15,0 0 1-15,1 3-1 16,-3-3 3-16,-5 0-2 16,5-6-2-16,-5 4 0 15,0-4 2-15,-2 1-2 16,-5-1 0-16,0-2 2 15,-7 2-4-15,-3 0 2 16,-11 2 0-16,-5 0-1 16,-7 2 4-16,-6-4-5 15,-5 1 2-15,-6-1 0 0,-1 1-2 16,-4 0 2 0,-2-5 0-16,-5 2 0 0,3 0 2 15,-5 0-2-15,-3-4 0 16,-5 2 0-16,-4-2-1 15,-2 4 2-15,-8-4-1 16,0 4 0-16,-5 0 1 16,-6 0-3-16,-1-4 1 15,-4 4 1-15,-1 0-2 16,-2-1 2-16,1 1 0 16,3 0 0-16,-1 0 2 15,2-1-2-15,2 0 0 16,1 5 0-16,1-2-3 15,3 0 4-15,-2 6-1 16,0-3 0-16,1 1 2 0,2-1-6 16,-4 0 4-16,3 1-2 15,-6 2-2-15,3-6 2 16,-6 6 2-16,2-5 0 16,-1 2 1-16,6 4-2 15,-5-5 1-15,-2 0 0 16,4-2-1-16,-4 0 1 15,3 0 0-15,0 1 0 16,1-4 0-16,-2 1-2 16,2 0-1-16,-4-3 2 0,-3-1-3 15,2 1 5 1,-1 0-1-16,-6-1 0 0,7 2 2 16,-2-4-3-16,-2 2 1 15,0-2-8-15,0 0 5 16,0 0-7-16,4 0 9 15,-7 0-1-15,3 0 1 16,-2 0-1-16,-3 0 2 16,2 0 0-16,-2 0 0 15,0 0 0-15,3 0 0 16,-3 0 0-16,0 0 3 16,0-2-1-16,0-4-2 15,0 3 0-15,2 0 3 16,-2 1-2-16,0-1-1 15,0 0 4-15,4 3-2 0,-4 0 6 16,0 0-8-16,0 0 1 16,0 0-3-16,1 0 3 15,-1 0-1-15,0 0 0 16,0 0 0-16,0 0-3 16,4 0 2-16,1 0-1 15,3 0-1-15,3 0 3 16,1 0 0-16,3 0 0 15,-4 0-1-15,3 0-1 16,1 0-1-16,-5 0 0 16,4 0 1-16,-4 0-3 15,1 3 0-15,-4 0 4 0,-2-1-5 16,-2 1 4-16,-3-3-2 16,0 0 4-16,0 0 0 15,0 0 4-15,0 0-4 16,0 0 6-16,0 0-4 15,0 0 8-15,0-8-8 16,-5-1 1-16,-3-2 1 16,1 3-3-16,-2-4 2 15,2 4 1-15,2 2-2 16,2 0 2-16,1 0-4 16,2 4 0-16,-4 0 4 15,4 2-2-15,0 0-2 16,0 0 0-16,0 0-4 0,0 0 2 15,0 0-3-15,0 2-2 16,0 6 3-16,0 4 5 16,9 2-1-16,-2-3 1 15,1 6 3-15,3 0-4 16,-1 5 0-16,-3 1 2 16,2 0 0-16,-4 2 2 15,-2 3-4-15,-3-2 6 16,0-3-5-16,0-7 6 15,0-2-6-15,0-8 6 16,-5 0 4-16,0-4-8 16,-4-2 11-16,-1 0-2 0,1 0-11 15,-3 0-2 1,2-5-14-16,-4-4-24 0,4 3-15 16,-4 6-26-16,4 0-80 15,-2 6-343-15</inkml:trace>
  <inkml:trace contextRef="#ctx0" brushRef="#br0" timeOffset="111500.68">28015 5565 1071 0,'0'0'317'0,"0"0"-310"16,0 0 67-16,0 0 32 16,0 0-62-16,0 0-35 15,10 0-9-15,16 0-3 16,12 0 3-16,-2 0 13 16,4 0-5-16,-3 0-1 15,-2 0-7-15,-4 0-2 0,-2-4 2 16,-3 0-30-16,-5-2-33 15,-8 0-65-15,-7-2-120 16,-6-1-408-16</inkml:trace>
  <inkml:trace contextRef="#ctx0" brushRef="#br0" timeOffset="111992.57">28576 5429 1324 0,'0'0'0'0,"0"0"0"16,0 0 24-16,0 0 36 15,-31 94-26-15,31-72-18 16,0 0 10-16,0-2-7 16,0-3 6-16,11 0-10 15,4-8-9-15,1-1-2 16,6-8-4-16,0 0-1 16,4 0 0-16,3-17-9 15,-3 0 6-15,-2-8-11 16,-3 5-2-16,-2-5 3 0,-7 2 11 15,-3 6 3-15,-4 3 0 16,-3 8 5-16,-2 4 12 16,0-2-2-16,0 4 1 15,0 0 4-15,0 6-1 16,0 14-9-16,0 3-6 16,0 8-1-16,0-6 9 15,0 3-4-15,0-8-6 16,0 0-2-16,10-3-29 15,4-9-61-15,-1-8-69 16,5 0-182-16</inkml:trace>
  <inkml:trace contextRef="#ctx0" brushRef="#br0" timeOffset="112797.56">28359 5144 1254 0,'0'0'19'0,"0"0"11"16,0 0 103-16,0 0-65 0,0 0-43 15,0 0-1-15,-81 9-4 16,64 13-3-16,-2 12-2 15,2 8-5-15,-6 9 8 16,8 3 0-16,5-1-11 16,3 2 0-16,2-2 2 15,1-3-4-15,4-1 3 16,0-1-6-16,0-3 1 16,0-3 1-16,0-5-3 15,0-7 1-15,-5-1-2 16,0-6 1-16,-4-6 4 15,-1-1-3-15,-2-2 4 16,-4 0-2-16,-3 1-3 16,0-7-2-16,-3 1-3 15,1-6-27-15,-3-3-27 0,9-9-81 16,1-13-307-16</inkml:trace>
  <inkml:trace contextRef="#ctx0" brushRef="#br0" timeOffset="113629.57">29127 5441 567 0,'0'0'619'15,"0"0"-592"-15,0 0 103 0,0 0-21 16,0 0-53-16,0 0-30 15,0 67-4-15,0-41 2 16,0-1-8-16,0-5-2 16,0-6-11-16,0-3 0 15,0-2-2-15,0-4 0 16,4-5-2-16,1 0 0 16,2 0-5-16,7 0 2 15,1-14-5-15,6-3 2 16,0-3 0-16,-4 6-7 15,-2 0-2-15,-3 3 7 16,-3 6 9-16,-4 5 2 16,-3 0 0-16,-2 0 6 15,3 0 1-15,-3 0-1 0,5 11 0 16,-3 0-1-16,3 3 10 16,-1-2-4-16,4-4-5 15,-2 0-4-15,0 1-4 16,5-4 0-16,3-2-9 15,8-3-32-15,6 0-47 16,3 0-79-16,0-8-233 16</inkml:trace>
  <inkml:trace contextRef="#ctx0" brushRef="#br0" timeOffset="113903.58">29744 5444 739 0,'0'0'330'0,"0"0"-231"16,0 0 69-16,0 0-36 16,0 0-54-16,0 0-36 15,-46-26-18-15,27 26-3 16,1 0-8-16,0 9 0 16,2 2-9-16,4 3 1 15,0 2 1-15,2 4-5 16,4 0 3-16,1-5-4 15,5 4 0-15,0-4 0 16,5-5-15-16,19 2-31 16,13-12-40-16,7 0-34 15,8-6-61-15,2-10-243 16</inkml:trace>
  <inkml:trace contextRef="#ctx0" brushRef="#br0" timeOffset="114217.56">30106 5071 1179 0,'0'0'15'16,"0"0"67"-16,0 0 50 15,0 0-68-15,0 0-49 0,0 82-3 16,0-34 36-16,0 5-10 15,-5 9-11-15,0-3-4 16,-1-2-6-16,1-3-4 16,2-12-7-16,-2-5-6 15,3-15-1-15,-2-5 0 16,4-11-17-16,0-6-9 16,0 0-14-16,-1-9-34 15,-3-13-25-15,-4-4-92 16,-4-4-450-16</inkml:trace>
  <inkml:trace contextRef="#ctx0" brushRef="#br0" timeOffset="114368.56">29930 5375 1087 0,'0'0'126'0,"0"0"-50"16,0 0 4-16,0 0-18 16,0 0-38-16,0 0 13 15,100 12-17-15,-64-6-14 16,6 0-6-16,-3-6-2 15,1 0-73-15,-9 0-179 16,0 0-759-16</inkml:trace>
  <inkml:trace contextRef="#ctx0" brushRef="#br0" timeOffset="114586.56">30404 5389 948 0,'0'0'128'0,"0"0"-11"16,0 0 39-16,2 79-65 16,-2-47-45-16,0-4-6 15,0 1-17-15,0-5 2 16,-2-4-24-16,2-5-1 16,0-7-3-16,0-5-38 15,0-3-38-15,0-3-89 16,2-20-282-16</inkml:trace>
  <inkml:trace contextRef="#ctx0" brushRef="#br0" timeOffset="114730.58">30480 5260 971 0,'0'0'0'0,"0"0"-63"16,0 0 43-16,0 0-91 15,81 14-538-15</inkml:trace>
  <inkml:trace contextRef="#ctx0" brushRef="#br0" timeOffset="115087.56">30735 5385 770 0,'0'0'66'0,"0"0"121"16,0 0-13-16,0 0-11 0,0 0-78 15,0 0-25-15,-6 0-10 16,0 0-13-16,-5 2-3 16,1 6-23-16,-4 6-4 15,6 6 1-15,6 0-1 16,-2 3 1-16,4-3-8 16,0-4 1-16,12-1-3 15,4-7 1-15,6-5-5 16,-1-3-4-16,1 0-7 15,-6-6 6-15,-1-8-9 16,-8 0 3-16,-2 0 17 0,-5 0 5 16,0 0 3-16,0-3 12 15,-5 8-6-15,-7-2-1 16,-2 3-13-16,2 4-7 16,4 2 0-16,3 2-34 15,5 0-47-15,0 0-107 16,0 0-266-16</inkml:trace>
  <inkml:trace contextRef="#ctx0" brushRef="#br0" timeOffset="115526.58">31015 5336 1082 0,'0'0'53'0,"0"0"55"0,0 0 38 16,0 0-65-16,0 0-72 16,0 0 7-16,31 57-3 15,-29-35 14-15,2 4-2 16,-4-3 3-16,0-1 0 16,0-5-15-16,1-6-2 15,-1-2-3-15,4-4-7 16,3 1-2-16,6-6-1 15,6 0-13-15,2 0-9 16,5-11-17-16,-2-6-24 0,-2-1-21 16,-6 4 40-16,-2 4 35 15,-6 4 11-15,-6 6 5 16,-2 0 52-16,0 0 15 16,0 0 5-16,0 0-43 15,3 10-22-15,3 8 7 16,-1-1 14-16,0 0-8 15,5-3-13-15,1 3-12 16,9-9-3-16,11-6-26 16,5-2-80-16,2 0-151 15</inkml:trace>
  <inkml:trace contextRef="#ctx0" brushRef="#br0" timeOffset="115868.56">31611 5498 1417 0,'0'0'0'16,"0"0"20"-16,0 0 55 15,0 0-27-15,0 0-27 16,0 0-19-16,81 5 8 16,-69-5-6-16,-3-9-4 15,-7 1 0-15,-2-4-8 16,0 2 4-16,0-2 4 15,-2-2-7-15,-12 8-2 16,2 1 9-16,0 2 3 16,0 3 10-16,-2 0 2 0,2 0 2 15,-2 14 2-15,2 2-4 16,4 4 7-16,3 0-9 16,1 0-11-16,4-6-1 15,4 3-1-15,16-5-12 16,6-8-14-16,9-4-28 15,1 0-24-15,9-2-183 16,1-12-985-16</inkml:trace>
  <inkml:trace contextRef="#ctx0" brushRef="#br0" timeOffset="116238.58">31942 5503 480 0,'0'0'538'0,"0"0"-535"16,0 0 126-16,0 0 12 16,0 0-70-16,0 0-24 15,79 5-5-15,-61-5-19 16,-5-5 2-16,-2 0-21 16,-6-1-4-16,-5-2-1 15,0 2-2-15,0-4 1 16,-10 6-11-16,-4-2 7 15,-2 0 5-15,-1 6 2 16,3 0 17-16,4 0 3 0,1 0 5 16,4 14 4-1,0 4 0-15,3-2-10 0,2 1-6 16,0 3-6-16,5-4-2 16,14-2-6-16,-1-8-2 15,6 0 2-15,-2-6-18 16,6 0-24-16,3-12-38 15,0-4-132-15,3-12-310 16</inkml:trace>
  <inkml:trace contextRef="#ctx0" brushRef="#br0" timeOffset="116462.57">32362 5051 1220 0,'0'0'210'0,"0"0"-154"16,0 0-22-16,0 0-3 16,0 97-2-16,0-50 23 15,-5 9-18-15,-2 3-2 16,-3-2-12-16,-4-3-13 16,4-7-3-16,0-1-4 15,3-7-21-15,0-7-90 16,2-4-121-16</inkml:trace>
  <inkml:trace contextRef="#ctx0" brushRef="#br0" timeOffset="118149.93">28159 10792 1143 0,'0'0'77'0,"0"0"-57"15,0 0 78-15,0 0-43 16,0 0 2-16,-60 98-3 16,46-60-17-16,4-2-19 15,5-5 4-15,1 0-1 16,4-3-20-16,0-6 2 15,7-2-3-15,10-6-1 16,8-5-9-16,0-9-26 16,6-5-28-16,-1-24-64 15,-6-13-214-15</inkml:trace>
  <inkml:trace contextRef="#ctx0" brushRef="#br0" timeOffset="118312.93">28170 10617 1358 0,'0'0'0'16,"0"0"-11"-16,0 0-54 16,0 0-130-16,0 0-93 15</inkml:trace>
  <inkml:trace contextRef="#ctx0" brushRef="#br0" timeOffset="118948.04">28407 10800 637 0,'0'0'661'16,"0"0"-656"-16,0 0 43 16,0 0 33-16,0 96-35 15,0-70-18-15,2-4-3 16,3 3-7-16,0-5-4 16,1-6-5-16,-1-2-6 0,3-4-3 15,-2-2 3 1,0-6-3-16,7 0 0 0,2 0-2 15,7-6-5-15,3-8-4 16,-1-6-1-16,-2 3-18 16,-1 3 4-16,-7 0 19 15,-4 6 7-15,-5 4-2 16,-2 4 4-16,-3 0 2 16,0 0 9-16,0 0-1 15,0 0 2-15,0 0-1 16,0 15-2-16,0 2 2 15,2 0 9-15,-2-3 0 0,5-2-14 16,1-4-6 0,4-2-2-16,4-4-1 0,6-2-3 15,6 0-15-15,3-8-18 16,6-6-8-16,-8-4-27 16,-2 2-13-16,-10 4 31 15,-5 7 42-15,-4-1 12 16,-6 6 20-16,0 0 35 15,0 0 18-15,0 0 2 16,0 8-20-16,0 9-14 16,0 3-15-16,0-2 0 15,0-4-18-15,0 0-8 16,10-6-2-16,11-2-23 16,11-6-28-16,1-6-69 15,3-8-235-15</inkml:trace>
  <inkml:trace contextRef="#ctx0" brushRef="#br0" timeOffset="119394.05">29150 11015 312 0,'0'0'970'0,"0"0"-967"16,-7 93 153-16,0-54-92 15,4 7-26-15,1-1-2 16,-2-1-19-16,3 2 3 15,1-7-16-15,0-8-2 16,0-5-1-16,0-15-1 0,0-2 0 16,0-9-3-16,0 0-5 15,0-4 1-15,0-18 2 16,0-9-5-16,0-9 10 16,0-5-12-16,0-3 8 15,0-5-3-15,0-4 0 16,7 7 6-16,3 2-2 15,7 11-27-15,4 11 6 16,0 12 9-16,-1 6 15 16,4 5 0-16,-3 3 1 15,-4 0 6-15,-3 0-6 16,-4 11 6-16,-1 3 0 16,-4 0-1-16,-5 4 5 0,0-2 3 15,-14 7 12 1,-1-9-4-16,-1 0 1 15,3-6-9-15,7-2 0 0,5 0-14 16,1-4-12-16,7-2-52 16,17 0-154-16,7-8-327 15</inkml:trace>
  <inkml:trace contextRef="#ctx0" brushRef="#br0" timeOffset="119732.06">29534 11051 845 0,'0'0'470'16,"0"0"-433"0,0 0 65-16,0 0-50 0,0 0-24 15,0 0-18-15,83-44-2 16,-73 34-8-16,-7 2 3 16,3 2 0-16,-6 1-2 15,0-4 8-15,0 4-3 16,0-4 0-16,-9 1 16 15,2 3-4-15,-3 1 2 16,1 4 0-16,1 0 0 16,1 0-2-16,1 4-12 15,1 6-4-15,2 7-2 16,3 3 0-16,0 0 0 16,8-3-1-16,10 0-7 15,6-9-9-15,5-5-27 0,6-3-20 16,2 0-42-16,1-17-107 15,-5-5-283-15</inkml:trace>
  <inkml:trace contextRef="#ctx0" brushRef="#br0" timeOffset="120048.06">29915 10859 924 0,'0'0'52'0,"0"0"168"16,0 0-90-16,0 0-87 15,0 0-19-15,0 0 49 16,5 73-30-16,-5-41-6 0,0-7-20 16,0 1-5-1,0-1-4-15,0-11-6 0,0 0 0 16,0-8-2-16,3-6-1 16,-1 0 0-16,-2 0-3 15,5 0 1-15,6-14 3 16,2-6-9-16,3-5 3 15,1 2-14-15,5 0-3 16,-1 6 21-16,0 7-21 16,3 0-13-16,-2 6-4 15,8-2-15-15,-1 2-83 16,7 2-283-16</inkml:trace>
  <inkml:trace contextRef="#ctx0" brushRef="#br0" timeOffset="120466.06">30492 10888 1159 0,'0'0'11'16,"0"0"103"-16,0 0 4 16,0 0-48-16,0 0-17 15,-81-23-5-15,65 23-13 16,1 8-8-16,-1 7-3 15,2-4-9-15,8 8 5 0,-3-5-13 16,7 4-7 0,2-4 2-16,0-3-2 0,0 1-2 15,11-7-3-15,6 0-15 16,5-5-5-16,-1 0-11 16,1-5 1-16,-3-6 4 15,0-3-28-15,-7 2 6 16,-1 1 22-16,-6 5 30 15,-5 4 1-15,0 2 12 16,0 0 27-16,0 0-6 16,0 8-15-16,0 12-9 15,0 3-1-15,5-3 30 16,4-4-15-16,8 1-23 16,7-8-4-16,10-9-24 15,8 0-32-15,-1-18-30 16,4-6-135-16,-6-5-401 0</inkml:trace>
  <inkml:trace contextRef="#ctx0" brushRef="#br0" timeOffset="120738.06">30986 10499 332 0,'0'0'401'0,"0"0"-180"16,0 0-20-16,0 0-61 15,0 0-67-15,0 0-38 16,-5 61 19-16,0-16 1 16,-4 7-16-16,2 3-15 15,2 5-9-15,-3 5-1 0,6-9 0 16,-7 3 2-16,4-8 0 16,3-11-15-16,-3-7-1 15,2-7-4-15,-2-9-24 16,3-12-13-16,-5-5-48 15,0 0-76-15,-2-16-139 16</inkml:trace>
  <inkml:trace contextRef="#ctx0" brushRef="#br0" timeOffset="120885.05">30779 10811 1247 0,'0'0'71'0,"0"0"-68"0,0 0 9 15,0 0-12-15,102 28-1 16,-76-16-55-16,3 2-221 16,-3-3-722-16</inkml:trace>
  <inkml:trace contextRef="#ctx0" brushRef="#br0" timeOffset="121184.05">31164 10912 855 0,'0'0'151'0,"0"0"91"16,0 0-119 0,0 0-65-16,0 0-9 0,0 0-22 15,15 38-15-15,-6-33-5 16,1 4-7-16,0-1 0 16,1 1 0-16,-1-1-8 15,0 0 0-15,-1 4 3 16,-4 0 5-16,2-4-1 15,-2 0 2-15,-1-2-1 16,1 0 1-16,-3-1 0 16,1 1-1-16,-1-1 0 15,1 1-3-15,-3-3-15 16,5-3-39-16,0 0-53 16,1 0-120-16,2-14-739 15</inkml:trace>
  <inkml:trace contextRef="#ctx0" brushRef="#br0" timeOffset="121485.06">31245 10628 807 0,'0'0'613'15,"0"0"-610"-15,0 0-6 16,0 0-20-16,0 0-134 15,0 0-507-15</inkml:trace>
  <inkml:trace contextRef="#ctx0" brushRef="#br0" timeOffset="122042.99">31481 10922 1252 0,'0'0'19'15,"0"0"2"-15,0 0 69 16,0 0-46-16,98 10-18 15,-74-10-5-15,-10 0-11 16,-4-2-4-16,-3-6-1 16,-7-2 1-16,0 6 9 15,0-5 16-15,-2 0-22 16,-8 1 6-16,-1 5 7 16,-1 3 7-16,2 0-4 15,3 0-9-15,-7 0 9 0,4 6-3 16,0 8-11-16,3 5 2 15,2 1-11-15,5 0-1 16,0 0-1-16,15-1-8 16,11-1-8-16,3-4-7 15,7-8-24-15,-3-6-62 16,7 0-219-16</inkml:trace>
  <inkml:trace contextRef="#ctx0" brushRef="#br0" timeOffset="122401.99">32011 10479 1056 0,'0'0'243'0,"0"0"-224"16,0 0 115-16,-50 87-37 15,40-45-43-15,1 9-16 16,7 0-16-16,2-3-14 16,0 5-5-16,0-5-1 15,0 1 0-15,0-2-2 16,6-1-1-16,-5-4-1 16,-1 0-13-16,0 1 10 0,0-7 1 15,-17 1 4 1,-2-9 2-16,-5 1-2 0,2-7 1 15,6-5-1-15,2-3 0 16,4-8-3-16,1-4-29 16,4-2-71-16,5-2-144 15,0-18-506-15</inkml:trace>
  <inkml:trace contextRef="#ctx0" brushRef="#br0" timeOffset="122568">31870 11015 274 0,'0'0'1205'0,"0"0"-1196"15,114 6 44-15,-77-6-47 16,-6 2-6-16,-6 1-13 16,-10 0-105-16,-15-1-418 15</inkml:trace>
  <inkml:trace contextRef="#ctx0" brushRef="#br0" timeOffset="124252.52">28261 12409 1054 0,'0'0'57'0,"0"0"0"16,0 0 123-16,0 0-70 15,0 0-53-15,0 0-9 16,-10 6-10-16,-1 4-14 16,-4 13-7-16,-2 5-10 15,5 4 3-15,3 1-6 16,9 1-2-16,0-2-3 16,5-5 1-16,19-4-4 15,5-6-5-15,8-9-19 0,4-8-5 16,9-2-14-16,-4-26-42 15,3-7-82-15,-8-9-313 16</inkml:trace>
  <inkml:trace contextRef="#ctx0" brushRef="#br0" timeOffset="124554.8">28686 12039 935 0,'0'0'136'0,"0"0"-93"16,0 0 21-16,0 0-46 16,0 0 7-16,0 0 7 15,0 68 41-15,-1-29-16 16,-6-2 33-16,-3 5-49 15,3 0-21-15,1-2-11 16,1 3-3-16,5-4-6 16,0-3 0-16,0 4 0 15,5-9-1-15,6-3-11 16,1-11-70-16,7-11-96 16,-4-6-228-16</inkml:trace>
  <inkml:trace contextRef="#ctx0" brushRef="#br0" timeOffset="124840.8">28313 12055 468 0,'0'0'1021'16,"0"0"-1018"-16,0 0-3 15,0 0-19-15,0 0-156 16,0 0-493-16</inkml:trace>
  <inkml:trace contextRef="#ctx0" brushRef="#br0" timeOffset="125334.74">28619 12336 1228 0,'0'0'147'16,"0"0"-139"-16,0 0 73 15,0 0-18-15,0 0-55 16,0 0-6-16,117-4 11 16,-72 10-12-16,2-6-1 0,-6 0-23 15,-5 0-95-15,-12 0-257 16</inkml:trace>
  <inkml:trace contextRef="#ctx0" brushRef="#br0" timeOffset="125745.75">29150 12468 1168 0,'0'0'186'0,"0"0"-177"15,0 0 68-15,0 0-18 16,0 0-12-16,0 0-13 16,17-25-17-16,-17 17-5 15,0-4 7-15,0 4-1 16,0-4-4-16,-7 0-1 15,-3 7-2-15,-4 2 9 16,4 1-4-16,-1 2-2 16,1 0-1-16,0 5-7 15,1 10 1-15,2 5-6 16,4 4 1-16,3 5-4 16,0-3 2-16,14-2 0 15,6-4-1-15,6-9-6 0,10-2-13 16,9-9-6-1,7-9-34-15,-2-16-32 0,-6-3-177 16,-7 0-631-16</inkml:trace>
  <inkml:trace contextRef="#ctx0" brushRef="#br0" timeOffset="126063.42">29486 12304 204 0,'0'0'1111'15,"0"0"-1102"-15,0 0 42 16,0 0 31-16,0 0-24 0,0 74-13 16,0-47 1-1,0 3-22-15,0-3-11 0,0-1-1 16,0-6-11-16,0-10-1 16,3 0 0-16,2-10 1 15,-5 0-2-15,2 0 0 16,7 0 1-16,-2-12 0 15,6-4 2-15,-2-4 0 16,2-3-2-16,3 1 0 16,-1 2-2-16,1 2-11 15,3 7-24-15,2 3-3 16,1 2-45-16,6 6-114 0,3 0-132 16,-4 0-579-16</inkml:trace>
  <inkml:trace contextRef="#ctx0" brushRef="#br0" timeOffset="126482.4">30004 12344 874 0,'0'0'226'0,"0"0"-204"15,0 0 100-15,0 0-13 16,0 0-10-16,0 0-34 15,-79-6-21-15,65 20-10 16,2 3-10-16,4 0-1 16,2 0-12-16,6-3-10 0,0 0 0 15,0-5-1-15,9-4-7 16,8 1-4-16,6-6-11 16,-1 0-1-16,2-8-3 15,-5-4-3-15,2-2-8 16,-11 2-8-16,0 4 32 15,-4 2 12-15,-6 4 2 16,0 2 14-16,0 0 27 16,0 0 5-16,0 2-5 15,0 16-20-15,0-2-14 16,0 7-1-16,0-3-7 16,5-3 0-16,14-6-4 15,7-7-29-15,6-4-23 16,3-10-44-16,1-15-119 0,-2-5-548 15</inkml:trace>
  <inkml:trace contextRef="#ctx0" brushRef="#br0" timeOffset="126753.4">30476 11909 1095 0,'0'0'66'16,"0"0"6"-16,0 0 25 0,0 79 8 16,-1-31-52-16,-8 9-7 15,4 4-14-15,0 8-23 16,3-2 3-16,-5-2-3 16,2-3-8-16,0-11 4 15,3-9-5-15,-2-11-19 16,4-14-24-16,0-8-31 15,-1-9-32-15,-3 0-76 16,-1-17-136-16,-5-5-366 16</inkml:trace>
  <inkml:trace contextRef="#ctx0" brushRef="#br0" timeOffset="126910.43">30294 12316 963 0,'0'0'147'0,"0"0"-53"0,0 0-49 15,0 0-31-15,0 0 22 16,84 10-36-16,-51-4-18 16,1 0-62-16,2-6-89 15,4 3-115-15,-6-3-447 16</inkml:trace>
  <inkml:trace contextRef="#ctx0" brushRef="#br0" timeOffset="127096.42">30719 12336 2 0,'0'0'156'16,"0"0"92"-16,0 0 92 16,0 0-79-16,0 0-71 0,5 81-44 15,-10-53-48-15,-2 1-43 16,2-3-33-16,0-4-2 16,0-6-19-16,5-4-1 15,0-7-17-15,0-5-49 16,7-2-105-16,8-18-269 15</inkml:trace>
  <inkml:trace contextRef="#ctx0" brushRef="#br0" timeOffset="127248.4">30795 12178 975 0,'0'0'359'16,"0"0"-309"-16,0 0-50 15,0 0-5-15,0 0-99 16,0 0-151-16</inkml:trace>
  <inkml:trace contextRef="#ctx0" brushRef="#br0" timeOffset="127607.4">31053 12423 870 0,'0'0'238'0,"0"0"-145"0,0 0 24 16,0 0-42-1,0 0-33-15,0 0-20 0,90 12-11 16,-75-12-7-16,-1 0-2 16,-7-6-2-16,-3 0-1 15,-4-2 1-15,0-4 5 16,0 4 3-16,-11-1 5 15,3 4 4-15,-3 2 21 16,4 3 2-16,-5 0-2 16,0 3-7-16,-2 11 4 15,2 8-17-15,4 1 1 16,6 5 2-16,2-2-17 0,5-4-4 16,18-2-5-1,11-6-7-15,7-9-22 0,15-5-24 16,4 0-12-16,2-14-68 15,2-11-280-15</inkml:trace>
  <inkml:trace contextRef="#ctx0" brushRef="#br0" timeOffset="127988.4">31629 11968 1053 0,'0'0'137'0,"0"0"24"15,-66 105-27-15,46-57-63 16,1 9-9-16,7-2-27 16,8 2-11-16,4-1-13 15,0-5-11-15,16-5 0 16,3-7 0-16,-4 1-11 15,1-7-5-15,-6 1-9 16,-5 0 6-16,-5-3 11 16,0 1 3-16,-5-2 5 15,-12 1 0-15,-4 1 6 16,-3-7 21-16,3-3 1 16,-3-4-13-16,3-8-11 0,2-6-3 15,4-4-2-15,5 0-18 16,3-20-43-16,2-9-108 15,5-7-422-15</inkml:trace>
  <inkml:trace contextRef="#ctx0" brushRef="#br0" timeOffset="128125.4">31462 12403 1380 0,'0'0'81'16,"0"0"31"-16,112 0-81 15,-64 0-26-15,-2-6-5 16,-10-2-5-16,-11 2-153 0</inkml:trace>
  <inkml:trace contextRef="#ctx0" brushRef="#br0" timeOffset="159828.56">19564 13865 169 0,'0'0'421'0,"0"0"-276"15,0 0 51-15,0 0-48 16,0 0-77-16,0 0-32 16,0 0-2-16,0-8-6 15,0 8 5-15,0 0-1 16,0 0-5-16,0 0-2 15,0 0 5-15,0 0 0 16,0-3-2-16,0 0-18 16,-6-3-4-16,1 6 3 15,-2-2-7-15,-1-2 4 0,-3-1-5 16,6 2-3-16,-9-3 1 16,8 0-2-16,-5 4 0 15,3 0 1-15,-3-2 0 16,1 4 5-16,0 0 5 15,-4 0-5-15,3 0-3 16,-4 0-2-16,5 0-1 16,-1 4 5-16,6-4-5 15,0 0 3-15,-5 0 0 16,6 0-2-16,-3 2 3 16,-1-2-4-16,1 0 0 15,-4 2 4-15,-2 2-4 16,-3-2 1-16,1 4 3 0,-1 0-2 15,2 0-1 1,2-1 1-16,-1 1 1 0,2-1 1 16,-3 1-3-16,4 3-1 15,0-4 2-15,-1 0-1 16,5 5 2-16,-3-2-3 16,2 4 0-16,-2-2 4 15,-1 4-1-15,5 3 1 16,1 3-2-16,-2 0-1 15,0 0 7-15,3 2-1 16,-2 3-7-16,5 1 8 16,-2 2-4-16,-1 1 1 15,1-5 0-15,2 2-4 16,0-1 0-16,0 1-1 0,0 0 0 16,2 2-1-16,8-3 1 15,0 1-1-15,4-7 1 16,7 1-1-16,-2-3-1 15,-2-4 2-15,-2 3 0 16,8-6 0-16,-6 4 0 16,2-2 0-16,2-7 0 15,5 4-1-15,-1-9 0 16,5 0-2-16,4 0-3 16,-1-6 6-16,0-8-7 15,-6 0 6-15,-3 0-1 16,2 2 2-16,-5-2-4 15,-2-2 4-15,1-4 0 0,-1-5-1 16,4 1-4 0,-4-1 3-16,0 5 1 0,-7-2 2 15,-2 6-1-15,-1-2 0 16,-4 1 0-16,-4-3 2 16,3 0 0-16,-4 1 0 15,0-4 2-15,0-2-4 16,0-3 4-16,0-3-4 15,-9-1 0-15,-1 4-1 16,-6 0 4-16,-4 3-3 16,1 5 9-16,-4 4 1 15,-1 4 4-15,-1 4-5 0,4 2-9 16,0 6 0 0,2-3-19-16,4 3-26 0,-6 0-75 15,2 0-541-15</inkml:trace>
  <inkml:trace contextRef="#ctx0" brushRef="#br0" timeOffset="172163.97">17061 8814 803 0,'0'0'253'16,"0"0"-238"-16,0 0 127 16,0 0 30-16,0 0-81 15,0 0-42-15,0 0-14 16,-21 0 0-16,21 0-9 15,0 0-7-15,0 0-1 0,0 0-9 16,0 0-1-16,0 0-2 16,0 0-4-16,0 0 5 15,7 0-7-15,12 0 4 16,10 0 7-16,2-10-10 16,5 5 0-16,0-4-1 15,2 4 0-15,-1-1-2 16,-6 3 2-16,-6 3-1 15,1 0-1-15,-7 0 1 16,2 0 0-16,-6 0 1 16,-4 0-5-16,-1 0 3 15,-1 0-6-15,-4 0-6 0,-5 0-1 16,5 0-9-16,0-2 10 16,0-7 4-16,-1 1-5 15,-4-6 4-15,0 0-4 16,0 2 8-16,0-4 6 15,0-2-3-15,-4-1 4 16,-6 1 1-16,5 2 0 16,0-1 4-16,-4 3-1 15,7 5 5-15,-1 4 5 16,1-1-1-16,2 6 2 16,0 0 8-16,0 0-10 15,0 0 5-15,0 0-12 16,0 3-5-16,5 8 0 15,11 3-1-15,8 3 2 0,2 3-2 16,0 0 2-16,-1 2 0 16,0-2-2-16,-3-3 0 15,-3 3-1-15,0-4 2 16,-4 1-1-16,-4 1 0 16,-4-8 1-16,-4 8 2 15,-3-4-1-15,0-3 3 16,0 3 6-16,-16 0-5 15,-2-2 2-15,-5-2-6 16,1 2-2-16,-1 0 0 16,4-7-18-16,4 1-23 0,1-6-37 15,9 0-181-15</inkml:trace>
  <inkml:trace contextRef="#ctx0" brushRef="#br0" timeOffset="186559.06">13724 14381 406 0,'0'0'516'16,"0"0"-513"-16,0 0 48 16,0 0 89-16,0 0-89 15,0 0-36-15,0 0-10 16,0 0 15-16,0-5 13 15,0 5 5-15,0 0 28 16,0 0-9-16,0 0-11 16,0 0 4-16,0 0-12 15,0 0-6-15,0 0-9 16,0 0-10-16,0 0-1 0,0 0-9 16,0 0-2-16,0 0 0 15,0 0 1-15,10-3-2 16,1 0 4-16,4 3-4 15,4-3 6-15,2 1-2 16,-1-4 1-16,5 6 0 16,0-2-4-16,-2-4 1 15,1 0 2-15,0 2-4 16,-2 0 4-16,-3-2-4 16,2 0 0-16,-5 0 5 15,-1 1-4-15,-5-1-1 16,-1 3 0-16,-4 0 2 15,0 3-2-15,0 0 0 16,-5 0 0-16,0 0-2 16,0 0 2-16,6 0-9 0,-1-2-28 15,3-7-36-15,3-2-92 16,-4-3-396-16</inkml:trace>
  <inkml:trace contextRef="#ctx0" brushRef="#br0" timeOffset="193734.26">9540 15132 545 0,'0'0'14'16,"0"0"17"-16,0 0 87 0,0 0-4 15,0 0-46-15,0 0-23 16,0 0 54-16,-11-2-27 16,11 2-7-16,0 0 13 15,0 0-14-15,0 0-4 16,0 0-12-16,0 0-6 16,0 0 3-16,0 0-18 15,0 0-4-15,0 0-1 16,0 0-9-16,0 0 1 15,0 0-4-15,0 0-8 16,0 0 3-16,11 0-3 16,9 0-2-16,5 0 4 15,4 0 0-15,-3-4-4 0,0 4 0 16,-2 0 2-16,-4 0-6 16,-4 0 4-16,-4 0-2 15,-4 0-4-15,3 0-21 16,-6 6-36-16,-5-6-94 15,0 0-443-15</inkml:trace>
  <inkml:trace contextRef="#ctx0" brushRef="#br0" timeOffset="209488.87">24814 9115 581 0,'0'0'239'0,"0"0"-227"0,0 0 58 16,0 0 70-16,0 0-15 15,0 0-57-15,0 0-7 16,0 0-1-16,-26 0-18 15,23 0 17-15,1 0-11 16,-1 0-10-16,1 0-6 16,2 0-12-16,-4 0 4 15,4 0-9-15,0 0-15 16,0 0 4-16,0 0-4 16,0 0-8-16,9 0 1 15,12 0 0-15,5 0 7 16,5 0 0-16,0 0 3 15,3-2-1-15,-3 2-2 0,3-4 0 16,1 4 0 0,-4 0 0-16,-7 0 0 0,-7 0 0 15,-3 0 2-15,-7 0-2 16,-7 0 0-16,0 0 0 16,0 0 6-16,0 0-5 15,0 0-1-15,0 0-3 16,0 0-22-16,0 0-39 15,0 6-129-15,-10-3-362 16</inkml:trace>
  <inkml:trace contextRef="#ctx0" brushRef="#br0" timeOffset="-211594.25">18987 13119 67 0,'0'0'396'16,"0"0"-389"-16,0 0 22 15,0 0 55-15,0 0 9 16,0 0 19-16,0 0-10 16,0 0-1-16,0 0-5 0,0 0-30 15,0 0-15 1,0 0-27-16,0 0-8 0,0 0-1 15,0 0-7-15,0 0 13 16,0 0 11-16,0 0-6 16,0 0 8-16,0 0-17 15,0 10-14-15,0 4 10 16,0 2-9-16,0 1 5 16,0 5-5-16,0-4-4 15,0 2 7-15,0-6-7 16,0 0 0-16,0-5-2 15,0-4 2-15,0 0-1 16,5-1 0-16,-5-4 1 16,0 0-4-16,0 0 3 15,5 0-1-15,3 0 0 0,-1-6 1 16,4 0 1-16,4-2 0 16,-1 2 0-16,1 0 1 15,10 1-1-15,-5 2 0 16,6 0 0-16,0 3 1 15,5-3-1-15,7 0 0 16,3 1 1-16,1-1-4 16,-1-2 3-16,2-1-1 15,-5 6 0-15,0-4 0 16,-7 4 1-16,0 0 0 16,0 0-3-16,-2 0 3 15,5 0-9-15,-1 0 1 0,5 0 0 16,-5 0-8-16,6 0 8 15,-2 0 4-15,1 0 2 16,-6-2 0-16,-2 2 2 16,-1 0 0-16,-3 0-1 15,-1 0 4-15,-4 0-3 16,3 0 1-16,-3 0 0 16,3 0 3-16,-2 0-4 15,3 0 3-15,-5-2 1 16,1 2-4-16,0 0 9 15,3 0 2-15,-4 0-6 16,5 0 4-16,2 0-8 16,2 0-1-16,8 0 2 15,-3 2-1-15,2-2-1 16,4 2 0-16,1-2 2 0,2 4 0 16,-5 2 2-16,0-4-2 15,-2 6 0-15,-1-2 3 16,1 0 12-16,0-1-17 15,0 1 0-15,4-3 1 16,1-3-1-16,-1 3-1 16,-4-1-1-16,2-2 2 15,-5 4 0-15,1-2 0 16,6-2 6-16,-8 3-6 16,3 0-3-16,-6-1 3 0,-3-2 0 15,-2 4 1 1,-7-2-1-16,2-2 0 0,-8 0 1 15,4 0-3-15,-5 0 2 16,-1 0 0-16,-4 0 0 16,2 0 2-16,-2 0-2 15,-1 0 0-15,1 0 0 16,-3 0 0-16,3 0 1 16,0 0-1-16,3 0 0 15,1 0 0-15,-2 0 0 16,2 0 0-16,-4 0 1 15,2-2-2-15,-2-2 1 16,0 2 0-16,0-4 1 16,0 0-1-16,4 1 2 0,-4-6-1 15,5-1 1-15,-6-1 2 16,1-5-3-16,0 4-1 16,-3 0 8-16,3-3-2 15,-1 3 2-15,-3 0-1 16,-1 2-6-16,0 4 1 15,0 6-1-15,4-2-1 16,-3 4 0-16,-1 0-3 16,0 0-8-16,0 6-48 15,-5 14-231-15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8:24:16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26461 9172 352 0,'0'0'236'16,"0"0"-224"-16,0 0 55 15,0 0 73-15,0 0-49 16,0 0-60-16,0 0 20 16,0 0 10-16,0 0 3 15,0 0 20-15,0 0-8 16,0 0-7-16,0 0-8 0,0 0-11 16,0 0-1-16,0 0-8 15,0 0-13-15,0 0 4 16,0 0-9-16,0 0-4 15,0 0 1-15,0 6-7 16,0 4 3-16,0 13-7 16,0-1-4-16,2 4 7 15,3 0-11-15,3 2 2 16,-2 3-1-16,-1 3-1 16,2 3-1-16,-2 5 2 15,3 0-1-15,-2 6 3 16,0-2-4-16,3 1 2 15,-4 1 2-15,0-6-3 16,-1 3 3-16,-2-2-2 0,1-3-2 16,-1-4 5-1,-2 1-5-15,0-7 0 0,0-4 0 16,0-3 0-16,0-9-1 16,0-2 0-16,0-8-13 15,0-4-7-15,3 0-27 16,-1-2-38-16,-2-20-94 15,0-13-176-15</inkml:trace>
  <inkml:trace contextRef="#ctx0" brushRef="#br0" timeOffset="612.98">26376 9271 1002 0,'0'0'70'15,"0"0"-44"-15,0 0 102 16,0 0 5-16,0 0-67 16,0 0-18-16,0 0-16 15,0 0 0-15,0 0-3 16,0 0-12-16,0 0 1 15,0 0-7-15,0-12-11 16,0-4 7-16,6-8-7 16,2-1 0-16,3-3 0 15,-1 0 1-15,0-1 0 16,1 9-1-16,-5 0 0 16,3 7 2-16,-4 2-2 15,4 2 2-15,-7 3 5 0,6 1-1 16,-3 2 3-16,-3 0-5 15,3 3-2-15,4 0 12 16,6 11-2-16,3 12 7 16,6 9 10-16,-4-4-17 15,-4 3 0-15,-1-7-5 16,-3 2-7-16,-5-6 2 16,2-3-2-16,-2-1-9 15,-4-6-13-15,-1 0-24 16,1-6-42-16,-3-4-191 15</inkml:trace>
  <inkml:trace contextRef="#ctx0" brushRef="#br0" timeOffset="11966.71">22089 7566 1343 0,'0'0'0'16,"0"0"0"-16,0 0 0 15,0 0 47-15,0 0-14 16,0 0 6-16,0 0-14 16,0 0-6-16,0 0 4 15,0 0-6-15,0 0 4 16,0 0-7-16,0 0-8 16,0 0-1-16,5 0-5 0,2 0 0 15,8 2 2 1,4 2 1-16,6-4 7 0,0 2-6 15,6-2-4-15,4 0 5 16,1 0-5-16,4 0 0 16,-2 0 3-16,5 0-1 15,-2-2 0-15,5-2 1 16,3-1-1-16,2 0 6 16,4-4-1-16,2 3-4 15,4-2 2-15,4-4-3 16,1 2 2-16,6 0 0 15,7 0-4-15,2-2 7 16,10 1-5-16,-1 0 1 16,3-1 2-16,2-2-4 15,6 3 0-15,1-3 3 0,3-4-3 16,-3 5 6 0,4 1-5-16,0-2 2 0,0 3 3 15,1 0-5-15,3-1 5 16,-4 6-4-16,0 1-2 15,-1 0 0-15,-1-1-1 16,1-3 0-16,-4 4 0 16,-4-4 1-16,3 4-1 15,-7-1 0-15,5-3 2 16,4 4 4-16,-1 0-4 16,-1 1-1-16,-3-2-1 15,-6 4-1-15,-3 0 1 0,-2-2 0 16,-2 2 2-16,-1 2 2 15,-4 0-4-15,-1 0 2 16,-2 0 0-16,-1 0-2 16,1 0 2-16,-2 0-2 15,4 0 2-15,-4 0 0 16,-2 0-2-16,-1 2 0 16,-6 4 2-16,-1 0 0 15,1 0-1-15,-3 2-1 16,6 0 0-16,-5-2 2 15,3 2-2-15,-4-2 1 16,-2-1 0-16,0 1 0 0,-3 0 1 16,2 2 1-16,-4 0-1 15,-2 2 4-15,1 0-4 16,1-1-2-16,-2 0 3 16,6 2-1-16,-2-3-2 15,1 4 0-15,-6-4 0 16,-2 4 5-16,-4-2-5 15,1 0 0-15,3 0 6 16,3-1-5-16,-4 5-1 16,6-3 0-16,-2-2 1 15,-5 1 0-15,1 0-1 16,0 0 1-16,-5 2 0 16,4 0 1-16,-5 1 1 0,0-1 1 15,-5 2-3-15,0 0 2 16,-6 2-3-16,6-1 0 15,-10 2 0-15,1-3 1 16,0 3-1-16,-1-1 0 16,1-1 0-16,-3 2 1 15,0-3-1-15,-2 3 0 16,0-3-1-16,-3 4 1 16,0-2-1-16,-1 4 0 15,-1-3 1-15,2 3-2 16,-6-4 2-16,4 4 0 15,2 0 0-15,-6-1-3 16,1 1 3-16,-1 0 0 16,-1 0 0-16,-2 3-1 15,-3-7 1-15,1 7-1 0,-5-3 0 16,2 0-2-16,-1 0 2 16,-1 0 1-16,-2-4 0 15,2-2-2-15,-1 0 0 16,-3-5-1-16,3-1 1 15,-2-2-4-15,1 0 3 16,-3-2 1-16,0 0-5 16,0-2 3-16,0 2-8 15,0-2 4-15,0-2 1 16,0 0-5-16,0 0-1 16,0 0-2-16,0 0-8 15,0 0 7-15,0 0 3 0,0 0 3 16,0 0 5-16,0 0 1 15,0-6 3-15,-9 0-24 16,-1-2-29-16,0 0 25 16,-1-3-20-16,1-1 15 15,-5 1 21-15,4 3 10 16,-3-1 3-16,4 1 3 16,0 6 1-16,1-4 3 15,4 2 6-15,0 2 11 16,3-2-16-16,-1 2-3 15,1 0 17-15,-1 2-1 16,1 0 1-16,2-4 7 16,0 4-14-16,0 0-8 0,0 0-7 15,0 14-1-15,0 9 1 16,0 2 5-16,5 0 0 16,5-1 3-16,2-2-8 15,2-2 1-15,0-3-1 16,-2-3 2-16,-2 2-1 15,4-4-1-15,-4-4 1 16,1 1 3-16,-1-3-4 16,0-4 0-16,-1-2 0 15,1 0 1-15,1 0 2 16,4-17 0-16,-3-3 3 16,6-2-1-16,-6-3-5 0,1-3 4 15,-2 0 6-15,-1 5-8 16,-5-3 2-16,0 10 0 15,1-2-4-15,-5 4 4 16,-1 6-4-16,4 2 1 16,-4 0 1-16,0 6-1 15,0 0-1-15,0 0 0 16,0 0-8-16,0 0-5 16,0 0-40-16,0 0-101 15,0 6-254-15</inkml:trace>
  <inkml:trace contextRef="#ctx0" brushRef="#br0" timeOffset="48468.57">21882 8921 257 0,'0'0'314'0,"0"0"-288"16,0 0 112-16,0 0-37 15,0 0-13-15,0 0-19 16,0 0-4-16,0 0-6 15,-3-8-15-15,3 8 0 16,0 0 3-16,0 0-13 16,-2 0 2-16,2 0-11 15,0 0-1-15,-3 0 0 16,3 0-13-16,0 0-6 16,0 0 1-16,0 0-3 0,0 8 2 15,0 3-2-15,0 0 4 16,0 0 4-16,0-2-8 15,0 0 0-15,0-1-2 16,0 0 1-16,0 0 1 16,3 4-3-16,2-1 0 15,-3 0 3-15,3 1-2 16,-1-4-1-16,-3 1 0 16,3-3 1-16,-4-2 0 15,1 0-1-15,-1-2 0 16,0 2 0-16,0-4 1 15,0 2-1-15,0 4 0 0,0-4 1 16,4 4-1 0,-2-2 0-16,-2 1 0 0,3-2 2 15,-3-1-2-15,5 4-1 16,0-3 0-16,1-3 0 16,4 6 1-16,0-6 0 15,4 0 0-15,-2 2 4 16,2-2-3-16,6 3-1 15,-1 0 0-15,4 0 3 16,-4 2-4-16,7-1 1 16,-1-2 0-16,5 1 0 15,4-3 1-15,-1 3-1 16,1-1 0-16,3-2 0 16,2 0-1-16,1 0 2 15,-1 4-1-15,-1-4 0 0,2 2 0 16,0 2 0-1,4-2 0-15,-2 0 0 0,4 2 0 16,2-2 0 0,-1 2 0-16,5-4 0 0,-4 0 1 15,0 0-2-15,5 0 1 16,3 2 0-16,6-2 5 16,3 0 9-16,2 0-9 15,2 0-4-15,-2 0 2 16,2 0-3-16,2 0 1 15,5 0 1-15,-1 0-2 16,1-2 0-16,2-4 0 16,-2 0 1-16,-1 4-1 0,1 2 0 15,-5 0 0-15,-1 0 0 16,1 0 2-16,1 0-2 16,4 4 0-16,-2 2-2 15,-3-2 2-15,-4 1 0 16,2 0-1-16,-2-5-3 15,2 4 3-15,-3-2-1 16,-4 4 0-16,-6 0 2 16,-1 2 0-16,1-3 0 15,-1 1-1-15,-4 0 2 16,8 0-3-16,-6-6 1 16,3 2-8-16,-3 2 8 0,2-2-3 15,-2 0 4-15,3-2 0 16,2 4 1-16,-1-2-1 15,-2 2-1-15,0-2 0 16,-3-2 1-16,3 0 0 16,0 0-2-16,2 4 1 15,-2-2 2-15,0-2-3 16,0 2 3-16,-3-2-1 16,3 0 0-16,2 0 1 15,3 0-2-15,1 0 1 16,1 0 0-16,1 0 1 15,-2 0-1-15,-5 0 0 16,5 0-1-16,1 0 3 16,3 0-2-16,4 0 0 0,-7 0 1 15,4 0-2-15,3 0 1 16,1 0 0-16,2 0-1 16,8 0 2-16,-4 0-1 15,1 0 0-15,2 0 0 16,-1 0-2-16,-2 0 3 15,3 0-1-15,2 4 0 16,1-2 2-16,10 4-2 16,3-3 1-16,3 0-1 15,0-3-2-15,-2 2 2 16,1-2 0-16,-1 3-1 16,4 0 2-16,-3-3-1 15,1 3 0-15,5-3-1 0,-1 3 1 16,1 0 0-1,7-3 0-15,-3 2 1 0,3-2-1 16,-8 0-2-16,0 0 1 16,-7 0 2-16,-4 0-2 15,-7-2 1-15,-6-1 0 16,-4 0 0-16,-9 3 1 16,-6 0-1-16,-6 0 0 15,-1 0 2-15,-6 0-5 16,3 0 3-16,1 0-2 15,-2 0 0-15,2 0-10 16,-9 3 10-16,-1 0-3 0,-11-1 1 16,-5 1 3-1,-8 0 1-15,-9-3 0 0,-4 0 0 16,-3 3 1-16,0-3-1 16,0 0 2-16,0 0 0 15,0 0 3-15,0 0-5 16,0 0 1-16,2 0 3 15,1 0-3-15,4 0 0 16,2 0 2-16,-2-3-2 16,3-3 6-16,-1-2-7 15,1-3-2-15,-2 2 1 16,-1-2-1-16,2-3 2 16,-4 6 0-16,2-2 0 15,-2 0 1-15,-1-2 1 0,1 1 0 16,0-3 7-16,-3 0-9 15,1-4 0-15,2 2 0 16,0-4 0-16,1 9 0 16,-3-1 0-16,-1 6-1 15,-2 4-2-15,0 2-22 16,0 0-17-16,-5 0-102 16,-11 8-201-16,2 12-505 15</inkml:trace>
  <inkml:trace contextRef="#ctx0" brushRef="#br0" timeOffset="52705.25">28576 9079 214 0,'0'0'35'0,"0"0"-35"16,0 0 45-16,0 0-25 16,0 0 0-16,0 0-5 15,0 0-12-15,-10 20 17 16,10-20 80-16,0 0 42 15,0 0 21-15,0 0-32 16,0 0-37-16,0 0-4 16,0 0 3-16,0 0-4 15,0 0-6-15,0 0-24 0,0 0 3 16,0 0-9-16,0 0-26 16,0 0-3-16,0 0-17 15,0 0-6-15,0 0 0 16,0 0-1-16,3 0-1 15,4 0 1-15,4 2 0 16,8 1 2-16,5 0 0 16,3-1-1-16,11-2 3 15,0 0-2-15,5 0-2 16,-5 4 0-16,5 1 3 16,-7-2-3-16,4 0 0 15,-2-1 0-15,0-2-1 16,-1 0 2-16,1 0-1 15,-5 0 0-15,0 0 2 16,-7 3-2-16,0-3 0 0,-6 6 0 16,1-3-2-16,-2-1 2 15,-4 2-4-15,-3-2-14 16,-3 1-63-16,-6-3-131 16,-3 0-743-16</inkml:trace>
  <inkml:trace contextRef="#ctx0" brushRef="#br0" timeOffset="58321.85">17024 13024 646 0,'0'0'467'0,"0"0"-463"16,0 0-4-16,0 0 24 15,0 0 58-15,0 0-24 16,0 0-5-16,-34 8-3 15,34-8-11-15,0 4-1 16,0-4-2-16,0 0-14 16,0 0 5-16,0 0-12 15,0 0 2-15,0 0-1 0,0 0-8 16,0 0 0 0,0 0 0-16,0 0-6 0,0 0 8 15,0 0-10-15,0 0 0 16,0 0-2-16,0 0 0 15,19 2 2-15,3-2 0 16,8 0 2-16,4 0-1 16,4 0-1-16,2 0 0 15,-4 0-1-15,3 0 2 16,-2 0-1-16,-3 0 0 16,0 0 1-16,-4 0-5 15,-4 0 4-15,-4 0-1 16,-3 0 0-16,0 0-2 15,-9-2-1-15,-3 2 1 0,-2 0-1 16,-5-4 3 0,0 4-4-16,0 0 5 0,0-2-2 15,0-4-3-15,0-6 0 16,0 2 3-16,0-2 1 16,0 4-3-16,0-1 4 15,0 1 0-15,0 2 2 16,-1-2 0-16,-5 2 1 15,-2-2 5-15,1 2-4 16,-2 0 8-16,-1 0-4 16,5 4 0-16,0-1 2 15,5 3-7-15,-4-3 10 16,4 3-2-16,0 0-9 0,0 0-2 16,0 0 0-16,0 0-5 15,0 0 0-15,0 0-11 16,0 0 4-16,0 0 0 15,9 0 6-15,6 6 3 16,-1 2 3-16,-2 4 0 16,2-2 0-16,-4 2 0 15,1 2 0-15,-1 0 0 16,0 1 2-16,-5 1 1 16,4-4-3-16,-7 2 0 15,3-3 4-15,-5-2-4 16,0-1 7-16,0 1 3 15,0-1-3-15,-7 0 7 16,-7 0-11-16,4 2-2 0,0-8-2 16,4-2-12-16,-2 0-24 15,3 0-63-15,3-2-223 16</inkml:trace>
  <inkml:trace contextRef="#ctx0" brushRef="#br0" timeOffset="65408.07">17490 13918 600 0,'0'0'211'0,"0"0"-198"16,0 0-13-16,0 0 117 15,0 0-80-15,0 0-35 16,0 0 7-16,-4-8 11 15,4 8 12-15,0 0 19 16,0 0 19-16,0 0 5 16,0 0-19-16,-2 0 4 0,2 0-5 15,0 0-22-15,0 0-12 16,0 0-10-16,0 0-8 16,0 0 4-16,0 0-6 15,0 0-1-15,0 0 5 16,0 0-5-16,0 0 6 15,0 6 4-15,0 8-3 16,0 3 0-16,0 3-2 16,0 0-5-16,0 8 1 15,0 3 1-15,0-1-2 0,0 2 0 16,-3-1 0-16,1 3 2 16,2 0-2-16,-3-3 0 15,1 5 3-15,-3 1-3 16,0 3 3-16,1-1-3 15,-1-3 2-15,0 4 0 16,0-1-2-16,5-1 0 16,-4-2 0-16,4 3 0 15,0-2 0-15,0 3 0 16,0-4 1-16,0 1 1 16,0 0-2-16,0-1 0 15,0-4-2-15,4 2 2 16,1-9 0-16,0 1-1 15,0-7 3-15,-5-2 0 0,4 0-2 16,-4-9 0-16,1 0-3 16,3-2 3-1,-2 2-1-15,-2 4 1 0,5 0-1 16,-2 2-1-16,2 3 2 16,-3-3 0-16,3 0-2 15,0-4 4-15,1 8-2 16,-1-4 1-16,-2 6 1 15,2-1 4-15,-3 1-2 16,2 3-1-16,-4-1 8 16,5 4-2-16,3-4-1 15,-2 1-4-15,-5-1-3 16,4 2 6-16,1-8-7 16,-1 4 0-16,0-6 0 15,-2-6 1-15,-1 1-2 0,2-6 1 16,-3 0-11-16,-1-3-8 15,0 2-24-15,0-2-30 16,0 0-28-16,0 0-70 16,0 0-148-16</inkml:trace>
  <inkml:trace contextRef="#ctx0" brushRef="#br0" timeOffset="82118.53">21932 8960 717 0,'0'0'124'0,"0"0"-118"16,0 0 63-16,0 0 47 15,0 0-17-15,0 0-66 16,0 0-21-16,0 0 21 16,-3 0-11-16,3 0 11 15,0 0 7-15,-2 0-15 16,-1 0 9-16,3 3-25 15,-2 2-6-15,-3 7 16 16,1 0-10-16,-1 2 1 16,5-1 2-16,-3 1-11 15,3 0 16-15,0-5-15 0,0 2 2 16,0-5 1-16,0 0-2 16,0 0-3-16,3-4 0 15,2 0 0-15,-1-2-4 16,6 0 4-16,2 0 0 15,4 0 1-15,4 0 1 16,4-8 2-16,2 0-2 16,-2 0 3-16,0 2 0 15,2 0-2-15,0 0-1 16,5 1 4-16,0-1-5 16,-2 0-1-16,8 1 0 15,-6 2 4-15,3 3 1 16,-5 0-5-16,2 0 0 15,-1 0 2-15,-5 3 0 16,6 5-2-16,0-2 2 0,4 0 3 16,1-4-1-16,7 1-4 15,-5 0 0-15,5-3-3 16,-5 0 6-16,2 0-3 16,-6 0 0-16,2 0 1 15,-5 0 0-15,4 0-1 16,-1 0 0-16,-1 0-2 15,10 0 3-15,-2 0-1 16,1 0 0-16,2 6 4 16,-2 0-2-16,-3-4-2 0,1 6 0 15,-4 2 3 1,0-2 0-16,1 0-2 0,2-2-1 16,1-4 2-16,6 4-3 15,-1-3 1-15,0 0 0 16,-4 0-3-16,-1-1 4 15,-4 1-1-15,0 0 0 16,-3 0 5-16,-6 0-4 16,3-1-1-16,-1-2 0 15,-3 0-4-15,5 0 4 16,-2 0 0-16,2 0 0 16,-5 0 5-16,0 0-8 15,0 0 3-15,-7 0 0 16,0 0-2-16,-7-2 5 15,1 2-3-15,-2-3 0 0,-1 0 2 16,0 0-3-16,-1 0 1 16,1 1 0-16,-3-1-4 15,4 0 7-15,-3 3-3 16,-1 0 0-16,2 0 1 16,1 0-5-16,6 0 4 15,-1 0 0-15,6 8-3 16,-1-5 4-16,5 3-1 15,-5-3 0-15,-4-3-5 16,-1 2 1-16,-3-2 4 16,-5 0 0-16,2 0-5 15,-8 0 6-15,3 0-1 0,-4 0 0 16,2 0 0-16,-2 0-2 16,0 0 2-16,0 0-2 15,5 0 1-15,-2 0-8 16,2-8 4-16,-3 2-2 15,3-2-2-15,-1-3 6 16,1 5 3-16,-3-2 0 16,-2 0-1-16,3 2 4 15,-3-6-2-15,0 4 4 16,0-1-5-16,2 4 15 16,-2-4 0-16,3 3-12 15,-1 4 6-15,-2-4-8 16,3 3 21-16,-3 0-3 0,0 1-17 15,0-1 12 1,0 3-10-16,0-3-1 0,0 1 0 16,0-2-1-16,0 2-2 15,2-4 0-15,-2 4 2 16,0-2-4-16,0 4 2 16,0 0-1-16,0 0-1 15,0 0-34-15,0 0-79 16,-7 8-128-16,-3 2-726 15</inkml:trace>
  <inkml:trace contextRef="#ctx0" brushRef="#br0" timeOffset="83265.77">26781 9107 1233 0,'0'0'0'0,"0"0"0"16,90 0 70-16,-44-3-26 15,9 0-25-15,2-3 22 16,7 0-11-16,2 2-19 16,-1-2 5-16,2 6-16 15,-5 0-5-15,-7 0 3 16,-1 0-66-16,-8 0-56 15,-4 0-120-15,-13 0-445 16</inkml:trace>
  <inkml:trace contextRef="#ctx0" brushRef="#br0" timeOffset="102616.5">22240 4032 728 0,'0'0'431'0,"0"0"-426"0,0 0 154 16,0 0-20-1,0 0-85-15,0 0-12 0,0 0-15 16,2 0-6-16,3 18-11 16,1 6 12-16,2 14 7 15,-3 1-8-15,2 9-4 16,-3 3 0-16,1 0-6 15,-5 5-1-15,0-5-2 16,0 2-7-16,0-5 5 16,0-5-6-16,0-7 0 15,0-4 0-15,0-10-4 16,2-3-18-16,-2-7-11 16,3-4-12-16,-3-2-16 15,0-6-54-15,0 0-40 16,0 0-110-16,0-8-576 0</inkml:trace>
  <inkml:trace contextRef="#ctx0" brushRef="#br0" timeOffset="102918.51">22580 4405 803 0,'0'0'560'0,"0"0"-550"0,0 0 60 16,0 0 2-16,0 0-52 15,0 84-4-15,0-44-5 16,0-1-4-16,0 1-7 15,0-9 0-15,0-3-6 16,0-8-41-16,10-12-40 16,1-8-94-16,4-2-330 15</inkml:trace>
  <inkml:trace contextRef="#ctx0" brushRef="#br0" timeOffset="103102.49">22626 4157 42 0,'0'0'1184'0,"0"0"-1184"16,0 0-29-16,0 0 22 16,0 0 2-16,0 0-90 15,97 56-486-15</inkml:trace>
  <inkml:trace contextRef="#ctx0" brushRef="#br0" timeOffset="103458.55">22974 4337 487 0,'0'0'953'16,"0"0"-949"-16,0 0 86 15,0 0-1-15,-89-8-53 16,72 8-9-16,1 2-2 15,6 8-19-15,1 4-5 16,6-4-1-16,3 7-5 16,0 0 1-16,12 2-11 15,5 1-8-15,7 0 10 16,-2 0-9-16,3-3 7 16,-7 1 8-16,-2-2 2 0,-9-2 5 15,-7 0 1 1,0 1 8-16,0 1 16 0,-7 4 5 15,-12 0 1-15,2-3-5 16,-6-1-8-16,6 2-6 16,2-8-12-16,4 0 0 15,6-8-5-15,2-2-29 16,3 0-29-16,0-2-76 16,10-24-310-16</inkml:trace>
  <inkml:trace contextRef="#ctx0" brushRef="#br0" timeOffset="103748.55">23181 3981 1273 0,'0'0'98'0,"0"0"-86"15,0 0 45-15,0 0-18 16,0 0-36-16,0 0 9 15,10 113 27-15,-8-56-20 16,2 8 4-16,-4 0-11 16,0-1-9-16,0-1 4 15,0-7-7-15,0-3 0 16,0-10 0-16,0-7-1 16,0-10-3-16,0-12-20 15,0-8-25-15,0-6-33 0,-4-6-27 16,-1-14-17-1,-7-4-476-15</inkml:trace>
  <inkml:trace contextRef="#ctx0" brushRef="#br0" timeOffset="103907.56">23009 4317 884 0,'0'0'242'16,"0"0"-163"-16,0 0 89 15,0 0-74-15,0 0-44 16,0 0-21-16,113-14-18 15,-68 14-11-15,2 8-10 16,-2 2-53-16,-2-2-139 0,-12-2-525 16</inkml:trace>
  <inkml:trace contextRef="#ctx0" brushRef="#br0" timeOffset="104084.58">23500 4625 1564 0,'0'0'0'16,"0"0"-4"-16,0 0 2 16,0 0-96-16,0 0-452 0</inkml:trace>
  <inkml:trace contextRef="#ctx0" brushRef="#br0" timeOffset="104831.58">24046 4323 1277 0,'0'0'58'16,"0"0"-26"-16,0 0 103 16,0 0-71-16,0 0-28 15,0 0-17-15,0 14-15 16,0 9 11-16,5 8 12 16,0-4-16-16,0 5 0 15,-3-7-3-15,7-5-8 0,-1-6-1 16,-1-2 1-16,2-6-9 15,3-6 0-15,7 0-14 16,5-14-6-16,3-12-4 16,-1-3 7-16,-2 5-4 15,-5 0 21-15,-7 5 8 16,2 2 1-16,-9 8 3 16,0 4 11-16,-3 5 5 15,-2 0-7-15,0 0 14 16,0 0-23-16,4 11 1 15,-3 3 27-15,-1 0-5 16,4-3-4-16,-2 3-7 0,1-4-14 16,6-2-1-16,1-2 0 15,5-4-9-15,11-2-6 16,5 0-19-16,4-12-10 16,-1-4-5-16,-8 4 6 15,-9 1 24-15,-8 6 15 16,-2 2 4-16,-4 3 22 15,-3 0 18-15,0 0 5 16,2 0-25-16,1 5-17 16,8 7 5-16,3-2-5 15,1 2-3-15,6-4-4 16,5-2-30-16,10-6-89 16,3 0-283-16</inkml:trace>
  <inkml:trace contextRef="#ctx0" brushRef="#br0" timeOffset="105203.6">24907 4371 1344 0,'0'0'12'16,"0"0"29"-16,0 0 70 16,0 0-53-16,0 0-19 15,-77-26-12-15,56 26-10 16,5 10-1-16,1 6-6 15,5 1 2-15,4 3-4 0,6-4-8 16,0 2-1 0,7-4-5-16,14-6-10 0,5-5 4 15,7-3-16-15,-1 0-7 16,3-6-9-16,-11-7-3 16,-2 1 15-16,-11-2 13 15,-3 6 19-15,-3 2 11 16,-5 3 40-16,0 3 10 15,0 0-5-15,0 0-20 16,0 0-14-16,0 3-22 16,0 7-5-16,0 6 2 15,0-2-13-15,0-1-10 16,0 1-48-16,9-5-96 16,3-4-170-16</inkml:trace>
  <inkml:trace contextRef="#ctx0" brushRef="#br0" timeOffset="105718.59">25295 4337 1178 0,'0'0'234'0,"0"0"-214"16,0 0 54-16,0 0-43 15,0 0-28-15,0 81 17 16,0-32 5-16,0 11-5 0,0 1 6 16,-4 7-7-16,4-3-6 15,0-6 1-15,0-5-9 16,0-11-2-16,0-13-2 16,0-13 1-16,0-11-4 15,0-6 0-15,0-12-5 16,4-21 2-16,1-9-1 15,-2-13 2-15,-1-1-3 16,1-3-1-16,3-8 5 16,4 2-9-16,2-1 1 15,7 15 2-15,2 9-1 16,4 15 10-16,0 7 0 16,4 8 0-16,-2 10 5 15,3 2-5-15,-4 0 3 16,3 4-2-16,-7 8 0 0,1 6-1 15,-11-5 4-15,-7 4-4 16,-5 3 10-16,-2-3 8 16,-20 5 8-16,-9-2 12 15,-2 0-7-15,-1-1-7 16,8-5-21-16,7-2-3 16,14-6-39-16,5-6-80 15,0 0-476-15</inkml:trace>
  <inkml:trace contextRef="#ctx0" brushRef="#br0" timeOffset="106203.6">26478 3877 845 0,'0'0'471'16,"0"0"-466"-16,0 0 138 16,0 0-64-16,0 0-36 15,-102 68-2-15,68-22-1 16,-2 4-5-16,5 12-21 15,5 8 12-15,2 7-2 16,8 2-7-16,13 0 4 0,3-9-16 16,14-5-5-16,17-8 0 15,13-15-19-15,12-9-43 16,14-21-62-16,3-12-293 16</inkml:trace>
  <inkml:trace contextRef="#ctx0" brushRef="#br0" timeOffset="107837.45">26781 4317 497 0,'0'0'734'16,"0"0"-705"-16,0 0 58 15,0 0 16-15,0 0-66 16,0 0-24-16,0 0 0 16,59 14 4-16,-32-14 0 15,-1 0-11-15,-2 0-2 16,-5 0-4-16,-7-6 3 15,-6 2-6-15,-6-6 7 16,0 0 4-16,0 1 10 0,-13-2-13 16,-5 0 12-16,-7-1 0 15,0 4-16-15,-1 4 10 16,2 2 0-16,8 2-1 16,1 0 8-16,4 6-12 15,1 8 2-15,3 6-4 16,4 5-1-16,3 3 6 15,0 6-8-15,3-3 2 16,14-5-2-16,9-1 0 16,9-8-2-16,4-3 0 15,6-11-16-15,-2-3-4 16,5-3-36-16,-6-20-40 0,-3-2-126 16,-11-6-406-1</inkml:trace>
  <inkml:trace contextRef="#ctx0" brushRef="#br0" timeOffset="108490.43">27765 4266 1388 0,'0'0'57'0,"0"0"-20"0,0 0 49 16,0 0-46-1,0 0-21-15,0 0 11 0,86 6-13 16,-53-6-12-16,1 0-5 16,-3 0-8-16,-5 0-20 15,-9 0-52-15,-10 3-106 16,-7 3-215-16</inkml:trace>
  <inkml:trace contextRef="#ctx0" brushRef="#br0" timeOffset="108661.46">27782 4374 663 0,'0'0'561'0,"0"0"-561"16,0 0 72-16,0 0-16 15,97 3-39-15,-68-3-17 16,2 0-44-16,0 0-111 16,2-6-247-16</inkml:trace>
  <inkml:trace contextRef="#ctx0" brushRef="#br0" timeOffset="108983.46">28161 4143 1370 0,'0'0'6'15,"0"0"-3"-15,0 0 37 16,0 0 8-16,0 0 2 16,0 0-35-16,112 44-12 15,-74-24-2-15,-7 3 1 16,-5-1-2-16,-2-2 0 15,-12-3 1-15,-9 3 1 16,-3-4 1-16,0 0 20 16,-13 0 31-16,-11 1-14 15,-2-3 2-15,-5 0-10 0,5-2-10 16,2-2-5-16,12 0-17 16,3-6-6-16,9 6-34 15,5-10-65-15,21 0-232 16</inkml:trace>
  <inkml:trace contextRef="#ctx0" brushRef="#br0" timeOffset="109647.47">29463 4309 65 0,'0'0'1289'0,"0"0"-1270"0,0 0 34 16,0 0 18-16,0 0-29 16,0 0-2-16,88-14-16 15,-57 3-13-15,2 2-11 16,-11-2 1-16,-1-1 3 16,-11 2-4-16,-1-2 2 15,-9-2 2-15,0 3-1 16,-3-3 2-16,-13 2-2 15,-5 4 6-15,-1 2-1 0,-6 6-6 16,1 0 4-16,-6 8 7 16,2 12-5-16,5 3 10 15,2 5 0-15,7 3 1 16,7 3-2-16,6-2-15 16,4-5 0-16,5-4-2 15,21-4-7-15,12-1 3 16,12-10-24-16,3-8-13 15,11 0-29-15,2-6-75 16,-11-14-239-16</inkml:trace>
  <inkml:trace contextRef="#ctx0" brushRef="#br0" timeOffset="110050.5">30313 4137 1399 0,'0'0'24'16,"0"0"-5"-16,0 0 51 16,0 0-12-16,0 0-16 15,0 0-20-15,70 73-9 16,-53-47-1-16,2-1-12 15,-1-2 2-15,-1-4-2 16,-2-1-13-16,1-4-26 16,-9-4-46-16,1 0-71 15,-8-5-168-15</inkml:trace>
  <inkml:trace contextRef="#ctx0" brushRef="#br0" timeOffset="110280.5">30313 4298 864 0,'0'0'461'0,"0"0"-448"16,0 0-4-16,0 0-5 16,0 0 32-16,70-71-16 15,-32 49-19-15,2-4-1 16,-1 0-4-16,-2 7 0 15,-12 2 0-15,-1 3-13 16,-11 5-41-16,-10 1-182 16,-3 2-542-16</inkml:trace>
  <inkml:trace contextRef="#ctx0" brushRef="#br0" timeOffset="110993.49">30318 4179 332 0,'0'0'131'0,"0"0"-131"15,0 0 257-15,0 0-132 16,0 0 6-16,0 0 27 0,7-2-33 16,-7 2-11-1,0 0-21-15,0 0-19 0,0 0-12 16,0 0-16-16,0 0-5 16,0 0-2-16,0 0-10 15,0 0 0-15,0 0-4 16,0 0-11-16,0 0 2 15,0 0-9-15,0 0-2 16,0 0-1-16,0 0-3 16,0 0 3-16,0 0-4 15,0 0 2-15,0 0-5 16,0 0 0-16,0 0-8 0,0 0-2 16,0 0-5-1,0 0 5-15,0 0-6 0,0 0 0 16,0 0 12-16,0 0-20 15,0 0-6-15,0 0 2 16,0 0-2-16,0 0-12 16,0 0-9-16,0 0 18 15,0 0 29-15,0 0 6 16,0 0 1-16,0 0 22 16,0 0 4-16,0 0-5 15,0 0-21-15,0 0-8 16,0 0-128-16,0-10-740 15</inkml:trace>
  <inkml:trace contextRef="#ctx0" brushRef="#br0" timeOffset="112141.52">30380 4159 1041 0,'0'0'85'16,"0"0"29"-16,0 0 57 15,0 0-65-15,0 0-49 16,0 0-22-16,-9 0-10 16,9 0-2-16,-5 0-11 15,3 0 3-15,-3 0-1 16,2 0-10-16,-3 4 4 15,5-2 0-15,-3-2-4 0,3 2 7 16,1 2-8-16,-4-4 1 16,4 2-4-16,-2-2 2 15,-1 0-4-15,3 4 2 16,0-4-1-16,0 0-1 16,0 0-4-16,0 0 2 15,0 0 4-15,0 0-1 16,0 0 1-16,0 0 0 15,-2 0 1-15,-3 0-4 16,0 0 1-16,-4 2-3 16,-1-2 1-16,5 3-2 15,0 0 5-15,-4-3-6 0,4 2-4 16,3-2 10-16,2 0-4 16,0 0 4-16,0 0 1 15,0 4-5-15,0-4 4 16,0 0 0-16,0 0-5 15,10 2 6-15,11 1 5 16,0 0 8-16,5-3 2 16,1 3-9-16,1 0 6 15,3-1-3-15,3 1-2 16,2 0 4-16,-1-3-9 16,-4 0 1-16,-5 0-3 15,-7 0 0-15,-11 0-7 16,-8 0-15-16,0 3-9 15,-5-1-4-15,-19 4-68 16,-2 0-439-16</inkml:trace>
  <inkml:trace contextRef="#ctx0" brushRef="#br0" timeOffset="112929.2">31169 4125 1207 0,'0'0'126'16,"0"0"-108"-16,0 0 70 16,0 0-6-16,0 0-35 0,84-37-25 15,-58 37 4-15,-5 0-10 16,-1 0-5-16,-4 0 3 15,-6 12-4-15,-5 5-2 16,-5 3-6-16,0 10 2 16,-17 5 13-16,-9-1-4 15,-8 0 3-15,5-3 6 16,3-1-6-16,7-4-3 16,12-4-4-16,7-5-7 15,2 1-1-15,25-4-1 16,16-6 0-16,17-8 0 15,15 0-5-15,0-6-3 16,-7-6-22-16,-17 2-11 0,-18 4-29 16,-18 3-64-16,-15-2-361 15</inkml:trace>
  <inkml:trace contextRef="#ctx0" brushRef="#br0" timeOffset="113523.23">32125 3694 1218 0,'0'0'98'0,"0"0"-88"16,0 0 37-16,103 76 3 15,-62-29-11-15,1 10 4 16,3 5-21-16,-6 1-6 16,-6-2-2-16,-5 4-11 15,-13 3 6-15,-8-3 2 0,-7 0-5 16,-2-6 8 0,-25-3-7-16,-4-5 7 0,-6-3 2 15,-4-8-7-15,5-3 3 16,3-12-11-16,11-3-1 15,6-8-13-15,6-8-93 16,10-6-370-16</inkml:trace>
  <inkml:trace contextRef="#ctx0" brushRef="#br0" timeOffset="170138.77">29674 4823 65 0,'0'0'131'0,"0"0"7"15,0 0 25-15,0 0 51 16,0 0-72-16,0 0-35 16,0 0-9-16,0 0-24 0,3 14-13 15,-3-14-16 1,2 0-12-16,1 0-8 0,-3 0-15 15,0 0-3-15,0 0 2 16,0 0-6-16,0 0 5 16,0 0 4-16,0 0-4 15,0 0 9-15,0-6-6 16,0 3-1-16,0-2-3 16,0 5-4-16,0 0 6 15,0 0 3-15,0 0 2 16,0 0 6-16,0 0-12 15,0 0 1-15,0 0 3 16,0 5-6-16,0 15 4 0,0 5-6 16,0 7 37-1,0-5-12-15,0-1-26 0,0 0 2 16,0-7 2-16,0 1-7 16,0 0 2-16,0-6-2 15,0 0 0-15,4-6-1 16,-3-2-10-16,4-3-30 15,1-3-62-15,-1 0-137 16</inkml:trace>
  <inkml:trace contextRef="#ctx0" brushRef="#br0" timeOffset="171264.96">26909 4786 805 0,'0'0'8'0,"0"0"1"16,0 0 119-16,0 0 72 15,0 0-88-15,0 0-53 16,0 59-12-16,0-37-15 0,0 13-6 16,0-5-1-16,0 4-11 15,0 0-13-15,0-3 1 16,0-3-2-16,0-8-2 16,0-3-2-16,0-3-10 15,0-8-4-15,0-4-10 16,0-2-25-16,0 0-75 15,0-8-199-15,0-11-567 16</inkml:trace>
  <inkml:trace contextRef="#ctx0" brushRef="#br0" timeOffset="171808.97">26836 4806 884 0,'0'0'0'16,"0"0"0"-16,0 0 64 15,0 0 116-15,0 0-85 16,0 0-49-16,-3 2 0 15,3-2 10-15,0 0-12 0,0 0-7 16,0 0-5 0,3 0-25-16,-3 0-4 0,0 0-1 15,0 0-2-15,6 0 0 16,-1-5 0-16,5-4 1 16,0-1-1-16,1 0 0 15,-1 0 0-15,-1-2 1 16,-4 4 1-16,0 5-2 15,-3 3 7-15,-2 0 6 16,3 0 1-16,1 0-11 16,-3 0-2-16,5 0 1 15,-3 0-1-15,4 0-1 16,1 3 2-16,-2-3-2 16,-5 2 1-16,5-2 1 15,-3 6 4-15,-1 2 11 0,3 4 1 16,0 0 5-16,-2 2-5 15,3-1-11-15,-1 1-4 16,0-2-3-16,0-1-4 16,0-6-13-16,4-1-36 15,-4-4-103-15,-5 0-384 16</inkml:trace>
  <inkml:trace contextRef="#ctx0" brushRef="#br0" timeOffset="173153.97">29637 4867 792 0,'0'0'13'0,"0"0"12"15,0 0 145-15,0 0-47 16,0 0-103-16,0 0-11 16,0-8 13-16,4 6 6 15,-2-2-4-15,1 4 19 16,-3-2 2-16,0-1-14 16,0 3-1-16,0-3 3 0,0 3 4 15,0 0-15 1,0-2-9-16,0 2 2 0,0 0-9 15,0-4-4-15,2 4-2 16,1-2 1-16,-1-1-3 16,3-3 2-16,4 1 0 15,-4-1 2-15,2-3-1 16,1-1-1-16,1-2 3 16,1 4-3-16,-3-4 2 15,2 4-2-15,-8 2 2 16,3 0 10-16,-2 6-2 15,-2-2 7-15,0 2 8 0,0 0-4 16,0 0 1-16,0 0-11 16,0 0 0-16,3 0 3 15,2 8-8-15,-3 4 3 16,7 2-4-16,-3-6-5 16,3 4 3-16,0-4-3 15,-4 0-1-15,2 1 1 16,1-4-10-16,-1 4-13 15,2-3-31-15,-4-1-67 16,-5-2-111-16,0-1-726 16</inkml:trace>
  <inkml:trace contextRef="#ctx0" brushRef="#br0" timeOffset="184859.49">31563 4896 381 0,'0'0'341'0,"0"0"-222"16,0 0 47-16,0 0-21 15,0 0-52-15,0 0-31 16,0 0-12-16,0-9-9 15,0 9 4-15,0 0-10 16,0 0-1-16,0 0 4 16,0 0-13-16,0 0 0 15,0 0-5-15,0 0-7 16,0 0 1-16,0 0-12 0,0 0-1 16,0 6 0-1,0 8 1-15,0 3 2 0,0 5 6 16,0 4-3-16,4-3 7 15,1 7-9-15,-3-1 5 16,3-1 1-16,-2 4-11 16,2-2 11-16,2 4-6 15,-2-5-5-15,2 5 7 16,0-4-7-16,3 1 1 16,1-3 8-16,-1 3-3 15,1-3 3-15,2 4-4 16,-1-4-4-16,2 3 4 15,-4-3-5-15,1 6 0 16,-1-3 6-16,0 0-6 16,1 3 5-16,-3 0-1 15,3-3-3-15,-1 3 10 0,0 0-9 16,4-1 5-16,-3 1 1 16,-1 0-5-16,0-3 5 15,1 1 0-15,-3-10-8 16,-1 1 4-16,2-9-4 15,-4 0 0-15,-3-6 2 16,3-2-2-16,-5-3 0 16,0 0 0-16,0-3-4 15,0 0 3-15,0 0-7 16,0 0-5-16,3 0-6 16,-3 0-22-16,0-14-24 15,0-9-120-15,0-8-688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8:29:29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4393 5656 855 0,'0'0'72'0,"0"0"19"15,0 0 70-15,0 0-83 16,0 0-52-16,0 0 19 16,0 0 7-16,36 14-15 15,-26-12-2-15,-5-2-1 16,6 3-13-16,-3-3-5 16,-1 0 2-16,2 0-4 0,1 3 1 15,6-3-2 1,4 0-4-16,6 2 4 0,3-2-6 15,11 0 0-15,-2 0-2 16,5 0-3-16,-2 0-2 16,4 0 1-16,-4 0-1 15,4-2 1-15,-9-1-1 16,1-2-1-16,-8 5-1 16,-5 0-3-16,-9 0 0 15,1 0-3-15,-9 0-10 16,1 0-2-16,-2 0-11 15,-1 0-1-15,-5 0 4 16,0-4-8-16,0 2 8 16,0-4 3-16,0-6 3 15,0-2-22-15,0 0-19 0,0 0 33 16,0-3 18-16,0 1-6 16,0 2 18-16,0 2 5 15,-5 1 47-15,-1 5 31 16,3 1-6-16,-2 2-21 15,5 0-13-15,0 3 2 16,0 0-15-16,0 0-12 16,0 0-15-16,0 0-1 15,0 0-2-15,5 6-2 16,9 2-1-16,7 3 3 16,-1 4 0-16,4-5 0 15,-3 8 0-15,0-4-2 0,-1 3 2 16,-6-1-1-16,-4-4-1 15,-4 0 2-15,-1-2 0 16,0-6 2-16,-5 1-1 16,0-2 8-16,0-1 9 15,0 4 12-15,-16 3-1 16,6 2-15-16,-5 3-3 16,1-3-4-16,2 1-7 15,3-1 0-15,-1-2-22 16,5-1-38-16,-1 0-133 15</inkml:trace>
  <inkml:trace contextRef="#ctx0" brushRef="#br0" timeOffset="7875.8">4630 7306 665 0,'0'0'61'0,"0"0"-28"16,0 0 120-16,0 0 4 16,0 0-65-16,0 0-29 15,0 0-17-15,2 0 5 16,-2 0-8-16,0 0-12 16,0 0-5-16,0-3-11 15,0 1-1-15,0 2 5 16,0-6-4-16,-2 0-11 15,-6 0 1-15,-3 4-2 16,-4-1 3-16,5 3 18 16,-1 0-2-16,-4 0 6 0,4 0-24 15,-8 0-1-15,9 5-2 16,-5 4 1-16,4 2 0 16,-3 1-2-16,4 2 0 15,-5 0-1-15,4 3 4 16,1 0-3-16,1 2 0 15,-1 5 0-15,3-5 0 16,-1 3 0-16,1 4 2 16,-2 0-2-16,4 1 0 15,0 5 0-15,5-4 0 16,0 5 3-16,0-1 1 16,0-2-3-16,0 2 0 15,0-1 2-15,0 3-2 16,5-3 1-16,5 3-2 0,-1 2 0 15,-2-2 2-15,1-3-2 16,-1 8 3-16,-2-1 1 16,4-2-4-16,-4 3 0 15,0 1 3-15,0 3-1 16,1 1-1-16,-6 5 4 16,0-2-1-16,5 1-3 15,-2-3 1-15,-3 1 0 16,0-4 0-16,0-3 0 15,0 1 1-15,-8 3-2 16,-3-1-1-16,-8-3 4 16,2 1-1-16,-4-7-1 15,-3 1 7-15,-1-2-8 0,-1-5 7 16,-4 3-8 0,-1-3 0-16,2-1 3 0,3 0-2 15,-3-4 1-15,8-3-2 16,1-5-1-16,6-2 1 15,4-4 0-15,4-2 3 16,5-4-6-16,-3-2 3 16,2 0-1-16,2 0 0 15,0 0-10-15,0 0 7 16,0 0-3-16,0 0 1 16,0 0 2-16,0 0-4 15,0 0 6-15,0 0-1 0,0 0 0 16,0 0 3-16,11 0-2 15,1 0 2-15,7 0 2 16,7 6-2-16,-2 2 0 16,2-2 0-16,-2 3 0 15,-4 2 1-15,-4-2 1 16,-1 5-2-16,-4-3 6 16,3 6 0-16,-4 3 2 15,-3 0-2-15,-2 2 0 16,0-3 1-16,-1 1-2 15,-3 3-1-15,-1-3 3 16,0 0-5-16,0 2 3 16,0 4-1-16,0-1-3 0,0 3 5 15,0 4-3-15,0 4-3 16,0-2 6-16,-1 0-5 16,1 0 1-16,-4 2-1 15,2 1 0-15,2 3 0 16,0-1-1-16,0 7 0 15,0-7 1-15,0-3-1 16,0 4 0-16,0-1 1 16,0-2 0-16,2 5 0 15,3-2 0-15,0 3 2 16,-1-1 2-16,1 5-3 16,0-7 0-16,6-1 1 15,-1-5-2-15,4-5 1 0,1-1-2 16,2-6-1-16,2-4-1 15,7-2 2-15,-2-1 0 16,2-5-1-16,3 0 0 16,-1-6 1-16,1 0-1 15,1-4-2-15,-5 0 2 16,-4 0 1-16,-5 0-10 16,-6 0-6-16,0 0-24 15,-1 0-27-15,-4 0-76 16,0-12-270-16</inkml:trace>
  <inkml:trace contextRef="#ctx0" brushRef="#br0" timeOffset="20616.57">11602 4549 849 0,'0'0'153'16,"0"0"3"-16,0 0-3 15,0 0-66-15,0 0-40 16,0 0-19-16,0 0 2 16,-5 0-7-16,5 0-3 15,0 0 9-15,0 0-14 16,0 0-5-16,0 0-10 16,0 0 4-16,0 0-4 15,10 0 0-15,5 3 0 16,6 5-1-16,-2-5 3 0,2 2-2 15,10 1 2 1,-5-3 0-16,6 2 1 0,-1-1-3 16,0-4 0-16,0 0-3 15,-5 0 0-15,-7 0 2 16,2 0-7-16,-6 0-11 16,-4 0-16-16,-1 0-66 15,-5 0-98-15,-5 6-425 16</inkml:trace>
  <inkml:trace contextRef="#ctx0" brushRef="#br0" timeOffset="34551.04">5500 7867 497 0,'0'0'425'0,"0"0"-336"15,0 0 78-15,0 0-32 16,0 0-61-16,0 0-42 15,0 0 6-15,0 0-2 16,-8-4-17-16,8 4 3 0,0 0 2 16,0 0-10-1,0 0 8-15,0 0-5 0,0-4-7 16,0 4-1-16,0 0-9 16,0-2 5-16,5-2-2 15,3 2-1-15,8 0 2 16,-1 2-4-16,4-4 0 15,2 4 1-15,0 0 1 16,5 0 0-16,-1 0-2 16,0 0 3-16,-1 0-4 15,-2 0 1-15,-3 0 0 16,2-2-2-16,-6 2-1 16,-1 0 3-16,-7-4 0 15,-2 4 0-15,-2 0 0 16,-1 0 0-16,-2 0-2 0,0 0 2 15,4 0-8-15,-3 0 1 16,3 0-11-16,-4-2-37 16,0-2-98-16,0 2-194 15</inkml:trace>
  <inkml:trace contextRef="#ctx0" brushRef="#br0" timeOffset="38595.06">5607 8547 954 0,'0'0'11'16,"0"0"-3"-16,0 0 151 0,0 0-37 15,0 0-56-15,0 0-20 16,0 0-3-16,0 0 6 16,0 0-16-16,0 0-8 15,0 0 1-15,0 0-25 16,9 0 0-16,-2 0 2 15,1 0-1-15,3 0-2 16,-1 0 0-16,0 0 1 16,1 0-5-16,-6 0 2 15,5 0-12-15,-5 0-11 0,-1 0-35 16,-3 0-32-16,-1 0-76 16,0 0-253-16</inkml:trace>
  <inkml:trace contextRef="#ctx0" brushRef="#br0" timeOffset="39351.08">5748 9075 487 0,'0'0'541'15,"0"0"-476"-15,0 0 38 16,0 0 52-16,0 0-54 15,0 0-48-15,11 0-27 16,-6 0 0-16,-5 0-3 16,10 0-18-16,0 0 0 15,4 0-5-15,2 0-7 0,-1 4-10 16,1-4-47-16,-1 6-68 16,-1-2-143-16,-9 2-571 15</inkml:trace>
  <inkml:trace contextRef="#ctx0" brushRef="#br0" timeOffset="40146.11">5704 9719 1230 0,'0'0'7'0,"0"0"-7"0,0 0-55 15,0 0 45-15,0 0-451 16</inkml:trace>
  <inkml:trace contextRef="#ctx0" brushRef="#br0" timeOffset="44367.3">3828 12172 766 0,'0'0'416'0,"0"0"-412"15,0 0 100-15,0 0 12 16,0 0-48-16,0 0-14 16,0 0 1-16,-24-8-18 15,24 8-5-15,0 0 2 16,-2 0-12-16,-2 0-5 15,4 0 0-15,0 0-5 16,0 0 2-16,0 0-11 16,0 0-1-16,0 0-4 15,0 0-3-15,14 0 5 0,12-4-3 16,3 2 6-16,2-6-2 16,9-2-1-16,-4 2 0 15,5 0-4-15,-1 2 4 16,-4 3 0-16,-1 0-3 15,1 3-4-15,-2 0 3 16,6 3-5-16,-9 8-1 16,0-2 8-16,-7 0-13 15,-2-1 8-15,-8-2 2 16,2 0-8-16,-3-6 4 16,-2 0-13-16,-6 0-4 15,0 0 15-15,-5 0-13 16,0 0 1-16,0 0 23 15,0-6 8-15,0 0 2 16,0-2-10-16,0-4 1 0,-5 1 1 16,-4 0-1-16,2-1-1 15,-1 1 0-15,3-1 0 16,0 8 0-16,-1-2 6 16,1 2 6-16,0 4 14 15,5 0-14-15,0 0 0 16,0 0-8-16,0 0 0 15,0 0-8-15,0 0 0 16,0 0-6-16,16 0 9 16,2 0-2-16,3 10 3 15,-4-8-2-15,2 6 1 16,0-2-1-16,-7 2 2 0,-1 1-1 16,-1-1-2-1,-1 4 2-15,-4-1 1 0,0 0 0 16,0 1 3-1,-5-6-3-15,0 2 0 0,0 0 0 16,0 1 11-16,-15 2 0 16,-1 0 2-16,-3 1 0 15,4-2-9-15,-1 0 0 16,2-6-4-16,7 0-6 16,2-2-3-16,2 2-25 15,3-4-31-15,0 0-94 16,0 0-293-16</inkml:trace>
  <inkml:trace contextRef="#ctx0" brushRef="#br0" timeOffset="87083.19">7852 13332 1313 0,'0'0'95'0,"0"0"-14"15,0 0 1-15,0 0 1 16,0 0-40-16,0 0-8 0,0 0-11 16,0 0-4-16,-7 0-2 15,3 0-5-15,4 0 2 16,0 0-5-16,0 0-3 15,0 0 1-15,0 0-7 16,0 0 1-16,0 0-2 16,0 0-2-16,0 0-1 15,0 0-23-15,0 0-42 16,0 0-50-16,-5 0-226 16</inkml:trace>
  <inkml:trace contextRef="#ctx0" brushRef="#br0" timeOffset="89942.26">15174 13171 1179 0,'0'0'92'0,"0"0"-85"16,0 0 7-16,0 0 123 15,0 0-54-15,0 0-45 16,-3-9-3-16,3 9-11 15,0 0-8-15,0 0-7 16,0 0-8-16,5 0-2 16,4 0-5-16,-4 0-32 15,2 0-83-15,-7 0-370 16</inkml:trace>
  <inkml:trace contextRef="#ctx0" brushRef="#br0" timeOffset="97500.34">5304 14291 839 0,'0'0'111'0,"0"0"-24"15,0 0 65-15,0 0-68 16,0 0-25-16,0 0-9 16,0 0-1-16,0 0 15 15,0 0-29-15,0 0-16 16,0 11 2-16,0 6-16 16,0 9 2-16,0-1-3 15,0 3-1-15,3 4 3 16,-1-2-6-16,1-1 1 15,3-3-2-15,-1-2 3 0,0-4-2 16,2 0 0-16,-2-3-1 16,5-3-2-16,-1-2 2 15,1-2-4-15,4 2 1 16,2-6-12-16,1 2 4 16,2-2-4-16,7-3-7 15,5-1 15-15,-2-2-1 16,11 3 1-16,-4-3 7 15,5 0-4-15,-1 0 4 16,15 0 1-16,0 0-4 16,2-3 2-16,8-2 2 15,1-4 0-15,4 4 1 16,6-4 1-16,0 0-2 0,5 4 1 16,0 0 1-16,5 1 5 15,0-2-5-15,5 4 1 16,6 0 2-16,-2-2-5 15,-4-2 1-15,5 4-1 16,-4-4 0-16,-1 0-1 16,0 6 1-16,-1 0 0 15,-4 0 0-15,4 0 1 16,-4 0-1-16,0 0 0 16,2 6 3-16,1 0-3 15,3 0 0-15,-1 0 0 16,-2-2-2-16,-2 2 2 0,-1 3 0 15,0-4 0-15,0 4 1 16,0 0-1-16,0-1 0 16,-5-2 0-16,4 2-1 15,-8 1 1-15,2-1 0 16,-1 0 0-16,1 2 3 16,2-2-3-16,2-3 0 15,-4 4 0-15,-7-7-1 16,2 4-1-16,-1 0 2 15,1-1 0-15,-2-2 1 16,-1 3-3-16,-1-3 2 16,-4-1 0-16,6 2-1 15,-3-2 2-15,-2-2-1 16,-1 0 0-16,-1 0 3 16,4 2-4-16,-7-2 1 0,5 4 0 15,-1-2-1-15,-8 4 3 16,-3-2-3-16,-3 0 1 15,-2 2 0-15,-3 0-1 16,4 0 1-16,-2-4 0 16,-8 2-1-16,4-2 2 15,-9 1-1-15,5 0 0 16,-6-3 2-16,-4 3-3 16,-2-3 1-16,-8 2 0 15,-2-2-2-15,-9 0-2 16,-3 0 2-16,-2 0-4 15,-5 0 3-15,0 0 2 0,0 0 2 16,0 0 1 0,0 0 2-16,0 0-4 0,0-2-1 15,0-9-1-15,0-3 2 16,0-6 4-16,0-3-4 16,0-3 0-16,0-2 1 15,0-3-1-15,0 0 0 16,0 0 4-16,0 5 2 15,0 1 8-15,-5-3-6 16,3 6-5-16,-3-1 1 16,0 1-2-16,0 4-1 15,-1 4-1-15,3 2 3 16,3 2-6-16,-5 4-2 0,5 3-11 16,0 0-5-16,0 3-25 15,0 9-45-15,0 20-132 16</inkml:trace>
  <inkml:trace contextRef="#ctx0" brushRef="#br0" timeOffset="103655.7">10136 14365 847 0,'0'0'150'16,"0"0"-148"-16,0 0 3 15,0 0 49-15,0 0-41 16,0 0-13-16,0 0 5 16,10 55-5-16,0-55-4 15,4 0-2-15,-3 0-16 16,-5-8 6-16,0 3 8 16,-3-1 8-16,-3 1-4 15,0-1 2-15,0-5 2 16,0-1 16-16,0-2-4 0,-3 2 15 15,-4 2 9-15,-2 4-7 16,2 3 19-16,2 3-14 16,2 0 3-16,1 0-15 15,-2 0 8-15,4 5-11 16,0 9-18-16,0 4 1 16,0 2-3-16,0-6 2 15,0 0-2-15,9-5-10 16,-2-5-15-16,2-4 0 15,1 0-17-15,-5 0-36 16,2-4 14-16,-4-8 26 16,3-2 37-16,-6 3-1 15,0 2 3-15,0 4 37 16,0-1 20-16,-6 6 15 0,3 0-11 16,1 0-16-16,-3 0 3 15,5 0-13-15,0 0-26 16,0 2-9-16,0 7-16 15,0 0-34-15,0-1-72 16,0 1-333-16</inkml:trace>
  <inkml:trace contextRef="#ctx0" brushRef="#br0" timeOffset="111819.82">5764 14525 523 0,'0'0'203'0,"0"0"-196"15,0 0 144-15,0 0 9 0,0 0-79 16,0 0-23-16,0 0-4 15,0 0-26-15,0-8 11 16,0 8 6-16,0 0-14 16,0 0 8-16,0 0-5 15,0 0-12-15,0 2-9 16,0 10-13-16,0 0 19 16,0 2-15-16,0-6-4 15,0 0-2-15,0-2-9 16,0-6-9-16,0 0-5 15,0 0-11-15,0 0 4 16,0 0 8-16,0 0 8 0,0-11-2 16,0-4-3-16,0-1-4 15,0 2 14-15,0 2 10 16,0 6 1-16,0 4 6 16,0-1 17-16,0 3 20 15,0 0-13-15,0 0-5 16,0 0-7-16,0 3-18 15,0 9 0-15,0 2 17 16,0 0-5-16,0 0-1 16,0-6-11-16,0-3-1 15,0-5 0-15,0 0-11 16,0 0-17-16,5 0 15 16,-2-8 3-16,-1-6 4 0,3-3-2 15,0 3 1 1,-1 2 8-16,-4 7 0 0,0 5 7 15,0 0 5 1,0 0 0-16,0 0-12 0,2 17-8 16,3 9-28-16,-2 4 19 15,-3 5-165-15,5-2-530 16</inkml:trace>
  <inkml:trace contextRef="#ctx0" brushRef="#br0" timeOffset="113339.06">16904 12053 284 0,'0'0'963'0,"0"0"-962"16,0 0 76-16,0 0 43 16,0 0-71-16,0 0-20 15,-10 0-2-15,10 0-3 16,0 0-16-16,5 2 1 15,0 4 19-15,5 0-8 16,4 0-8-16,-2 2 4 16,7 1-7-16,-2-1-4 15,7-2 0-15,7 2-5 16,-1-2 2-16,9-3 0 16,-3 0 0-16,4-3 0 0,-4 2-2 15,-5-2 0 1,0 0 2-16,-7 0-2 0,0 0 0 15,-3 0-1-15,-5 0 4 16,-6 0-3-16,-5 4 0 16,4-4-2-16,-8 0 0 15,3 2-17-15,1 1-26 16,-3 0-41-16,1 3-117 16,-3 4-323-16</inkml:trace>
  <inkml:trace contextRef="#ctx0" brushRef="#br0" timeOffset="119136.89">3964 17173 1161 0,'0'0'107'0,"0"0"-89"0,0 0 17 15,0 0 63-15,0 0-41 16,0 0-17-16,0 0-4 16,-16 0-13-16,16 0-3 15,0 0 7-15,0 0-7 16,0 0 1-16,0 0-2 16,0 0-11-16,0 0 0 15,0 0-8-15,0 0-1 16,0 0 1-16,12 0-2 15,7 0 2-15,10 0 0 0,2 0 1 16,1 0-1 0,9 0 0-16,2 0 0 0,-2 0-2 15,1 0 0-15,-3 0-2 16,-4 0-1-16,-8 0-4 16,-3 0 3-16,-3 0-5 15,-7 0-1-15,-2 0 5 16,-4 0-8-16,-1 0-4 15,-3 0 4-15,-4 0 3 16,0 0 8-16,0 0-1 16,0 0-1-16,0 0 2 15,0-6-8-15,0-10 10 16,0-2 1-16,0-2-7 16,-4 6 8-16,3 1-1 15,-5-1 1-15,3 4 0 0,-2 4 1 16,3 2 3-16,-3 0 16 15,2 2 6-15,3 2 10 16,-6 0-6-16,6 0-5 16,0 0-5-16,0 0-11 15,0 0-6-15,0 0-3 16,0 0-7-16,4 0 2 16,8 10-4-16,7 6 6 15,1 0 3-15,6-2-10 16,-5 0 5-16,-2 1-2 15,-9-7-4-15,4-2 6 16,-9 0 3-16,-3-4 2 0,-2-2 5 16,0 2 1-1,0-2 9-15,0 6 3 0,0 0-3 16,-5 0 1-16,-6 2-14 16,1 0-1-16,0-5-1 15,1 6-6-15,2-6-9 16,-1 2-18-16,6-2-60 15,-2 9-177-15</inkml:trace>
  <inkml:trace contextRef="#ctx0" brushRef="#br0" timeOffset="153999.71">10734 7066 1172 0,'0'0'40'0,"0"0"-32"16,0 0 126-16,0 0-29 15,0 0-59-15,0 0-15 16,0 0-9-16,0 0 2 15,-16 18-4-15,16-18 5 16,0 0-1-16,0 0-9 16,0 0 4-16,0 0-6 15,0 0-7-15,0 0-4 0,0 0-2 16,0 0-1-16,0 0-1 16,9 0-7-16,6-12 9 15,11-8 0-15,10-2 1 16,-1-7-1-16,9-5 2 15,-2-2-2-15,8-3 1 16,1-4-1-16,-1 1 1 16,0 5 0-16,-5 1 1 15,-4-2 4-15,1 5-5 16,-3-3 3-16,1 4-1 16,-4-2-1-16,4 5-1 15,-9 1-1-15,3 6 0 16,-6 3 0-16,-4 1 1 15,-5 7-1-15,-4 2 0 0,-4 4 1 16,-4 2-1-16,-2 0 0 16,-2 3 0-16,-3 0 0 15,0 0 0-15,0-3-1 16,0 3-5-16,0-5-12 16,0-4-23-16,-5 1-62 15,-10-3-212-15,-1 5-339 16</inkml:trace>
  <inkml:trace contextRef="#ctx0" brushRef="#br0" timeOffset="154827.87">10606 6934 855 0,'0'0'33'15,"0"0"57"-15,0 0 106 16,0 0-87-16,0 0-41 16,0 0-17-16,41-32-8 15,-37 30-13-15,-2 2-4 16,-2 0-6-16,0 0-6 15,0 0 3-15,0 0-6 16,0 0-3-16,0 0 3 16,0 0-5-16,0 0 3 15,0 0 3-15,0 0-2 0,0 0 5 16,0 0-3-16,0 0 5 16,0 0-2-16,0 0-7 15,0 0-6-15,0 0-2 16,0 0 1-16,0 0-2 15,0 0 1-15,0 0 0 16,0 0 0-16,0 0-3 16,0 0 3-16,0 0 0 15,0 0 1-15,0 0-1 16,0 0 0-16,0 0 1 16,0 0 2-16,0 0-2 15,0 0 5-15,0 0 2 16,0 0-3-16,0 0 7 15,0 0-4-15,0 8 2 0,-6 12 2 16,-6 5-4-16,2 7 2 16,-9-2-3-16,9 1-1 15,-6-3 7-15,6 1-7 16,1-7-3-16,4-2-2 16,5-8-1-16,0-4-3 15,5 0-1-15,14-2-4 16,7 0 6-16,10-3-4 15,-1-1 5-15,6-2 0 16,-7 0-2-16,1 0 1 16,-4-8-2-16,0-1-14 0,-10 4-21 15,-8 2-53-15,-13 3-101 16,-8 14-478-16</inkml:trace>
  <inkml:trace contextRef="#ctx0" brushRef="#br0" timeOffset="157125.7">6982 13755 1135 0,'0'0'200'0,"0"0"-199"16,0 0 80-16,0 0 29 15,0 0-61-15,0 0-14 16,-5 0-16-16,5 0-9 0,0 0 1 15,0 0-9-15,5-3-2 16,21-11 4-16,8-3 1 16,6-6 4-16,6-2-2 15,4 3-3-15,-3-6 6 16,-3 2-5-16,3 1-3 16,-7-3 1-16,6-4-3 15,-6 4 0-15,6-6 0 16,-6 9-3-16,-6 0 3 15,-3 1-5-15,-7 5 1 16,-6 8 3-16,-5 2-1 16,-6 4 1-16,-2 5 0 15,-1-3-8-15,1 0 3 0,-5 0-3 16,0 1-3-16,5-2-2 16,-5 4-8-16,0-2-8 15,0-1-26-15,0 0-69 16,-5 1-130-16</inkml:trace>
  <inkml:trace contextRef="#ctx0" brushRef="#br0" timeOffset="157770.04">7006 13574 683 0,'0'0'181'0,"0"0"-137"15,0 0 125-15,0 0-1 16,0 0-71-16,0 0-21 15,0-2-17-15,0 2-15 16,0 0-15-16,0 0-7 16,0 0-7-16,0 0-1 15,0 0 1-15,0 2 7 16,-14 15-11-16,-1 6-6 16,-4 6 0-16,-4 1 3 15,-1 4 9-15,9-1-3 16,-4-4-6-16,7-7 0 0,3-4-7 15,7-10-1-15,2-2 0 16,0-4-4-16,0 4 2 16,16 0-1-16,1 0-2 15,7-6 5-15,11 0-3 16,-4 0 3-16,5 0-1 16,-5 0-2-16,-7 0 2 15,-5 0-7-15,-7 0-10 16,-4 0-7-16,-2 0-21 15,-5 0-53-15,-1 0-205 16</inkml:trace>
  <inkml:trace contextRef="#ctx0" brushRef="#br0" timeOffset="167158.31">10232 14466 239 0,'0'0'0'0,"0"0"-88"15,0 0 68-15,0 0 20 16,0 0 35-16,0 0 86 16,0 0 52-16,0 0-17 15,0 6-15-15,0-3-22 16,0-3-45-16,0 2 1 15,0 1 6-15,0 3-8 16,0-3-13-16,0-1-15 16,0 4 0-16,-1-3-8 15,-3-3-19-15,4 5 1 16,0-1-6-16,0 2-7 16,0 2 12-16,0-2-4 0,0 2 5 15,0 0-3-15,0 4-8 16,10-4 0-16,4 0-8 15,2 1 2-15,-1-1-5 16,9-2 3-16,-1 0 0 16,3 0-1-16,6-4 3 15,1 4-1-15,1 0-1 16,6-1 2-16,-4 0-2 16,4 1 0-16,-4-3 0 15,4 3 4-15,-4-3-3 16,10 2 2-16,3-2-3 15,2 3 1-15,6-3 1 16,3 2 2-16,1-2 0 16,4 3-2-16,1-4 1 0,1 2-1 15,3-2-1-15,6-2 1 16,3 0 0-16,2 0-1 16,0 0-1-16,6 0 0 15,7 0 3-15,-2-2 1 16,-5-2-4-16,0 4 2 15,-3 0 5-15,2 0-6 16,0 0 0-16,0 0 1 16,-1 0 1-16,-3 0-4 15,5 0 1-15,-1 0 0 16,3 0 0-16,-1 4 1 16,7-4-1-16,1 0 0 15,1 0 3-15,-1 0-3 0,-6 0 0 16,10 0 0-1,-7-4 0-15,1-4 3 0,3 2-3 16,-2-2 2-16,-2-1 1 16,3 1 0-16,-1 2-2 15,1-2 0-15,1 0 2 16,-1-2-2-16,-4 8-1 16,-3-4 0-16,1 4 2 15,-4-2 0-15,0-1-2 16,-3 0 1-16,-2-1-1 15,0 0 3-15,0-5-3 16,-6-1 1-16,-4 2 2 0,0-2 2 16,-1-2-4-1,1-3 0-15,-7 3 4 0,-2-3-3 16,-7-2-2-16,-4-1 0 16,5-3 3-16,-6-3-3 15,1-2 0-15,-6 0 0 16,2-3-1-16,-3-1 4 15,-8 4-3-15,4-2 12 16,-5 5-7-16,-10-7 4 16,10 1-7-16,-9-3 0 15,0 0-1-15,-1 1 2 16,-1-7-3-16,-3 6 0 16,3-3 3-16,-3 4-2 0,1 1 1 15,1-2 2-15,-6 4 10 16,2-9-13-16,2 4 3 15,-2-4 1-15,-2 2-3 16,3-2 0-16,1-1-2 16,1 1 0-16,-4-3-2 15,2 2 5-15,-1-3-3 16,0 1 7-16,-1 3-3 16,-3 2 5-16,1 1-9 15,-3 4 2-15,1 1 0 16,2 3-1-16,-6 2-1 15,0 1 0-15,1 0 3 0,1 0-3 16,-4-1 0-16,6 0 0 16,-4-1 3-16,1 1 1 15,1 0-4-15,3-1 0 16,-6 3 4-16,10-1-8 16,-7 3 4-16,-4 2 0 15,3-2-1-15,-4 2 4 16,3 3-3-16,-1-3 1 15,-4 8 0-15,5-2 2 16,-5 4 0-16,4-5-2 16,-2-2 1-16,1-2 2 15,5-5-4-15,-5 0 0 16,2 1 1-16,-4 1 1 16,-1-4-2-16,3 6 0 15,-6 0 0-15,2 1 2 0,1 1-2 16,-5 2 0-16,1 2 4 15,-1-3-6-15,4 3 2 16,-2 2 0-16,-2 4-2 16,3 2 5-16,-3 4-3 15,0 2 4-15,0 0-1 16,0 0 3-16,0 0-5 16,0 0-1-16,0 0 10 15,0 0-8-15,0 0 3 16,-9 2-4-16,-1 4 3 15,-11 5-8-15,6 3 4 16,-9 0 0-16,7 6-3 0,-6-2 3 16,6-4 0-16,3-4 0 15,7-1 0-15,2-6-3 16,5-3 1-16,0 0-5 16,0 0 1-16,0 0-13 15,0 0 5-15,10-14 3 16,6-4 4-16,1-4 4 15,6 0 3-15,-3-1 0 16,-2 1-4-16,0-2 6 16,1 5-2-16,2-3 0 15,-4 2 3-15,4 2-5 16,-2 2 2-16,-4 2 0 16,-1 5 8-16,-3-2-6 15,-6 8 2-15,0 1 0 16,-3 2-3-16,1 0 9 0,-1 0-3 15,-2 0-4-15,3 0 4 16,2 8-4-16,14 17-3 16,2 9 11-16,-4 6-7 15,-3-1 7-15,2 1-7 16,-6-3-3-16,0-7 3 16,1-1-3-16,-6-9-1 15,0-4 0-15,0-4-5 16,-5-6-2-16,3-4-22 15,-3-2-32-15,0 0-56 0,0-14-245 16</inkml:trace>
  <inkml:trace contextRef="#ctx0" brushRef="#br0" timeOffset="185913.26">6083 7924 22 0,'0'0'724'16,"0"0"-684"-16,0 0 64 15,0 0 41-15,0 0-10 16,0 0-60-16,0 0-4 16,0-6-9-16,0 6-10 15,0 0 10-15,-2 0-21 16,2 0-14-16,0 0-3 15,-4 0-8-15,3 0 3 16,-8 0-6-16,4 0-11 0,-6 0 10 16,1 0-12-16,-5 0 1 15,-4 4-2-15,-2-2 3 16,6 1-2-16,-6-3 0 16,2 3 3-16,-2-3-4 15,6 0 1-15,-1 0 0 16,-3 0-1-16,-1 0 3 15,-1 0-2-15,7 0 0 16,-1 0 3-16,-1-6 0 16,1 0 0-16,-6 1-2 15,7-1 2-15,-6-2-1 16,-1 2-2-16,5 0 0 16,-3 4 1-16,2-1 0 0,-2 0-1 15,-1 1 0-15,4-4 1 16,-8 0 1-16,-2 0-2 15,5-2 0-15,-8 0 3 16,3-2-6-16,2 2 3 16,2-6 0-16,-2 0-4 15,-2 0 4-15,5-3 0 16,-3 3 0-16,3-3 1 16,1-3-4-16,-4 0 3 15,3 0 0-15,-5-2-3 16,5-3 4-16,1-1-1 15,-4 1 0-15,8 0 0 0,-3-4-1 16,-1 1 1 0,4-3 0-16,0 0 5 0,1 0-5 15,1 0 0-15,2-3-2 16,-2 0 7-16,9 1-10 16,0 1 5-16,0-2 0 15,5 3 0-15,-5 1 2 16,5 1-2-16,0 4 0 15,0-4 4-15,0 7-2 16,0-6-2-16,0-1 2 16,0 5-4-16,0-8 6 15,10 4-4-15,-5-1 0 16,6 1 2-16,-1 3 1 16,4-1-3-16,-4 1 0 15,2-3 4-15,2 2-2 0,1-2-2 16,1 3 0-16,-2-1 3 15,1 2-2-15,1-2 0 16,-1 3-1-16,1-3 3 16,4 4-1-16,-1-6-2 15,2 3 0-15,3-3 5 16,-2-1 1-16,-3 1-6 16,7 2 0-16,-5 1-2 15,-2 5 8-15,2 0-6 16,3 4 1-16,-4-4 5 15,1-3 1-15,8 3-7 16,-3-2 2-16,0 0-2 0,-2 5 3 16,-3-1-4-1,-4 2 1-15,2 2 0 0,0-4 2 16,-2 4-2-16,-1-2 0 16,-3-1-3-16,3 5 7 15,-6 2-4-15,-5 4 0 16,-1 0 5-16,-4 3 2 15,0 3-6-15,0 0 4 16,0 0 6-16,0 0-8 16,0 0 7-16,0 0-1 15,-5 0-8-15,-9 0 7 16,4 0-8-16,-9 3 0 16,-2 3-5-16,-5 2 7 0,2 0-2 15,2 4 0-15,-3-4 2 16,0 1-3-16,11-4 1 15,-2 1 0-15,9-3-3 16,2-3 3-16,5 2 0 16,0-2 0-16,0 0-5 15,0 0 2-15,0 0 0 16,0 0-9-16,0-2 7 16,12-7-13-16,4-5 12 15,8 0 5-15,2-2-2 16,3 1-1-16,-3 4 4 15,-2-1 0-15,-2 1-1 16,-3 3 3-16,-3 2-2 16,3 4 0-16,-7-2 1 0,-2 2 0 15,1-2-1-15,-3 4 0 16,-3 0-1-16,-5 0 1 16,11 0 0-16,-6 4-1 15,9 10 3-15,-4 0 0 16,0 3-2-16,1 3 0 15,-6-4 3-15,0 4 0 16,0 0-2-16,-5-1 2 16,0-1-3-16,0-2 10 15,0 2-10-15,0-7 1 16,-5 0 1-16,5-6-1 16,-5 1-2-16,5-3-3 15,-4 0-16-15,4-1 12 0,-5 2-11 16,3-2 1-16,-3 2 3 15,5-4-18-15,0 0-22 16,0 0-122-16,0 0-357 16</inkml:trace>
  <inkml:trace contextRef="#ctx0" brushRef="#br0" timeOffset="193223.6">11945 4577 269 0,'0'0'724'16,"0"0"-625"-16,0 0 46 15,0 0-30-15,0 0-47 16,0 0-37-16,0 0-7 16,0 0 8-16,0 0-11 15,0 0 6-15,0 0-4 16,0 3-11-16,5 5 17 15,-4 10-9-15,8-2-4 0,-2 7 20 16,2 2-20-16,1-6-5 16,4 7-5-16,-2-9-3 15,3 3-2-15,4-4-1 16,2 0 0-16,-1-6 0 16,5-1-1-16,0-1 1 15,5-2-2-15,-3-3-2 16,3 0 1-16,-1-3 3 15,-2 0 0-15,1 2-1 16,0-2 3-16,1 0-2 16,5 0 0-16,-3 0 2 15,4 0-1-15,-3 0-1 0,6 0 0 16,-1 0-2-16,-1 0 3 16,3-5-1-16,-2 2 1 15,4-3 2-15,-7-2 2 16,1 5-5-16,-4 1 1 15,3 2 3-15,-1 0 0 16,5 0-3-16,-5 0 2 16,6 0 0-16,3 0 2 15,1 5-4-15,0 0 0 16,1-2-1-16,1 3 1 16,2-6-1-16,-2 3 0 15,4 0 1-15,-7 2-2 16,3-2 1-16,-6 5 0 0,-8-2 3 15,4 2 1 1,-8 2 5-16,3-2-9 0,4 0 2 16,-3-2 2-16,10 2 3 15,-1-2-6-15,5 2 2 16,-9 1-2-16,4-1-1 16,-9 6 0-16,-2-2 4 15,-7-2-2-15,-6 2-2 16,3 0 0-16,-6-4 1 15,3 3 1-15,-1 1-2 16,-4-4 0-16,-1 6 2 16,6 0-3-16,-1 0 4 15,-1 3 3-15,-4 3 5 16,-3-4-8-16,-2 8-3 0,0-2 0 16,-1-5 2-16,1 3-7 15,-5-4 4-15,5-1-3 16,-5-1 3-16,0 0-3 15,0 0 4-15,0 0 0 16,0 0 1-16,0 0-1 16,-5-8 0-16,0 6 0 15,0-7-2-15,1-5-5 16,3 0-2-16,1 0 0 16,0 0-7-16,0 0 11 15,-4-3-12-15,2-8 9 16,-3 0 6-16,-3-1-6 15,2 1 8-15,0-6 0 0,-3 3 1 16,2 0-4 0,-2 0 3-16,4 3 0 0,0-1-1 15,5 4 0-15,0-4 1 16,0 7 0-16,-5-1 2 16,5 1 4-16,-3-1-4 15,3 3 1-15,-2 0 5 16,-2 0-7-16,4 3 9 15,0 0-1-15,0 0-7 16,0 0 1-16,0 0-1 16,0 0-2-16,0 15 7 15,6-4-6-15,2 12 10 0,-3-3 4 16,0-1-13-16,9 1 8 16,-7 0-10-16,3-4 0 15,4-2-3-15,-3-2-2 16,-1-6 4-16,0-1-2 15,1-2 1-15,-3-3-1 16,-1 6 3-16,2-6 0 16,-4 0-2-16,2 0 2 15,1 0 0-15,3-9 0 16,-1-2 0-16,9-9-3 16,-3 0 3-16,-1-2 0 15,-3 2-3-15,2 1 2 16,0-5 1-16,-4 2 0 0,2 2 2 15,-2 1-3 1,4 1 1-16,-9 2 0 0,6 4-2 16,-3 4 2-16,-3 2 0 15,-3 3-5-15,-2 3-23 16,0 0 2-16,0 0-32 16,0 0-54-16,-7 15-266 15</inkml:trace>
  <inkml:trace contextRef="#ctx0" brushRef="#br0" timeOffset="195097.63">11936 7543 521 0,'0'0'151'16,"0"0"-79"-16,55 102 23 16,-31-68-30-16,-3 2-19 15,-1-1-38-15,6 1-1 16,-2 1-7-16,2 3-9 15,4 1-1-15,-5 5-30 16,-4 1 2-16,3 7 21 16,-7 3-4-16,-1 2 21 0,-6 0-6 15,-1 3 4 1,1 3 2-16,-5-3 4 0,4 3-4 16,-4-6-8-16,-5 1-51 15,2-1-8-15,-2 0 33 16,0 3 6-16,0 1 28 15,-16 2 5-15,1 0-5 16,1 2 16-16,-8 1-2 16,-2-1-12-16,-2-2-2 15,-4 0 0-15,-1-5 2 16,2-5 55-16,-2-3 13 16,2-5 44-16,1-1-17 15,-6-9 15-15,3-3-33 16,-4-7-52-16,-1 1 10 0,2-4-17 15,-1-5-17-15,4-2 4 16,5-2-4-16,2-1-3 16,7-4 0-16,2 0-27 15,1-5 11-15,4-2-45 16,-1 2-96-16,6-2-41 16,-4 3-88-16</inkml:trace>
  <inkml:trace contextRef="#ctx0" brushRef="#br0" timeOffset="-178560.13">8275 13278 772 0,'0'0'16'16,"0"0"18"-16,0 0 6 15,0 0 95-15,0 0-53 16,0 0-20-16,0 0 4 16,0 0 19-16,2 0-2 15,-2 0-6-15,0 0-12 16,0 0-24-16,0 0-9 15,0 0-9-15,0 0-1 16,0 0-3-16,0 0-10 16,0 0 3-16,0 0-6 15,0 0-5-15,0 0 1 16,0 0-2-16,0 0 0 0,0 0 0 16,9 3-1-16,1 9 1 15,9 7 5-15,2 1-1 16,-6 2 0-16,1 0-2 15,8 2-1-15,-9-2 1 16,3 1 0-16,-5-7 0 16,3 7-1-16,-6-3 0 15,0 0 3-15,-1 0-2 16,-2-4-2-16,-2 1 1 16,0-3 1-16,0-2-2 15,-1-7 0-15,-4 1-7 16,0-3-2-16,0-1-9 15,0 2-4-15,0-4 1 16,0 0-21-16,0 2-14 16,0-2-18-16,0 6-46 0,0 0-72 15,0-6-232-15</inkml:trace>
  <inkml:trace contextRef="#ctx0" brushRef="#br0" timeOffset="-177703.04">8499 13568 468 0,'0'0'172'0,"0"0"-143"15,0 0 143-15,0 0 1 16,0 0-59-16,0 0-45 15,4 0-17-15,-4 0-11 16,0 0 0-16,0 0 1 16,1 0 0-16,-1 0-1 15,0 0-11-15,0 0-4 16,0 0-4-16,4 0-12 16,-4 0 4-16,5 4-5 15,0 7 0-15,0 0 2 16,1 3-8-16,4 1 2 15,-1 1 0-15,-4 2-3 0,0-2 10 16,2 1-7-16,-2 3-1 16,-2-6 3-16,3 6-6 15,-5-4 3-15,4-4-3 16,-1-1 0-16,-4 1 2 16,5-7-3-16,-5 0 0 15,0-1-2-15,0-2 2 16,0-2-4-16,0 4-8 15,0-4-18-15,0 0-20 16,0 0-36-16,-5 0-78 16,-4-6-117-16</inkml:trace>
  <inkml:trace contextRef="#ctx0" brushRef="#br0" timeOffset="-176725.64">8267 13422 349 0,'0'0'642'0,"0"0"-631"16,0 0-11-16,0 0 121 15,0 0-16-15,0 0-57 16,-16 3-23-16,15-3 20 0,1 0 13 16,0 0-12-16,0 0 5 15,-4 0-11-15,2 0-16 16,2 0-4-16,-3 2-5 15,-2 1-6-15,5 0 1 16,-2 3-6-16,-3-4 3 16,5 4-1-16,-4-3-5 15,-1 6 6-15,5-7-6 16,0 2 0-16,0-2 1 16,0-2 0-16,0 0-2 15,0 0 0-15,0 0-2 16,0 0 1-16,-5 0-2 15,5-8 3-15,-5-6 2 0,0-4 1 16,0 5 3-16,-1-1-1 16,3 0-4-16,-2 2 5 15,5-5-4-15,-2 3-2 16,-1-6 0-16,3 4 1 16,0 2-2-16,0 2 1 15,0 4 0-15,0-1 2 16,0 6-1-16,0 3 0 15,0 0 3-15,0-3-3 16,0 3-1-16,0-3 0 16,0 1 0-16,0-4 1 15,0 6 0-15,3-3-1 0,-1 0 1 16,3 3 0 0,0-3 1-16,9 3 0 0,-4 0 0 15,9 0 5-15,2 0-5 16,0 0 5-16,-1 9 3 15,6-1-8-15,-2 4 5 16,-3-1-3-16,3 0-4 16,-3 1 6-16,-1 2-5 15,-4-3 2-15,8 3-3 16,-9-2 0-16,1-4 2 16,-1 0-2-16,-4 0-3 15,3-4 2-15,1-2-17 16,-3-2-14-16,7 0-27 15,-3-6-57-15,-6-4-266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8:35:00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13634 5271 314 0,'0'0'33'0,"0"0"83"15,0 0 72-15,0 0-28 16,0 0-75-16,0 0-3 0,0 0 30 15,0 0-12-15,-15-11-19 16,10 11-18-16,5 0 4 16,-2 0-6-16,2-3-24 15,0 3 0-15,-3-3-13 16,-3 3-10-16,6 0 4 16,0 0-9-16,0 0 4 15,0 0 1-15,0 0-8 16,0 0 6-16,0 0-11 15,0 0 1-15,0 0-4 16,0 0 1-16,0 0-1 16,0 0 0-16,0 0-8 15,0 0 8-15,14 0-1 16,2 0 3-16,1 0-1 16,2 0 2-16,5 0-1 0,-3-3 0 15,1 3 3-15,2 0-3 16,0 0 0-16,-3-5 0 15,0 5-2-15,3-3 4 16,-2 3-2-16,-1-2 0 16,3-2 2-16,0 2-3 15,-2-1 1-15,3 0 0 16,-1 1-1-16,-2-2 2 16,2 4-1-16,-3 0 0 15,-1-2 2-15,5 2-2 16,-5 0 0-16,4 0 0 15,-1 0-3-15,-4 0 4 0,1 0-1 16,-1 0 0-16,2 0 2 16,-5 0-2-16,4 0 0 15,-4 0 0-15,-3 0-3 16,0 0 6-16,-5 0-3 16,-3 0 2-16,6 0 1 15,-11 0 3-15,8 0-6 16,-8 0 0-16,0 0 6 15,0 0-5-15,0 0 1 16,0 0-2-16,0 0 4 16,0 0-4-16,0 0 0 15,0 0-7-15,2 0 1 16,-2 0-13-16,5 0 2 0,-1 0-15 16,-4 0-57-16,0 0-52 15,0 0-164-15</inkml:trace>
  <inkml:trace contextRef="#ctx0" brushRef="#br0" timeOffset="2848.18">10783 4424 1129 0,'0'0'100'16,"0"0"-71"-16,0 0-6 15,0 0 74-15,0 0-14 16,0 0-51-16,0 0-14 15,0 0 2-15,-1-14-13 16,1 26 4-16,0 10-2 0,7 7 7 16,-2-1 5-1,0 3-20-15,4-3 6 0,-4-6-3 16,0-2-1-16,5-8-2 16,1-4-1-16,-1-5 0 15,-1-3-2-15,1 0-4 16,2 0-7-16,2-17 7 15,1-3 6-15,4-2-3 16,-3-1 3-16,-4 1-3 16,-4 4 3-16,-1 2 0 15,-3 4 0-15,-4 10 2 16,5-1 1-16,-5 3 1 16,0 0-4-16,0 0 3 0,5 8-1 15,-5 7-1-15,10 5 6 16,-4-1-1-16,2-2-3 15,-1 0 9-15,2-3-12 16,-2-6 2-16,1 0-2 16,-1-4 1-16,2-2-2 15,1-2 1-15,4 0-6 16,-4 0 5-16,2 0 1 16,-2-6-2-16,4-2-3 15,-3 0 8-15,-6-6-5 16,10 3 2-16,-4-7-3 15,-1 2 1-15,0-2-1 16,-1 2-2-16,-2-1 3 16,1 3 0-16,-8 6 2 0,6 4 0 15,-6 4 2-15,0 0 6 16,0 0 1-16,0 0-2 16,0 4-3-16,0 9 1 15,0 4-5-15,0 8 7 16,0-1-4-16,5-5 5 15,3 1-8-15,-1-4 0 16,4-2-2-16,2-2-5 16,5-6-14-16,1-4-32 15,6-2-57-15,1 0-8 16,-2-5-146-16,-5-6-669 16</inkml:trace>
  <inkml:trace contextRef="#ctx0" brushRef="#br0" timeOffset="3350.19">11526 4442 984 0,'0'0'192'0,"0"0"-182"16,0 0 46-16,0 0 25 0,-10 85-30 16,10-63-36-16,0 1 13 15,0 1-19-15,0-4-2 16,5-5 5-16,5-4-10 16,4-2-1-16,1-9-1 15,1 0-12-15,5 0 1 16,-3-9-6-16,5-8 8 15,-2-6-11-15,-2 1-2 16,-6-1 16-16,-6 3 3 16,-2 0 3-16,-5 6 14 15,0 6 19-15,0 2 9 16,0 6 8-16,0 0-12 16,0 0-10-16,0 6-21 0,0 12-3 15,4 4 1 1,-2 6-2-16,6 1 3 0,4-1-4 15,2-9-2-15,-4-5-1 16,11-6-11-16,-2 1-23 16,2-9-12-16,-1 0-47 15,4-14-38-15,-1-8-149 16,-4-12-365-16</inkml:trace>
  <inkml:trace contextRef="#ctx0" brushRef="#br0" timeOffset="3762.74">11939 4098 902 0,'0'0'93'0,"0"0"22"15,0 0 55-15,0 0-96 16,0 0-28-16,0 0-32 16,-10 45 9-16,10-1 19 15,0 7-22-15,0 3-12 16,7-1 0-16,3 1-7 15,1-3-1-15,2-8 0 16,-7-7-1-16,4-5 0 16,-5-11-16-16,-5-6-13 15,5-6-19-15,-5-8-33 16,0 0-17-16,0 0 26 0,-5-10-87 16,-14-10-156-1,-2-3 147-15,-4-5-56 0,-1 2 208 16,0 1 17-1,7 5 80-15,3 4 248 0,6 6-93 16,5 4-81-16,5 6-63 16,0 0-55-16,5 0-19 15,21 4 39-15,-2 8-15 16,2-2-40-16,3 2-1 16,-1-4-6-16,-4 3-28 15,7 1-57-15,-2-4-53 16,0-2-144-16</inkml:trace>
  <inkml:trace contextRef="#ctx0" brushRef="#br0" timeOffset="4265.26">12349 4503 642 0,'0'0'262'15,"0"0"-258"-15,0 0 122 16,0 0 7-16,0 0-45 16,0 0-27-16,-13-39-9 15,-3 36 5-15,1 0-8 16,-1 3-14-16,-3 0 1 16,-2 0-18-16,-4 12-2 0,9 5 2 15,1-1-8 1,-1 4 8-16,7 3-4 0,4-3-7 15,5 2 4-15,0-2-11 16,4-6 0-16,13-2 0 16,2-4-4-16,10-5 4 15,-3-3-11-15,5 0-2 16,-2-11 13-16,-3-7-6 16,-5 2-4-16,-2-4 4 15,-4 0-1-15,-8 6 7 16,-2 3 4-16,-5 3 1 15,0 2 12-15,0 2-8 0,0 4 4 16,0 0 2 0,0 0-11-16,0 12 0 0,0 5-4 15,0 9 0-15,4-4 14 16,1 4-11-16,5-7-3 16,1-7 0-16,8-2-17 15,3-4-32-15,4-6-95 16,3-6-290-16</inkml:trace>
  <inkml:trace contextRef="#ctx0" brushRef="#br0" timeOffset="5158.17">12618 3971 1117 0,'0'0'2'15,"0"0"150"-15,0 0-19 16,0 0-69-16,0 0-54 16,0 0-6-16,3 47 28 15,15-1 18-15,1 7-32 16,-4 7-3-16,1-1 5 16,-3-3-14-16,-6-3-3 15,2-7-1-15,-7-7 0 16,3-11-2-16,-2-5 1 15,-1-11 1-15,1-7-1 16,-3-5-1-16,2 0-2 16,3 0 2-16,4-17-13 0,-4-3 8 15,9-7-5-15,-4-2-11 16,1 6 11-16,-1 4 3 16,-3 5 4-16,1 6 3 15,-1 2-4-15,7 6 4 16,0 0-1-16,3 6 1 15,2 8 0-15,2 5 0 16,-6 1 1-16,-4 2 6 16,-6 0-4-16,-5 4 9 15,0-1 2-15,0 1-2 16,-7 0 8-16,-12-1-5 0,9-5 0 16,-1-10 3-1,6-4-18-15,2-6 0 0,3 0-4 16,0 0-42-16,0-10-74 15,10-14-210-15</inkml:trace>
  <inkml:trace contextRef="#ctx0" brushRef="#br0" timeOffset="5439.18">13047 3973 965 0,'0'0'356'16,"0"0"-352"-16,0 0 2 15,0 0 80-15,0 0-5 16,34 111-49-16,-27-58 10 16,-2 9-12-16,-1 0-10 15,-2-6-1-15,1-2-18 16,-3-7 3-16,5-7-4 15,0-3-8-15,2-9-31 16,2-5-76-16,-4-9-140 16,5-8-660-16</inkml:trace>
  <inkml:trace contextRef="#ctx0" brushRef="#br0" timeOffset="5797.18">13228 4527 1016 0,'0'0'292'0,"0"0"-287"16,0 0 90-16,0 0-19 16,0 0-26-16,86 0-32 15,-64-4-9-15,2-4-8 16,1-4 3-16,-8 2-4 16,-3 1 0-16,-7 0-1 15,-7 4 5-15,0-4-4 16,0 1 0-16,-6 3 0 15,-9-1-4-15,-1 0-1 0,1 4 5 16,-1 2 6 0,1 0-1-16,-1 4 16 0,1 14-13 15,1 7 18-15,4 7 10 16,6 1-12-16,4 3 3 16,0 2-8-16,9-7-12 15,15-3-4-15,7-12-3 16,9-4-13-16,8-12-12 15,12 0-47-15,4-20-99 16,-7-8-281-16</inkml:trace>
  <inkml:trace contextRef="#ctx0" brushRef="#br0" timeOffset="19927.4">14139 6445 352 0,'0'0'438'16,"0"0"-427"-16,0 0 60 0,0 0 82 15,0 0-50-15,0 0-53 16,0 0 2-16,-21-2 13 16,18-2 0-16,-2-1-28 15,0 2 11-15,-1-3-22 16,0 4-3-16,-3-4-14 16,-7 0 6-16,6 1 1 15,-5 5-7-15,-6-3 4 16,2 0 5-16,-2 3-15 15,-3 0 9-15,2 0-11 16,-2 0 4-16,3 0 9 16,0 0-10-16,1 0 2 15,-4-3-6-15,5 3 10 0,3 0-5 16,4 0-5-16,3 0 2 16,-1 0 1-16,0 6 0 15,-1 5-3-15,1 4 0 16,2 1 0-16,1 4-1 15,1 3 2-15,1 5-1 16,0-2 0-16,2 4 2 16,1 1-3-16,2 3 1 15,-3 3 0-15,3-1 3 16,0 4-3-16,0 3 3 16,0-1-1-16,0 3 0 15,3-3 2-15,2 3-2 0,2 1-2 16,2-5 8-16,-2 5-5 15,-2 3 3-15,-2-2 5 16,2-1-6-16,-3 1 6 16,-2-5-9-16,0 4 0 15,0-3 8-15,0 1-8 16,0-5 2-16,0 1 1 16,0-6-3-16,0-9 2 15,0-5-4-15,0-9 0 16,0-2-2-16,0-6 3 15,0-1-1-15,0-2 0 16,0 0-1-16,0 0-3 16,0 4 3-16,0-4-1 0,9 0 0 15,6 0 2 1,11 0 0-16,3 0 0 0,2 0-5 16,-1 0 1-16,-5-4 1 15,-6 2-3-15,-8 2 0 16,-6 0-16-16,-5 0-9 15,0 0-20-15,0 11-60 16,-19 8-187-16,-5 7-828 16</inkml:trace>
  <inkml:trace contextRef="#ctx0" brushRef="#br0" timeOffset="25634.91">19922 6607 158 0,'0'0'416'0,"0"0"-412"15,0 0 60-15,0 0 82 16,0 0-68-16,0 0-26 0,0 0 5 16,-5 0-12-16,5 0 7 15,0 0 13-15,0 0-6 16,0 0 2-16,0 0-2 16,0 0-21-16,0 0-6 15,-5 0-15-15,5 2-2 16,-6 6-1-16,6 4-9 15,0-1 8-15,0-2-6 16,0 2-7-16,0-3 7 16,0 1-6-16,0 0 0 15,0-1-1-15,0-2 1 16,0-2-1-16,6 0 0 16,2-2-1-16,2 2-2 0,1-2-2 15,4-2-18 1,1 0 14-16,-1 0 4 0,4 0 5 15,-1-2-1-15,-5-2 3 16,3 2 2-16,-6-2-4 16,6 4 0-16,-1 0 3 15,1 0-1-15,-1 0-2 16,-1 0 0-16,5 0 2 16,-4 0 0-16,1 0-2 15,-1 0 0-15,1 0 0 16,-1 0 2-16,-1 0-2 15,-2 0 0-15,4 0 3 0,-6 0 0 16,-1 0-3 0,1 0 0-16,-1 0 2 0,-8 0 0 15,5 0-1-15,-3 0-1 16,-3 0 3-16,0 0 0 16,0 0-3-16,0 0 2 15,0 0-2-15,2 0-4 16,1 0 4-16,-3-8 5 15,2 2-5-15,1-2 5 16,-1 0-5-16,-2 0 0 16,0 2 1-16,0 0 2 15,3 6-3-15,-3 0 0 16,0 0 0-16,0 0-1 16,2 0-20-16,2 0-22 15,3 0-38-15,-2 0-136 0,-2 6-175 16</inkml:trace>
  <inkml:trace contextRef="#ctx0" brushRef="#br0" timeOffset="35937.49">23172 7295 545 0,'0'0'64'15,"0"0"1"-15,0 0 79 16,0 0-23-16,0 0-42 16,0 0 0-16,0 0 2 15,0 0-9-15,0 0-6 16,0 0-11-16,0 0 5 15,0 0-34-15,0 0-6 16,0 0-3-16,0 0-11 0,0 0 1 16,0 0-1-16,0 6-4 15,0 2 3-15,0 6-3 16,0-2-1-16,0-4 2 16,0 0-2-16,0-2-1 15,0 0 0-15,0 2 2 16,0-5-3-16,4 3 1 15,-4-6-2-15,2 2 0 16,-2-2-4-16,3 3 0 16,-1 0 2-16,3-3-7 15,0 2 7-15,4 2-7 16,-2-4-4-16,6 0 4 16,3 0-8-16,3 0 9 0,-2 0 5 15,2 0 0 1,5 0 5-16,-1 0-10 0,1 0-1 15,-4 0 2-15,4 0 3 16,-3 0 4-16,0 0 1 16,3 0 1-16,-2 0 1 15,-3 0-1-15,2 0 0 16,-2 2-1-16,2 2 2 16,-1-4-1-16,1 2 0 15,-2 0 1-15,-2 4 1 16,2-2-1-16,0-2-1 15,-4 2 0-15,3-2 0 16,-3-2 0-16,1 0-1 16,1 0-2-16,-7 0 1 0,1 0-2 15,-5 0-1-15,0-6 4 16,-1 4-1-16,-2-2 2 16,-1-2 2-16,1 2 0 15,-1-6 3-15,2 5-4 16,-3-6-1-16,3 2 2 15,-4-5-1-15,5 0 1 16,-5 0-2-16,0 0 3 16,0 0 3-16,0 0-3 15,0 0 7-15,0-1 7 16,0 5 3-16,0 6-9 16,0 2 1-16,0-2 3 15,0 4-5-15,0 0-8 0,0 0-2 16,0 0 0-16,0 0-2 15,0 0-7-15,0 0-11 16,0 6-34-16,0 3-73 16,0 11-386-16</inkml:trace>
  <inkml:trace contextRef="#ctx0" brushRef="#br0" timeOffset="40804">23662 7546 980 0,'0'0'0'16,"0"0"0"-16,0 0 78 0,0 0 82 15,0 0-93-15,0 0-35 16,0 0 2-16,0 3 7 16,1 6-6-16,3 5-5 15,1 0-9-15,2 6 2 16,1-1-8-16,6 3-12 16,-2 2 9-16,7-5-8 15,7 1-3-15,5 0 2 16,5-6-3-16,9-4 0 15,5 2-2-15,7 0 0 16,3-7 2-16,0-2-1 16,4-3 3-16,2 0-3 0,-3 0 2 15,3 0-1-15,-2-8 1 16,-8-4-1-16,0-2 0 16,-1 0-1-16,0-3 2 15,7 0-2-15,3-6 1 16,1 1 0-16,1-1 19 15,-3-2-6-15,-2 6-1 16,-4-5 3-16,-4 5-8 16,-1-1 3-16,-6 0-6 15,-3 0-4-15,-4 1 3 16,-2-4-2-16,-5 4 0 0,-2-5-1 16,0 0 1-1,0 1 1-15,0-3-2 0,-2 1 1 16,-5 0-1-1,-3 2 0-15,-1-3 0 0,-1 2 0 16,-3-2 1-16,-4 7-1 16,2-1 0-16,-4 2 0 15,-1 2 0-15,-3-4 0 16,3 1 0-16,-2 1 0 16,2-2-1-16,-3 3-1 15,0 3 2-15,2-2 0 16,-3 2-1-16,2-4 2 15,2 4-1-15,0 0 0 16,-3 0 0-16,3 0 0 0,-2-1 0 16,2 5 0-16,-3-4 2 15,3-1-1-15,-2-1-1 16,2-2 2-16,1 2-2 16,0 4 4-16,-1-2-4 15,1 0 1-15,-3 3 0 16,2 3-1-16,-2-4 1 15,3 4 2-15,2-4-3 16,-2 0 2-16,-3 2-1 16,2-2-1-16,-2 1 5 15,-2-3-2-15,3 2 3 16,-6-2 0-16,3 4-2 16,1-5 2-16,-1 1-2 0,0 0-4 15,2-3 1 1,-2 0 0-16,0-3-1 0,0 0 0 15,-3 3 0-15,1 1 1 16,-1-2-1-16,2 4 0 16,-3-5 1-16,-1 5-1 15,4-3 0-15,-3-2 1 16,3 1 0-16,1 1-1 16,-5 0 0-16,2 0 0 15,1 1 5-15,-1-2-5 16,1 2 2-16,-3-4-2 15,2 3 0-15,2-3 0 0,-3 3-2 16,-1 0 2 0,4 0 0-16,-4 3 0 0,1-2 0 15,-1 4 0-15,0 0 1 16,0 2 2-16,0-2-1 16,0 1-1-16,0-3 0 15,0 2-1-15,0 2 0 16,0 0 0-16,0 2 0 15,-1 2 3-15,-3 1-1 16,4 2 0-16,-1-3 7 16,1 6-6-16,-6-2-2 15,6-1 1-15,-3-3-2 16,-2 3 2-16,3 0-2 16,-3 1 0-16,1 2 0 15,4 0 2-15,-1 0-2 16,1 0 2-16,0 0-1 0,0 0-1 15,0 0 0-15,0 0 0 16,0 0-1-16,0 0 0 16,0 0 1-16,0 0 0 15,0 0 0-15,0 0 2 16,0-3-2-16,0 3-3 16,0 0-1-16,0-3 1 15,0 3 1-15,0-2 2 16,-4-4-2-16,4-2 2 15,-1 2 1-15,-5 0 2 16,3 0-1-16,-2 0 0 0,3 0 1 16,2 4-2-16,-3-1-1 15,1 3 2-15,2-3-2 16,-4 1 0-16,4 2 0 16,-5 0 2-16,2 0-3 15,1 0 2-15,-1-3-1 16,1 3 1-16,2 0-1 15,0 0-1-15,0 0 1 16,0 0-2-16,0 0-1 16,0-3 1-16,-3 3 2 15,1-3-2-15,-2 0 4 16,-1 0-2-16,3 1 2 16,-3-4-1-16,2 3 2 0,-2 0-3 15,5 1 1-15,-2-2-2 16,-1 4 1-16,1-2 0 15,-2-4-2-15,-1 4 3 16,3-4-1-16,-3 0 0 16,2 0 2-16,-2 0 1 15,3 2-2-15,-7 0-1 16,9-2 3-16,0 4-3 16,-3-1 0-16,1-2 0 15,-1-1 0-15,1 0-1 16,-1 1 1-16,1-4 0 15,-3 4 0-15,5-1 1 0,-4 3 2 16,4 0-3 0,-1 3 1-16,1-2 5 0,0 2-4 15,-4 0 0-15,4 0-2 16,0 0 1-16,0 0-1 16,0 0 0-16,0 0 0 15,0 0-3-15,0 0 3 16,0 0 0-16,0 2-2 15,0 10-2-15,0 4 3 16,9 4 1-16,-2-1 0 16,-2 5 0-16,3-2 1 15,1 3-1-15,-2 1 0 16,1 0 0-16,-1-4 0 16,-1-3 0-16,-3 1-4 15,-1-6 3-15,1-2-4 16,-1-1 2-16,-2-5 1 0,0-4-3 15,0 1 1-15,0-3 1 16,0 0-2-16,0 0 4 16,0 0-5-16,0 0-1 15,0-5-1-15,-7-6 2 16,-7-7 1-16,2 4-1 16,-2-2 6-16,-1-4-2 15,1-3 2-15,-1 3-4 16,3-2 4-16,-2-4-3 15,3 1 3-15,1-1-5 16,5 4 0-16,0 2 3 0,0 3 2 16,5 9 0-16,0 0 2 15,0 2-1-15,0-2-1 16,0 2 0-16,0 2 0 16,0-1 2-16,0 5-2 15,0 0 6-15,0 0-2 16,5 0-3-16,-4 0 2 15,13 0 1-15,5 0-1 16,2 0 3-16,5 0-6 16,-6 0 2-16,6 0 0 15,-5 0-2-15,-6 0 3 16,-1 0 0-16,-4 0-2 16,-4 0 6-16,-1 0-4 0,0 0 3 15,-2 0-2 1,3 0-4-16,-6 3 2 0,1-3-2 15,3 0-6-15,1 0-15 16,0 2-52-16,-5-2-158 16</inkml:trace>
  <inkml:trace contextRef="#ctx0" brushRef="#br0" timeOffset="47725.99">26781 6603 1318 0,'0'0'18'0,"0"0"-18"16,0 0 80-16,0 0 2 15,0 0-39-15,0 0-4 16,0 0-8-16,-70-39-15 0,59 39 1 16,-1 0 4-16,-2 0-11 15,4 6-6-15,0 5-4 16,1 3 0-16,4 2-3 15,5 2 2-15,0 2-8 16,0-1-2-16,10 3-8 16,6-2-1-16,-1-2 11 15,3 1-2-15,-3-2 7 16,-8 0 4-16,2 1 0 16,-8-4 3-16,-1-4 2 15,0 5 8-15,0-4 5 16,-10 0-4-16,-2 3 1 15,-2-6-6-15,0 4-9 16,4-6 5-16,3-4-5 0,2-2-4 16,2 0-1-16,3 0-22 15,0 0-10-15,0 0-45 16,0-5-111-16,3-6-133 16</inkml:trace>
  <inkml:trace contextRef="#ctx0" brushRef="#br0" timeOffset="47969">27028 6702 1007 0,'0'0'103'0,"0"0"-82"16,0 0 134-16,0 0-49 0,0 0-37 15,0 0-46-15,0 54 26 16,-6-26-11-16,1 3-26 15,-3-3-5-15,2-5-3 16,6-3-8-16,-1-9 1 16,1-8-29-16,0-3-21 15,0 0-61-15,1-26-72 16,10-8-285-16</inkml:trace>
  <inkml:trace contextRef="#ctx0" brushRef="#br0" timeOffset="48084.98">27074 6463 1106 0,'0'0'0'0,"0"0"-29"15,0 0-21-15,0 0-189 16</inkml:trace>
  <inkml:trace contextRef="#ctx0" brushRef="#br0" timeOffset="48602.98">27369 6688 1376 0,'0'0'16'0,"0"0"-16"0,0 0 82 16,0 0-16-16,0 0-32 15,0 0 4-15,8 0-10 16,-8 0-4-16,0 0 11 15,-8 0-16-15,-4 0-14 16,-4 6-5-16,-5 8 0 16,1 0 0-16,3 6 4 15,4-3-4-15,8 3 0 16,5 0-4-16,0-4 4 16,18-2-13-16,11-5 1 15,7-7-5-15,4-2 9 16,-1-2 5-16,3-18-12 0,-6-5 2 15,-2-1-1 1,-5-7 5-16,-6-5 9 0,-1-4 0 16,-10-5 0-16,-1-8 3 15,-6-1 1-15,-2 5 5 16,-3 9 4-16,0 14 6 16,0 13 4-16,0 11 3 15,0 0-8-15,0 4-4 16,0 0-14-16,0 20-3 15,0 8 2-15,-3 11-1 16,1 7 2-16,-1 5-1 16,1-3-4-16,2 3-9 15,0-4-12-15,0-1-22 16,12-1-50-16,4-9-111 16,-1-5-444-16</inkml:trace>
  <inkml:trace contextRef="#ctx0" brushRef="#br0" timeOffset="48954.99">27813 6849 118 0,'0'0'1155'0,"0"0"-1153"15,0 0 51-15,0 0 15 16,0 0-52-16,91-60-6 16,-68 58-10-16,-8-4 4 15,-4 4-9-15,-6 2 4 0,-3-4 1 16,-2 4 0-1,0 0 2-15,0-2 12 0,0-1 7 16,0-6-16-16,-2 4-3 16,-3-4 0-16,-4 4 1 15,2 2 13-15,-1 3 8 16,1 0 25-16,-5 0-17 16,5 0-15-16,-2 11 6 15,-1 6-1-15,5 3-1 16,3 2-4-16,2 4-12 15,0-3 0-15,12-1-5 16,9-2-2-16,11-3-2 16,6-9-21-16,12-5-47 15,10-3-139-15</inkml:trace>
  <inkml:trace contextRef="#ctx0" brushRef="#br0" timeOffset="49474">28993 6775 1020 0,'0'0'21'15,"0"0"-20"-15,0 0 118 16,0 0-68-16,88-16 2 15,-74 7-32-15,-9-2-6 16,-3-4 9-16,-2 5 19 16,0-2 19-16,-6 0-16 15,-6 4 7-15,-3 3-7 0,-4 2-12 16,0 3-9 0,-3 0-4-16,3 3 2 0,0 10 1 15,7 1-6-15,3 10-5 16,4-2-5-16,5 3 2 15,0 1 4-15,3 0-8 16,13-7-6-16,1-5 0 16,11-2-10-16,-1-6-11 15,8-6-16-15,-4 0-41 16,0-10-74-16,-7-9-317 16</inkml:trace>
  <inkml:trace contextRef="#ctx0" brushRef="#br0" timeOffset="49872.02">29463 6316 1162 0,'0'0'145'0,"0"0"-80"16,0 0 80-16,0 0-83 16,0 0-24-16,0 0-21 15,-63 70 2-15,42-25 5 16,11 6-19-16,4-1-2 0,3 2-1 16,3-1-1-1,0-6-2-15,3-1-1 0,4 2-1 16,2-7 2-16,-9 1 1 15,0-1 0-15,0-5 3 16,-2 1 1-16,-12-7 8 16,4-6-2-16,-4-5-10 15,7-9 0-15,4-5-3 16,-2-3-12-16,3 0-24 16,-7-8-44-16,4-12-245 15,-2-6-826-15</inkml:trace>
  <inkml:trace contextRef="#ctx0" brushRef="#br0" timeOffset="50020.99">29277 6818 784 0,'0'0'506'0,"0"0"-490"15,0 0 23-15,0 0-18 16,0 0-17-16,100-5-4 16,-62 5-1-16,5 0-12 15,-5 0-53-15,2 0-131 16,-4-10-165-16,-5 0-369 15</inkml:trace>
  <inkml:trace contextRef="#ctx0" brushRef="#br0" timeOffset="50401.05">29910 6366 980 0,'0'0'196'0,"0"0"-143"15,0 0 97-15,0 0-38 16,0 0-48-16,0 0-39 16,-42 9-18-16,21 19 2 15,-6 12 22-15,-1 5-3 16,4 3-8-16,4 3-6 16,4-3-6-16,7 3-5 15,8-7 2-15,1 5-5 0,0-1 0 16,0-7-1-1,5 2-1-15,-3-7 2 0,-2-2 0 16,0-2 2-16,0-5-2 16,0-1 1-16,-6-3 1 15,-6-1 4-15,2-4-5 16,0-8-2-16,1-4-6 16,4-6-14-16,-4 0-13 15,2-6-46-15,-3-16-153 16,2-3-541-16</inkml:trace>
  <inkml:trace contextRef="#ctx0" brushRef="#br0" timeOffset="50533.03">29636 6809 720 0,'0'0'556'0,"0"0"-551"0,0 0-10 15,0 0 5-15,103-6-18 16,-65 6-87-16,-5 0-105 15,-1 4-224-15</inkml:trace>
  <inkml:trace contextRef="#ctx0" brushRef="#br0" timeOffset="50878.04">29934 6813 37 0,'0'0'68'16,"0"0"179"-16,0 0 3 16,0 0 34-16,0 0-36 15,0 0-74-15,65 0-65 16,-49 0-33-16,1 0-31 0,3 0-27 15,5-10-8 1,-1 2-2-16,-2 0-7 0,2-4-1 16,-8 1 0-16,-8 0-4 15,-2 0 4-15,-5-1 0 16,-1 4 0-16,0 2 14 16,-7 0 3-16,-3 4 9 15,0-2-3-15,-2 4-12 16,1 0 8-16,4 4-6 15,-6 10 0-15,6 6-1 16,-2 2-7-16,7 1 2 16,2 3-7-16,0-4 0 15,0-5-4-15,11-1-11 0,6-4-9 16,4-6-14 0,8-6-29-16,2 0-43 0,3 0-66 15,-3-8-276-15</inkml:trace>
  <inkml:trace contextRef="#ctx0" brushRef="#br0" timeOffset="51235.04">30523 6734 272 0,'0'0'749'0,"0"0"-683"16,0 0 130-1,0 0-38-15,0 0-76 0,0 0-27 16,-26-4-12-16,16 4-20 16,-1 9 5-16,1 5-10 15,-2 6-6-15,3 0 4 16,4 5-11-16,5-3 0 16,0 1-4-16,0-6-1 15,2-3-1-15,12-2-4 16,5-10-7-16,3-2-10 15,4 0-14-15,6-16-8 16,1-8-38-16,2-4-40 16,-4-3 0-16,3 1 59 15,-5-7-136-15,-3-3 35 16,-5-8 160-16,3-9-74 16,-7-8-239-16,-1-4-99 0</inkml:trace>
  <inkml:trace contextRef="#ctx0" brushRef="#br0" timeOffset="51553.04">30853 6285 667 0,'0'0'473'15,"0"0"-290"-15,0 0-85 16,0 0-31-16,0 0-15 16,0 0 2-16,-10 107-5 15,-4-46-24-15,-1 8-12 16,-1 4 0-16,-3 0-6 16,2-7-2-16,3-5-4 15,-1-10-1-15,6-15-4 16,4-10-7-16,3-9-8 0,-1-11-13 15,-2-6-2 1,-2-3-6-16,-3-17-24 0,-2-8-111 16,5-6 70-16,1 1 43 15,3-7-50-15,3 1 67 16,0 1 43-16,5 10 2 16,14 9 136-16,5 7 38 15,-1 6-80-15,9 4-25 16,-1 2-25-16,2 0-29 15,0 0-15-15,-6 0-2 16,3 0-54-16,-6 0-240 16</inkml:trace>
  <inkml:trace contextRef="#ctx0" brushRef="#br0" timeOffset="52542.04">26533 7642 1191 0,'0'0'11'15,"0"0"36"-15,0 0 79 16,0 0-47-16,0 0-36 15,0 76-8-15,0-48-13 16,0 0-13-16,0-2 1 16,0-6 0-16,0-7-7 15,0-7 5-15,5 0-5 0,-1-6 0 16,1 0-1-16,5-2-1 16,6-18 0-16,6-6-1 15,1-5 0-15,-6 9-1 16,-2-1 0-16,-4 9 1 15,-6 2 2-15,0 12-1 16,-5 0-1-16,3 0 8 16,-3 0-1-16,2 6 8 15,3 11 3-15,2 3 15 16,-2 2-14-16,1 4-17 16,0-3-2-16,3-1 0 15,3-2-17-15,2-4-30 0,7-4-53 16,3-12-90-1,3 0-198-15</inkml:trace>
  <inkml:trace contextRef="#ctx0" brushRef="#br0" timeOffset="52865.06">26959 7825 1385 0,'0'0'6'15,"0"0"-3"-15,0 0 34 16,89 4-13-16,-63-4-6 15,-2-9-17-15,-1-2 0 16,-8-1-1-16,-6 1-8 16,-4-3 6-16,-2 2-3 15,-3-2 4-15,0-2-1 16,-8 4 4-16,-8 4 7 0,2 2 15 16,4 6 11-16,0 0-10 15,3 0 1-15,-2 3-14 16,-1 8 2-16,1 9 2 15,4 0 4-15,0 5 0 16,5 1-7-16,0-2-4 16,0 0-9-16,14-4-1 15,1-4-3-15,6-5-14 16,3-5-21-16,5-6-47 16,-1 0-95-16,3-17-373 15</inkml:trace>
  <inkml:trace contextRef="#ctx0" brushRef="#br0" timeOffset="53156.04">27369 7715 1034 0,'0'0'333'0,"0"0"-325"16,0 0 1-16,0 0 57 16,0 0-6-16,0 0-34 15,39 99 6-15,-28-74-6 16,2-1-13-16,-2-5-3 15,3-5 3-15,-4-6-13 16,-3-5 1-16,1-3-1 16,3 0-1-16,-1-5-1 15,0-12 0-15,-3-3 1 0,2-2 1 16,-4 2 0-16,-2 0 1 16,3 3-1-16,-5 3-3 15,-1 2-3-15,4 10-34 16,-2 2-54-16,3 0-97 15,0 2-329-15</inkml:trace>
  <inkml:trace contextRef="#ctx0" brushRef="#br0" timeOffset="53512.05">27741 7859 984 0,'0'0'111'16,"0"0"-98"-16,0 0 35 15,0 0-15-15,0 0 11 0,93-22-33 16,-76 10-7-16,-7-2 2 16,-4 3-3-16,-5-3 11 15,-1 2 3-15,0-2 7 16,-5 8 28-16,-7-2 4 16,-2 6-1-16,0 2-34 15,2 0 1-15,2 0 12 16,1 2-13-16,3 12 3 15,-3 9 6-15,4-3-9 16,5 2-12-16,0 2 5 16,0-8-8-16,5 1-6 15,5-6-2-15,9-2-12 16,2-4-4-16,5-5-17 0,0 0-20 16,-2-8-25-16,0-9-69 15,-2 0-161-15,-3 1-682 16</inkml:trace>
  <inkml:trace contextRef="#ctx0" brushRef="#br0" timeOffset="53809.05">28046 7786 526 0,'0'0'571'15,"0"0"-496"-15,0 0 71 16,0 0-44-16,0 0-35 16,0 0-7-16,15 31-16 15,-10-17-12-15,2 0-11 16,-2 0-16-16,2-2-3 0,7-6-2 15,2-1-7-15,1-5 1 16,7 0-20-16,5-3-8 16,-3-9-10-16,3-4-17 15,-6 2 29-15,-3 2 23 16,-1 4 9-16,-5 2 25 16,-4 4 7-16,-3 2-10 15,2 0 4-15,-2 0-3 16,-4 14 7-16,2 2 3 15,1 4-13-15,-1 0-20 16,5 0-5-16,9-9-67 16,3-5-224-16</inkml:trace>
  <inkml:trace contextRef="#ctx0" brushRef="#br0" timeOffset="54337.07">29131 7896 1161 0,'0'0'86'16,"0"0"-66"-16,0 0 43 15,0 0-2-15,0 0-20 16,0 0-20-16,40-9-8 15,-34 1-10-15,-2 0 2 16,-2-6 8-16,-2 2 0 16,0 0 3-16,-11 2-14 15,-4 1 22-15,-6 4 20 0,-3 5-33 16,7 0 12-16,-7 0-3 16,3 8 3-16,5 6 6 15,3 6-10-15,7 0-10 16,6 2-4-16,0 1-2 15,0-1-2-15,19-2-1 16,4 0-6-16,10-9 1 16,3-3-19-16,0-8-24 15,0 0-45-15,-1-5-168 16</inkml:trace>
  <inkml:trace contextRef="#ctx0" brushRef="#br0" timeOffset="54775.56">29562 7509 1250 0,'0'0'225'0,"0"0"-221"16,0 0-4-16,0 0 17 15,0 0 3-15,0 0 3 16,-50 45 0-16,39-19 1 16,-4 8 22-16,-6 8 3 0,0 3-10 15,1 0-8 1,4 1-10-16,2-1-15 0,9-3-4 16,5-3-2-1,0 1 1-15,0-1-2 0,5-5-3 16,4-2 1-16,-4-5 3 15,-3 3-2-15,-2-6 2 16,0-1 2-16,-10-3 2 16,-6-4 2-16,2-4-6 15,4-1-1-15,-2-8 0 16,3-3-8-16,2 0-3 16,-3 0-24-16,-4-8-20 15,9-12-30-15,3-6-179 16,2-5-268-16</inkml:trace>
  <inkml:trace contextRef="#ctx0" brushRef="#br0" timeOffset="54905.56">29339 7930 1282 0,'0'0'35'0,"0"0"14"16,0 0 35-16,100-6-55 15,-55 4-21-15,5-2-8 16,-4-1-24-16,-4-6-81 15,-3-4-305-15</inkml:trace>
  <inkml:trace contextRef="#ctx0" brushRef="#br0" timeOffset="55254.56">29854 7596 1289 0,'0'0'8'15,"0"0"80"-15,0 0 40 16,0 0-72-16,0 0-30 16,0 0 11-16,-65 69-7 15,53-39-15-15,2 10-3 16,1-1-1-16,0 1-10 16,8-1 5-16,-3 1-5 15,4-3 0-15,0-1-1 16,0 1-8-16,0-5 5 0,0-2-4 15,0-1 0 1,-5-3 4-16,-2-4 6 0,-3 0-3 16,-4-3 14-16,-2 1-5 15,1-2 2-15,5-4-11 16,1-6-2-16,2-2-14 16,4-3-36-16,3-3-46 15,0-9-117-15,0-11-451 16</inkml:trace>
  <inkml:trace contextRef="#ctx0" brushRef="#br0" timeOffset="55421.56">29658 7950 1408 0,'0'0'7'0,"0"0"-7"15,0 0 21-15,79 2-5 16,-39 4-16-16,-2 0-33 15,-4 0-68-15,-3-1-187 16,-5-2-515-16</inkml:trace>
  <inkml:trace contextRef="#ctx0" brushRef="#br0" timeOffset="55767.58">30027 7961 244 0,'0'0'118'0,"0"0"219"15,0 0-82-15,0 0-127 0,0 0-25 16,0 0-43-16,70-17-47 16,-61 11-13-16,-2 0-4 15,-4-2-25-15,-3 0-24 16,0-1 10-16,0 4 43 16,-5-1 35-16,-5 3 75 15,1 3-11-15,-1 0-37 16,3 0-6-16,-7 0-12 15,4 9-10-15,-4 5-1 16,2 2-5-16,-2 4-5 16,7 3 2-16,4-1-17 15,3-2-8-15,0-2-2 0,14-4-19 16,8-6 10-16,7-5-11 16,6-3-25-16,3 0-34 15,1-17-63-15,-3-3-52 16,-1 0-343-16</inkml:trace>
  <inkml:trace contextRef="#ctx0" brushRef="#br0" timeOffset="58938.93">30599 7958 602 0,'0'0'194'15,"0"0"-160"-15,0 0 48 16,0 0 19-16,0 0-33 16,0 0-21-16,-42-6-10 15,40 4 18-15,-1 2 1 0,-2 0-17 16,-2 0 3-16,-2 0-6 16,-1 0-13-16,0 0-9 15,-4 2-5-15,2 4 6 16,-2 2-1-16,2 1-8 15,0-1 9-15,5 1-2 16,2 2 6-16,0 1-2 16,1 2-11-16,3 0 0 15,-3 0-4-15,2-3 1 16,2 3-2-16,0 0-1 16,0-2-1-16,0 0-2 15,2-2-7-15,12-1 2 16,7-4 3-16,4 1-11 0,6-6-4 15,4 0-22-15,1 0-34 16,-3-11-55-16,-7-4-113 16,-9 1-288-16</inkml:trace>
  <inkml:trace contextRef="#ctx0" brushRef="#br0" timeOffset="59387.93">31002 7633 836 0,'0'0'205'15,"0"0"-170"-15,0 0 80 16,0 0-6-16,0 0-35 16,0 0-22-16,13 57-10 15,-13-34-5-15,0 4-5 0,0 3-9 16,0 0-11-1,-5 1-7-15,5 3 1 0,0-6-6 16,0-3 1-16,0 1-2 16,7-6-1-16,7-1-1 15,1-5-9-15,3-2-1 16,1-6-2-16,1-4-20 16,1-2-32-16,3 0-45 15,0-8-68-15,-7-4-94 16,-1-2-349-16</inkml:trace>
  <inkml:trace contextRef="#ctx0" brushRef="#br0" timeOffset="59675.94">30907 7811 523 0,'0'0'385'0,"0"0"-330"16,0 0 141-16,0 0-32 16,0 0-76-16,0 0-37 15,108 18-5-15,-75-16-27 16,10-2-13-16,-1 0-6 0,-1 0-11 15,-5 0-39 1,-8 0-105-16,-16 0-416 0</inkml:trace>
  <inkml:trace contextRef="#ctx0" brushRef="#br0" timeOffset="66091.61">14590 8779 896 0,'0'0'0'15,"0"0"16"-15,0 0 97 16,0 0-12-16,0 0-44 16,0 0-15-16,0 0-30 15,9-20 14-15,-9 18 7 16,0-1 5-16,0 3 22 0,0-3-13 16,0 3-2-1,0 0 3-15,0-2-19 0,0-2 3 16,0 4-13-16,-5-2 1 15,1-2-3-15,3 4-8 16,-3 0-3-16,4 0 3 16,0 0-8-16,0 0 7 15,0 0-4-15,-1 0-4 16,1 0 8-16,-6 0-6 16,-2 0-1-16,1 0-1 15,-7 0 6-15,2 6-6 16,-2 3 0-16,-1 0 1 0,1 7 2 15,-3 1-2 1,-2 9-1-16,-5-1 0 0,1 3 2 16,-1 0-2-16,3 1 0 15,3-4 1-15,2 0-2 16,1 1 2-16,2-1-1 16,5 1 0-16,-2 0 3 15,-4 4-3-15,3 4 0 16,5 5 1-16,0 4 6 15,3 2-6-15,3 9 3 16,0 2 5-16,0 3-7 16,5 4 1-16,14-2-3 15,2-1 1-15,5-3 3 16,5-4-1-16,3-5-2 16,2-3-1-16,-1-9 2 0,1-4-3 15,-2-4 1 1,-3-5 0-16,-1-3-4 0,-5-6 4 15,1 0 0-15,-5-1-1 16,-7-4-7-16,5 0 8 16,-9-3-12-16,0-4-17 15,6-2-15-15,-6 0-122 16,-5-20-551-16</inkml:trace>
  <inkml:trace contextRef="#ctx0" brushRef="#br0" timeOffset="69492.66">19355 8110 790 0,'0'0'6'16,"0"0"110"-16,0 0 49 15,0 0-55-15,0 0-48 0,0 0-16 16,0-28 21 0,0 26-17-16,0-2-8 0,0 2 9 15,0-1-13-15,0 0-1 16,0 0-1-16,0-2-18 16,0 2 11-16,0 0-10 15,0 0-2-15,0 3 4 16,0 0-14-16,-3 0 3 15,3 0-7-15,0 0 1 16,0 0-8-16,-2 6 1 16,2 13 3-16,-3 7 0 15,3 5 1-15,0 3 0 16,0-4-1-16,0 5 3 0,5-4-3 16,3-2 0-1,-3-5 0-15,1-1-2 16,-1-9 4-16,0-6-2 0,-2-4 0 15,-3-2-13-15,0-2 7 16,0 0-16-16,0 0-4 16,0 0 1-16,0 0-25 15,0 0-13-15,-8-6-71 16,-6-2-117-16,2 0-137 16,-2-1-352-16</inkml:trace>
  <inkml:trace contextRef="#ctx0" brushRef="#br0" timeOffset="69770.66">19255 8292 665 0,'0'0'39'0,"0"0"110"16,0 0 51-1,0 0-40-15,0 0-69 0,0 0-45 16,-1 4 17-16,13 14-3 16,3 4 0-16,-1 3-15 15,1-1-28-15,1-2 7 16,-6 1-4-16,6-7-15 15,-6 2 10-15,4-8-13 16,-4 2-2-16,4-6 1 16,-2-6 0-16,3 0-1 15,1 0 0-15,1-6 1 16,-5-8 2-16,2 0-3 16,-7 0-6-16,-2 2 2 0,-5 4-15 15,0-1-36-15,0 7-66 16,0 2-204-16</inkml:trace>
  <inkml:trace contextRef="#ctx0" brushRef="#br0" timeOffset="71138.7">20418 4950 583 0,'0'0'297'0,"0"0"-295"15,0 0 122-15,0 0 40 16,0 0-59-16,0 0-35 16,-10 0-5-16,10 0-16 15,0 0-10-15,0 0-6 16,0 0-19-16,0 0-4 16,13 0-6-16,10 0-2 15,10 0 12-15,4 0-11 16,12 0 4-16,1 2-7 15,1-2 3-15,1 0-3 16,-4 0 0-16,-1 0 0 0,-1 0-1 16,-6 0 3-1,-9 0-2-15,-7 0 0 0,-12 0 1 16,-3 0-2-16,-9 0 1 16,0 0-6-16,0 0-16 15,0 0-69-15,-4 12-110 16,-13 2-435-16</inkml:trace>
  <inkml:trace contextRef="#ctx0" brushRef="#br0" timeOffset="75843.42">17853 9662 950 0,'0'0'613'0,"0"0"-607"16,0 0-6-16,0 0 90 0,0 0-26 15,0 0-40-15,0 0-1 16,0 4-23-16,0-4-1 16,0 0-2-16,0 0-24 15,5 0-43-15,11 2-79 16,1 1-213-16</inkml:trace>
  <inkml:trace contextRef="#ctx0" brushRef="#br0" timeOffset="77558.03">24673 9690 24 0,'0'0'203'0,"0"0"-21"16,0 0 49-16,0 0-143 15,0 0-5-15,0 0 52 16,-47-2-46-16,47 2 4 15,0 0-21-15,0 0-44 16,0 0 19-16,0-2-16 16,0 2-17-16,0 0-14 15,0 0 8-15,11 0-4 16,4 0 11-16,8 4-13 16,6 0 17-16,5-4-18 0,2 2-1 15,6-2 6-15,1 4-2 16,3-4-4-16,4 0 0 15,0 2 3-15,2-2-3 16,3 0 0-16,7 4 0 16,2-4 2-16,1 2-2 15,2-2 0-15,6 0-3 16,6 0 11-16,4 0-13 16,5 0 5-16,-2 0 0 15,2-2-6-15,3-2 5 16,-2-4 1-16,4 2-1 15,-3-2 9-15,0 2-10 0,-3-2 5 16,0 2-3-16,-1 0 0 16,-2 3 7-16,-6 1-9 15,1 2 2-15,-3 0 0 16,-11 0 5-16,-8 0-5 16,-4 2 0-16,-11 4 0 15,-6-1 0-15,-5 1 0 16,-7-3-1-16,-5 0 1 15,-7 3-1-15,-7-4-31 16,-1-2-33-16,-4 0-38 16,0 0-159-16</inkml:trace>
  <inkml:trace contextRef="#ctx0" brushRef="#br0" timeOffset="87532.77">15888 11568 786 0,'0'0'134'0,"0"0"38"16,0 0-22-16,91-11-61 0,-57 11 59 15,-3 0-95-15,5 0-22 16,-5 0-2-16,-1 0-2 16,-1 0-8-16,-8 0-15 15,-6 0-2-15,1-4-2 16,-8 4-22-16,-1 0-43 15,-7 0-146-15</inkml:trace>
  <inkml:trace contextRef="#ctx0" brushRef="#br0" timeOffset="88176.78">19522 11545 1290 0,'0'0'109'0,"0"0"-83"16,0 0 73-16,0 0-57 16,0 0-20-16,0 0 11 15,50 3-5-15,-24-3-11 16,8 0-7-16,-1 0-5 15,2 0-5-15,-1 0-31 16,-8 0-61-16,-12 14-273 0</inkml:trace>
  <inkml:trace contextRef="#ctx0" brushRef="#br0" timeOffset="100992.88">15023 6477 1176 0,'0'0'223'16,"0"0"-222"-16,0 0 4 16,0 0 73-16,0 0-2 0,0 0-60 15,0 0-14-15,0 0-2 16,-9-6-4-16,9 0-19 16,5-2-56-16,-1 0-147 15</inkml:trace>
  <inkml:trace contextRef="#ctx0" brushRef="#br0" timeOffset="101593.78">15014 8729 1549 0,'0'0'87'16,"0"0"-87"-16,0 0-69 15,0 0 54-15,0 0-53 16,0 0-374-16</inkml:trace>
  <inkml:trace contextRef="#ctx0" brushRef="#br0" timeOffset="108304.3">13705 14808 845 0,'0'0'141'0,"0"0"-27"16,0 0 36-16,0 0-55 16,0 0-35-16,0 0-10 15,0 0-6-15,0 0-9 16,-2 0 4-16,2 0-15 0,0 0-5 16,0 0 2-16,0 0-5 15,0 0-5-15,0 0-6 16,0 0-5-16,0 0-1 15,7 0-4-15,12 0 5 16,2 0 0-16,8 0 0 16,-1 0 0-16,1 0 0 15,2 0 2-15,-2 0-2 16,1-6 0-16,-5 4 2 16,-2-4-2-16,-1 0 0 15,-6 4 0-15,-4-4 0 16,-4 2 0-16,-6 2 0 15,1 2 0-15,-3 0 2 0,0 0 2 16,0 0-3-16,0 0 0 16,0 0-1-16,0-4-3 15,0-4-2-15,-3 3-9 16,-2-4-5-16,0-2 13 16,0 3-7-16,3-4-2 15,-3 2 7-15,-1 0-1 16,3 2 9-16,-2 2 3 15,3 0-2-15,-6 1 9 16,8 5 0-16,0-3 6 16,0 3 3-16,0 0-8 15,0 0-5-15,0 0-6 0,0 0-1 16,0 0 0 0,0 0-7-16,0 0 1 0,8 0 7 15,8 0-1-15,1 6 1 16,2 2 1-16,-4-2 1 15,6 2-3-15,-2 2 1 16,-4-2 0-16,-3 0 0 16,-3 0 0-16,-4-2 0 15,-5 3 1-15,0-1 1 16,0 0 9-16,0 4-1 16,-10 4 3-16,-4 4-1 15,-7 0-6-15,4-3-5 0,3-5 0 16,4-4 1-1,5-6-4-15,2-2-2 0,1 0-30 16,-2-8-65-16,4-9-546 16</inkml:trace>
  <inkml:trace contextRef="#ctx0" brushRef="#br0" timeOffset="116027.63">13097 16024 319 0,'0'0'575'0,"0"0"-462"0,0 0-15 16,0 0 2-16,0 0-20 15,0 0-35-15,0 0-11 16,0 0-5-16,-9 0-8 16,9 0 11-16,0 0-2 15,0 0-6-15,0 0 12 16,0 0-23-16,0 0 1 16,0 0-8-16,0 0-4 15,4 0 4-15,11 0-6 16,2-2 0-16,8-4-1 15,6 0 6-15,3 0-5 16,11-2 5-16,-4 2-4 16,6 4 4-16,-3 2-5 0,-4 0 0 15,0 0-2-15,-8 0 4 16,-2 0-4-16,-6-4 2 16,-7 2-12-16,-1-1 2 15,-8-3-24-15,-3 3-30 16,1-2-62-16,-3 2-136 15,-3 0-225-15</inkml:trace>
  <inkml:trace contextRef="#ctx0" brushRef="#br0" timeOffset="116668.64">13410 16484 571 0,'0'0'321'16,"0"0"-321"-16,0 0 51 15,0 0 112-15,0 0-71 16,0 0-20-16,37-5-2 16,-18 1-33-16,1 2 12 15,3 2-18-15,1-3-14 16,0 3-3-16,-2 0-14 16,2 0 2-16,0 0-4 15,-3 0-8-15,0 0-20 16,-6 0-47-16,4 0-64 0,-7 0-57 15,-3 0-42 1,-4 5-409-16</inkml:trace>
  <inkml:trace contextRef="#ctx0" brushRef="#br0" timeOffset="117110.64">13543 17187 924 0,'0'0'58'0,"0"0"-41"16,0 0 4-16,95-6 90 15,-68 4-78-15,3 2-33 16,-4 0-17-16,-2 0-178 16,-9 0-351-16</inkml:trace>
  <inkml:trace contextRef="#ctx0" brushRef="#br0" timeOffset="149625.84">16990 5494 552 0,'0'0'24'16,"0"0"16"-16,0 0 119 15,0 0-72-15,0 0-20 16,0 0 11-16,0 0-8 15,0 0 0-15,31-14-4 16,-26 14-11-16,0 0-13 16,4 0-18-16,-2 0-6 15,7 0-6-15,1 0-7 16,4 0-3-16,2 0 0 16,-1 0-2-16,6 0 1 15,-2 0 0-15,-6 0-2 0,1 0-1 16,-6 0-3-16,-2 0 1 15,-6 0 2-15,0 0-1 16,-5 0 2-16,0 0 0 16,0 4 1-16,0-4 0 15,0 2 0-15,-10 0-4 16,-4-2-4-16,-2 4-10 16,1-2 6-16,1 2 5 15,4-4 6-15,-1 0 0 16,1 0 1-16,3 0-1 15,4 0-6-15,-2 0 7 16,5 0-1-16,0 0 2 0,0 0-1 16,0 0 3-16,0 0-3 15,0 0 0-15,0 0-2 16,0 0-8-16,0 0-26 16,0 0-33-16,8 0-70 15,-1 0-265-15</inkml:trace>
  <inkml:trace contextRef="#ctx0" brushRef="#br0" timeOffset="152551.01">15615 7117 1011 0,'0'0'35'0,"0"0"-28"0,0 0 161 15,0 0-74-15,0 0-68 16,0 0 7-16,-39 0-1 15,34 0-4-15,-1 0 1 16,0 0 5-16,-5 0-7 16,3-3-16-16,-8-2 4 15,2-4-2-15,-1 3-5 16,-2-4-1-16,1 0 0 16,-3-4-5-16,5 0 0 15,4 0-1-15,0 3 0 16,3-3 5-16,3 2-4 0,-1-2 3 15,5-2 0 1,0-2-4-16,0-1 2 0,0-3-3 16,0-2 0-16,9 0-1 15,3-2 2-15,2-3-1 16,-2 5 1-16,5-2 0 16,-2 1 2-16,3 1-3 15,2 0 0-15,-1-2 3 16,7 1 0-16,-2-1-2 15,7-5 1-15,0 1-1 16,-2-4 2-16,6-3-3 16,-4 3 0-16,-2 0 1 15,-1 6 3-15,3-1-3 16,-2 4 2-16,6 0-1 0,-1 0 7 16,-1-4-9-1,6-2 4-15,1 2-2 0,-4-1-1 16,-1-1-1-16,-4-1 1 15,-2 8-1-15,-2-2 2 16,-2 1-2-16,6 2 0 16,-6 0 0-16,0 4 1 15,4-1 0-15,-7 2-1 16,2 2 0-16,0-1 0 16,-1-3-1-16,1 4 1 15,-3-4 0-15,-1 0 1 16,-1 3-1-16,-3 0 0 15,-2 3 1-15,-4-1-1 0,-8 5 0 16,3 1 0 0,-5 4 3-16,0-7-1 0,0 4 4 15,0-1-2-15,0-2-3 16,-7 0 0-16,-7-3-1 16,4 8 0-16,-4-2 1 15,-2 2-1-15,1 3 3 16,-2 0 4-16,-1 0-3 15,6 0 2-15,4 3-3 16,1 0-1-16,3-2 2 16,4 2-3-16,0 0-1 15,0 0 0-15,0-3-7 0,0 3 3 16,0-3-11-16,11-3-2 16,9 3 15-16,8-2 2 15,-2 0 0-15,0-1 0 16,0 0 2-16,-2 0-4 15,2 0 2-15,-2 6-3 16,-7-2 3-16,-3 2-5 16,-7 0 4-16,-2 0 0 15,-5 0 1-15,3 12 7 16,-3 7 3-16,0 6 4 16,0 4 6-16,0 5-5 15,-3-3 0-15,-2-7-9 16,3 0-4-16,2-2-4 15,0-5-10-15,0-3-31 16,0 0-50-16,0-8-218 0</inkml:trace>
  <inkml:trace contextRef="#ctx0" brushRef="#br0" timeOffset="154477.03">15590 9340 779 0,'0'0'72'0,"0"0"-43"16,0 0 121-16,0 0-45 0,0 0-16 15,0 0-31 1,-35 0-24-16,25 0 19 0,-6-2-22 16,6-10-16-16,-6-4-2 15,-3-1-10-15,4-5 14 16,-1-10-3-16,1 1-8 16,-1-5 11-16,6-4-6 15,0-3 11-15,5 1 3 16,1-3-7-16,2-5 5 15,2-1-4-15,0-6-7 16,0-5 1-16,6 1-7 16,4-4 4-16,-3 2 0 15,3 1-5-15,4-1 5 16,1 2 2-16,4 1-1 0,2 1 6 16,5 6-14-1,0-4 3-15,3 1-3 0,2-1-1 16,5-2-1-16,4 3 0 15,-4-1 1-15,-2 3 5 16,6-2-5-16,-7-3 2 16,5 0 3-16,-6 0-2 15,6 2 2-15,-5-3-4 16,2 1-1-16,-1 0 3 16,-3-3-4-16,3 0 2 15,-3 3 5-15,0 2-6 16,0 0 3-16,-1 1-2 15,6-1-3-15,-2 2 5 16,-3 3-5-16,0 1 0 16,2 7 4-16,-7-1-3 0,0 2 2 15,0-1-2-15,-7 1 0 16,3 1 4-16,-3-1-5 16,7 3 0-16,-6 1 1 15,5 3 1-15,-1 2-2 16,-4-3 0-16,1 3 2 15,-6 2-1-15,6-1-1 16,-5 1 0-16,-1 4 4 16,-1-3-3-16,-4 7 0 15,1 4-1-15,-1 0 2 16,0 3-3-16,-1 3 1 0,1 0 0 16,-5 0 0-16,1 2 1 15,-1 1-1-15,-4 0 0 16,5-1 0-16,2 1-1 15,-8-1 1-15,9-2 0 16,-2 4-1-16,1-5 1 16,-1 4 0-16,2-3 0 15,1-1 0-15,1-1-1 16,-5 2 1-16,-2 0 0 16,1 0 0-16,0-1 1 15,4 1-1-15,-7 3 0 16,1 0 1-16,-1-3-1 15,1 2 0-15,-1 4 0 16,-2 2 1-16,0 3 0 0,3 3 0 16,-3 0 1-16,0 0 0 15,0 0 1-15,0 0-2 16,0 0 1-16,0 0-2 16,-10 0-3-16,-4 0 3 15,-1 0 0-15,-1 9 0 16,1 2-2-16,-1 0 2 15,-3 1 0-15,5-1-1 16,2-2 1-16,4-4 0 16,6-2 0-16,2-3-6 15,0 0-1-15,0 0-7 16,0 0-2-16,0-3-3 0,7-6 3 16,7-1 14-16,1-4 2 15,-1-1-4-15,-2-5 3 16,4 4-1-16,-1-2 2 15,-1-2-2-15,5 4 2 16,-4 4 0-16,-4 1 0 16,-1 5 1-16,-3 1 3 15,-4 0-2-15,3 5 0 16,-6 0 5-16,0 0-5 16,0 0 6-16,0 0 3 15,1 2-7-15,3 21-1 16,6 5 0-16,0 12 4 15,1 1 5-15,-1-1-12 16,-1-3 4-16,-2-3-4 16,-2-6-3-16,-2-5 0 0,-1-1-23 15,-2 0-15-15,0-2-31 16,0-3-92-16,0-5-469 16</inkml:trace>
  <inkml:trace contextRef="#ctx0" brushRef="#br0" timeOffset="170908.59">17646 5731 755 0,'0'0'244'0,"0"0"-121"15,0 0 30-15,0 0-84 16,0 0-24-16,0 0-1 0,0 0 8 16,0 0-5-1,81-22-27-15,-58 16 11 0,9 1-10 16,-4 5 16-16,6-3-11 15,-3 3-9-15,4 0-3 16,1 0-3-16,4 0-7 16,1 0 8-16,-1 0-12 15,4 0 0-15,-2 0 0 16,-3 0 2-16,-4-3-2 16,-9 0 0-16,-4-2-13 15,-12-1-7-15,-6 6-44 16,-4 0-67-16,0 8-161 15,-26 15-696-15</inkml:trace>
  <inkml:trace contextRef="#ctx0" brushRef="#br0" timeOffset="-191336.93">19963 9759 78 0,'0'0'149'0,"0"0"65"15,0 0-22 1,0 0 20-16,0 0-145 0,0 0 9 16,0 0-4-16,24-6-4 15,-19 6-3-15,-1-3 1 16,-4-2-2-16,5 2-12 16,-5 0-6-16,0-3 1 15,2 6-7-15,-2-3-3 16,3 3-7-16,-3 0-5 15,2 0-4-15,-2 0-4 16,0 0 0-16,0 0 2 16,0 0-6-16,0 0-1 15,0 0 0-15,0 0-3 0,0 0 1 16,0 0-1-16,3 0-6 16,-3 12 2-16,6-1-2 15,-5 3 3-15,-1 4-1 16,6 1-2-16,-3 3-1 15,-1 1 3-15,3 0-2 16,-2 5 1-16,2-3-3 16,1 3 0-16,-5-2 0 15,8 2-1-15,-4-3 0 16,0 1 0-16,0-6 0 16,-1-1 0-16,1-5 2 15,-3 6-2-15,1-6 0 0,-1 3 0 16,1 0 1-1,-3 0-1-15,2-3 0 0,-2-2 2 16,0-2-2-16,0 2 0 16,0-6-1-16,0 0-1 15,0-4-1-15,0-2-4 16,0 3-3-16,0 0-3 16,0-3-10-16,0 0-10 15,0 0-17-15,0-6-30 16,-7-5-92-16,-3-6-123 15,1-3-310-15</inkml:trace>
  <inkml:trace contextRef="#ctx0" brushRef="#br0" timeOffset="-190601.87">19927 9849 609 0,'0'0'54'0,"0"0"101"0,0 0 41 16,0 0-45-16,0 0-68 15,0 0-24-15,-5-3 7 16,5 3-13-16,0 0-5 16,0 0-6-16,0 0-6 15,0 0-4-15,0 0-2 16,0 0-12-16,0 0-7 15,0 0-5-15,0 0 0 16,0 0-1-16,0 0-5 16,0 0 2-16,0 0-2 0,0-2 0 15,0-4 1-15,0-6-1 16,0-2-1-16,3-3 0 16,2-5 0-16,2 2-1 15,2-3 1-15,-2 3 1 16,1 4-1-16,-6-2 1 15,7 8 0-15,-4-2 1 16,-3 4 1-16,1 2 2 16,-3 3-1-16,0 1 1 15,0-2 1-15,5 4-3 16,-5 0 1-16,0 0 1 16,0 0-2-16,5 0 0 15,1 0 0-15,-1 0-2 0,0 0 3 16,-2 0-3-1,4 4 1-15,2 1 2 0,-2 6 2 16,7 6 2-16,-2 3 3 16,1 2-2-16,3 1 2 15,-2-3-8-15,-4 0 0 16,-3-4-2-16,7-4-2 16,-9-6-10-16,9-4-16 15,-2-2-20-15,3-2-31 16,-4-10-157-16,-6-2-756 15</inkml:trace>
  <inkml:trace contextRef="#ctx0" brushRef="#br0" timeOffset="-175357.28">25002 9872 995 0,'0'0'5'0,"0"0"15"15,0 0 39-15,0 0 38 16,0 0-33-16,0 0 29 15,0 0-44-15,0-63-15 16,0 58 16-16,0 2-6 0,0 1-1 16,0-2-12-1,0 4-15-15,0 0 6 0,0 0-12 16,0 0-2-16,0 0 5 16,0 4-13-16,0 21 5 15,0 11 3-15,8 15 6 16,-1 9 7-16,-2 1-14 15,-1 2-3-15,1-1 2 16,-3-3-4-16,-2-3-2 16,3-5 0-16,-3-6 3 15,0 1-5-15,0-10 2 16,0-5-1-16,-3-9-3 0,1-7-18 16,-1-7-16-1,3-8-46-15,-2-11-105 0,-7-17-259 16</inkml:trace>
  <inkml:trace contextRef="#ctx0" brushRef="#br0" timeOffset="-174880.23">24861 9942 1235 0,'0'0'48'0,"0"0"-41"15,0 0 53-15,0 0 20 16,0 0-38-16,0 0-21 15,-2 15-20-15,2-15 2 16,10-10 1-16,6-6-2 16,1-9 14-16,5 2-5 15,-6-8-6-15,-1 3 4 16,-4-3-7-16,-1-1 3 16,0 1 1-16,1 3-6 15,-3 6 9-15,-3 8-6 16,-3 2 13-16,2 9 6 0,-3 3-6 15,-1 0 3-15,5 11-4 16,1 13-5-16,-1 4 20 16,-2 5-16-16,2-1-11 15,2-2-3-15,2-4 0 16,-2-9-31-16,7-1-49 16,-1-6-121-16,-1-10-453 15</inkml:trace>
  <inkml:trace contextRef="#ctx0" brushRef="#br0" timeOffset="-174046.94">25498 10792 1097 0,'0'0'56'0,"0"0"-37"16,0 0-19-16,-22-71 52 15,6 60-6-15,2 5 9 16,0 3 26-16,-1 3-46 16,3 0 8-16,-2 9 6 15,4 11-33-15,-1 0 4 16,3 10-2-16,3-1-13 0,5 1 9 15,0 2-14-15,0-10 0 16,13-3-1-16,6-1-3 16,9-16 4-16,3-2-11 15,3-2-5-15,3-18 11 16,-5-2-4-16,-11-1 9 16,-14 3 1-16,-7-2 1 15,0 2 9-15,-17 3-2 16,-4 0 0-16,-3 8-1 15,3 4-8-15,6 2-7 0,6 3-9 16,9 0-44-16,0 0-93 16,16 0-251-16,13 0-337 15</inkml:trace>
  <inkml:trace contextRef="#ctx0" brushRef="#br0" timeOffset="-173677.96">25860 10805 1152 0,'0'0'28'15,"0"0"-28"-15,0 0 97 16,0 0-38-16,-81-13-18 16,67 13 7-16,5 8-9 15,4 3-14-15,3 1-19 0,2 2 0 16,0-2-6-16,6-4-5 15,9-3-2-15,1-2-14 16,4-3-6-16,-1 0-7 16,0 0 1-16,-7-8 30 15,-3-4 4-15,-7-2-1 16,-2-3 21-16,0 0 3 16,0-2 15-16,-2 1-10 15,-8 4-6-15,-1 8 18 16,3 4-32-16,-1 0-9 15,7 2-4-15,2 0-38 16,0 0-19-16,0 2-95 0,11 4-107 16,9-6-365-16</inkml:trace>
  <inkml:trace contextRef="#ctx0" brushRef="#br0" timeOffset="-173204.92">26196 10337 389 0,'0'0'724'16,"0"0"-724"-16,0 0 100 15,0 0 35-15,0 0-68 0,0 0-33 16,-7 9-24-16,7 25 7 15,-4 16 15-15,4 9-7 16,0 12-7-16,0 2 20 16,0 1-25-16,0-12 2 15,4-8-5-15,3-9-10 16,1-11 3-16,-1-8-3 16,2-16 0-16,1-4-4 15,0-6-7-15,4 0-22 16,3-22 17-16,4-10 2 15,1 1-15-15,-6 3-4 0,-1 6 20 16,-8 10 9 0,-1 4 8-16,-3 8-3 0,-1 0 13 15,-2 0-5-15,3 3 6 16,-3 14 10-16,0 7 14 16,0 2 0-16,5-3-28 15,4 3 0-15,6-6-11 16,11-6-11-16,14-12-54 15,8-2-146-15,12-22-942 16</inkml:trace>
  <inkml:trace contextRef="#ctx0" brushRef="#br0" timeOffset="-172374.29">27615 10853 722 0,'0'0'312'16,"0"0"-224"-16,0 0 88 16,0 0-46-16,0 0-72 15,0 0-17-15,-5-2-24 16,5 2-16-16,0 0-2 15,14 0 5-15,8 0-4 0,4-2 1 16,3-2 2 0,0-8-3-16,-6 2 0 0,-4 1-9 15,-9-2 9-15,-6 2-13 16,-4 1 10-16,0 0-1 16,-6-4 8-16,-16 4 1 15,0 2-3-15,-8 4 1 16,1 2 11-16,1 0-8 15,3 5 12-15,2 9-1 16,6 0-7-16,7 3 7 16,1 6-15-16,9-1 0 15,0 1-4-15,3-1-3 16,20 0-21-16,6-2-27 0,6-8-57 16,1-4-73-1,3-8-254-15</inkml:trace>
  <inkml:trace contextRef="#ctx0" brushRef="#br0" timeOffset="-171997.3">27999 10916 683 0,'0'0'401'15,"0"0"-390"-15,0 0-11 16,0 0 22-16,0 0-8 0,85-31 13 15,-73 22 4 1,-2 1 5-16,0-3-17 0,-1 3 1 16,-7-2 4-1,-2 2-9-15,0 0 17 0,0-1 10 16,0-2-30-16,-11 5 17 16,1-2-6-16,-6 2 6 15,1 3 23-15,-1 3-25 16,1 0-1-16,-1 9-4 15,1 7-12-15,5 2 6 16,4 2-7-16,3-1-9 16,3-2 0-16,0-3-2 15,19 3-4-15,7-11-6 16,5-4-23-16,8-2-17 16,1-6-56-16,-2-7-145 15,-7-4-232-15</inkml:trace>
  <inkml:trace contextRef="#ctx0" brushRef="#br0" timeOffset="-171650.3">28328 10817 786 0,'0'0'19'16,"0"0"137"-16,0 0 29 16,0 0-76-16,0 0 24 15,0 0-65-15,40 36-41 16,-32-24-15-16,-1 2-10 15,2-5 1-15,-2-4-3 0,1 1 0 16,3-6-3-16,4 0-7 16,6-6-17-16,5-11-15 15,3-8-40-15,0-1-29 16,-6 1-65-16,1 8 75 16,-9 3 88-16,-6 11 13 15,-4 1 53-15,-3 2 38 16,1 0 12-16,-1 16 43 15,3 7-20-15,-1 5-48 16,1 3-19-16,2-3-39 16,6 0-19-16,5-4-1 15,11-11-55-15,12-13-88 16,8 0-405-16</inkml:trace>
  <inkml:trace contextRef="#ctx0" brushRef="#br0" timeOffset="-170907.29">30209 10868 967 0,'0'0'42'0,"0"0"-19"15,0 0 38-15,0 0-14 16,0 0-17-16,-31-76 74 15,16 67-30-15,-1 6-8 0,6 1 16 16,-6 2-39-16,1 0-7 16,-1 5-9-16,-3 12-14 15,0 2 6-15,2 1-17 16,3 3 7-16,8 0-3 16,2 2-4-16,4-3 2 15,0 4-4-15,4-3 0 16,16-3-3-16,3-6 1 15,6-6-9-15,5-2-2 16,6-6-10-16,1 0 1 16,-1-6-21-16,-2-8-15 15,0-6-47-15,-7-5-195 16,-5-1-473-16</inkml:trace>
  <inkml:trace contextRef="#ctx0" brushRef="#br0" timeOffset="-170628.86">30523 10357 1307 0,'0'0'9'15,"0"0"-9"-15,-12 85 80 16,12-34-43-16,0 8 3 15,0 8 12-15,1 7-26 16,8-1 1-16,0-6-19 0,-2-1-7 16,1-10-1-16,-1-4 0 15,3-10-12-15,1-11-20 16,2-9-29-16,0-10-38 16,5-12-152-16,1 0-423 15</inkml:trace>
  <inkml:trace contextRef="#ctx0" brushRef="#br0" timeOffset="-170252.84">30916 10831 1110 0,'0'0'65'0,"0"0"-5"16,0 0 46-16,0 0-40 15,-90 2 3-15,68 16-5 16,1 2-25-16,2 2-12 16,5 7-20-16,7 1 3 15,7 1-10-15,0-3 5 16,7-2-12-16,16-9 7 16,8-6-9-16,3-8-19 15,2-3-7-15,-3-8 14 16,0-9 0-16,-13-5 8 15,-13 2 13-15,-3 2 3 0,-4-1 12 16,-9-1 15 0,-8 6-16-16,-7 2 9 0,3 4-10 15,2 2-11-15,9 4-2 16,8-1-22-16,2 3-43 16,7-6-90-16,22 3-256 15</inkml:trace>
  <inkml:trace contextRef="#ctx0" brushRef="#br0" timeOffset="-169881.84">31238 10752 900 0,'0'0'265'15,"0"0"-251"-15,0 0 124 0,0 0-20 16,0 0-45-16,0 0 4 15,-14-26-34-15,9 26-12 16,0 4-25-16,-1 6-6 16,3 8 0-16,1-4-3 15,2 6-1-15,0-3 1 16,0 3-10-16,11-4-1 16,4 1-17-16,-1 0 13 15,-4 3 3-15,-3-3 9 16,-2-1 6-16,-5 4 0 15,0 0 3-15,0 0 18 16,-10-3-10-16,-7 3 10 0,-2-6-7 16,3-6-13-1,8-5-1-15,2 0 0 0,5-3-29 16,1 0-39-16,0-14-136 16,7-8-269-16</inkml:trace>
  <inkml:trace contextRef="#ctx0" brushRef="#br0" timeOffset="-169375.81">31546 10766 184 0,'0'0'942'0,"0"0"-886"15,0 0 26-15,0 0 16 16,0 0-47-16,0 0-28 16,-3 17-6-16,1-6-2 15,-3 4 3-15,1 5-2 16,-1 2-2-16,2 0 28 16,3 4-11-16,0 3-17 15,0-7 0-15,0-3-14 16,0-5 0-16,3-2-2 15,11-6-9-15,1-4-8 0,3-2-2 16,2 0-17 0,4-14 17-16,-3-3-7 0,0-3-9 15,-6-2 10-15,2 2 4 16,-5-2 17-16,-1-1 5 16,-3 3 2-16,-2 4 9 15,-5-2 5-15,-1 16 19 16,4-2 10-16,-4 4 0 15,0 0 1-15,0 4-16 16,0 6-27-16,0 8 10 16,0 4-11-16,0 1 0 15,0 3-1-15,0-4-4 16,10-2-31-16,9-6-73 16,3-9-86-16,3-5-157 15,6 0-412-15</inkml:trace>
  <inkml:trace contextRef="#ctx0" brushRef="#br0" timeOffset="-168961.78">32114 10701 982 0,'0'0'60'0,"0"0"133"16,0 0-26-16,0 0-94 0,4 88-11 16,-4-60-14-16,0-2-25 15,0 2 1-15,0-6-3 16,0 1-21-16,2-7 4 16,1-4-4-16,2-1 0 15,-3-8-2-15,-2 0 0 16,0-3-1-16,3 0-5 15,-1 0-17-15,2-17 17 16,4 1 3-16,-1-4 5 16,2-3-2-16,1 6 0 15,0 0 2-15,1 3 0 16,1 2-5-16,2 4 3 16,-1 0-17-16,3-1-8 0,-1 1-22 15,1 2-35 1,-1 0-52-16,4 4-128 0,-2-4-35 15,-1 3-361-15</inkml:trace>
  <inkml:trace contextRef="#ctx0" brushRef="#br0" timeOffset="-168574.97">32492 10811 567 0,'0'0'357'0,"0"0"-295"15,0 0 150-15,0 0-122 0,0 0-19 16,91 8 2 0,-74-8-41-16,6-8-1 0,-6-3 2 15,-2 0-22-15,-4 0 5 16,-6-1-10-16,0-2-6 16,-5 2 1-16,0-2 2 15,0 4-1-15,-5-2 2 16,-11 4-3-16,6 2 21 15,-6 3-3-15,4 3 8 16,2 0-8-16,-4 3-5 16,4 14 3-16,1 6 0 15,2 5-6-15,-1 3 15 16,8 3-15-16,0-4-1 16,0-1 3-16,8-1-13 15,8-6 0-15,8-2 0 0,4-8-28 16,8-12-4-16,9 0-21 15,-4-12-57-15,-3-10-381 16</inkml:trace>
  <inkml:trace contextRef="#ctx0" brushRef="#br0" timeOffset="-146591.66">29081 9095 349 0,'0'0'191'0,"0"0"-85"16,0 0 91-16,0 0-62 0,0 0-26 15,0 0 5-15,0 0-32 16,0 0-21-16,0 0-15 15,0 0-8-15,0 0-7 16,0 0-24-16,0 0-1 16,0 0-4-16,0 0-1 15,0 0 12-15,0 0 1 16,0-6 6-16,-2 2-5 16,-6-8-10-16,-6 0 0 15,-2-2-3-15,-1 6-2 16,-7-6 4-16,-5 3-4 15,-4-3 0-15,-5 0 4 16,0 2 1-16,-1-2 10 16,-3 0-3-16,-3 3-7 0,-1-3 2 15,-2 2-5-15,-4 0-2 16,0 2 1-16,-3-4 1 16,0 2-1-16,0 1-1 15,0 3 0-15,0-1 3 16,0-2-1-16,-4 3-2 15,0-2 0-15,4 5 1 16,0 2 2-16,7 1-3 16,3-2 2-16,-1 2-1 15,-4-1-1-15,1 0-4 16,6 3 3-16,-5 0-1 16,2 0 2-16,-1 0 0 0,-1 0 2 15,0 0-2 1,-2 0 1-16,-4 0-1 0,3-3 0 15,-1 0 0-15,2-2 0 16,0-1 0-16,0 0 2 16,0-2-3-16,-2 0 1 15,-4 0 0-15,-5-4 0 16,3 6 3-16,-1-2-3 16,1 0 0-16,1-1 0 15,-2-2-3-15,2 2 5 16,-3 1-2-16,-2 0 0 15,4-4 1-15,-5 4 0 16,3-4 0-16,-2 1 0 16,2-3 0-16,-4 0-1 15,-1 0 0-15,1 0 3 0,0 0-3 16,-1-1 4-16,-2-2-4 16,-7 3 1-16,-2 0-1 15,0 3 0-15,0-3 0 16,0 2 0-16,1 1-2 15,-3 0 2-15,-3 0 0 16,0-1 0-16,-3 1 1 16,1 2-1-16,-3-1 0 15,-4-2 2-15,4 4-1 16,0-4 3-16,-4 4-4 16,-1-1 1-16,0 1 1 15,5-4-1-15,5 4 1 0,0 0 4 16,0-2-5-1,0 2-1-15,2 0 3 0,1-3-3 16,-1-3 5-16,1 2-2 16,3-2-2-16,1 6 4 15,5-4-3-15,-5 1 2 16,-2 0-4-16,-2-3 1 16,2 0-2-16,1 3 1 15,1-3 0-15,1 2-1 16,-3 0 2-16,2 2-1 15,-1 1 0-15,4 3 0 16,-1 1 0-16,-2-1 0 16,1 1 0-16,3-1 0 0,1 3 2 15,1-2-2-15,-2 5 0 16,-6-4 0-16,0 4 0 16,9 0 0-16,-4 0-2 15,1 0 2-15,1 0-5 16,3 9 5-16,-1-4-1 15,2 7 1-15,-4-4-2 16,2 3 2-16,6 1 0 16,-1-4 0-16,2 4 0 15,2-4 0-15,4 0 0 16,4 1 0-16,2 0-2 16,0-4 2-16,-1 4-2 0,-2-1 2 15,4 1-4 1,-1 1 3-16,7 0 1 0,1-2 0 15,7 0 1-15,6 4 0 16,6-7 1-16,6 4 1 16,3-4-2-16,1 1 2 15,-3 0-3-15,6-1 3 16,1 1-2-16,-2-1-1 16,-1 3 0-16,3 2 0 15,-3 0 2-15,-1 0-3 16,-2 0 1-16,8-1 0 15,1-3 2-15,2-4-2 16,2 1 0-16,0-3-1 16,0 0 1-16,0 0-1 15,0 0-4-15,0 0-1 0,0 0-1 16,0 0-7-16,0 0 2 16,0-5-1-16,0-4-9 15,6 1 9-15,7-4 2 16,-2 2-4-16,-1-2 13 15,0 0-1-15,2 1 3 16,4 0 0-16,-2 2 0 16,-1 4 1-16,-2-1 3 15,-6 3-1-15,0 3 9 16,-5-2-7-16,2 2-1 0,-2 0 7 16,0 0-3-1,0 0 6-15,0 0-2 0,0 0-5 16,0 0 8-16,0 0-5 15,0 0-2-15,-2 0 3 16,-7 0-5-16,-3 8-2 16,-1 3-3-16,-1-2 2 15,2 5 2-15,-2-3-1 16,-1 1-3-16,-1 4 4 16,1-4-4-16,6-1 4 15,2-3 0-15,-2 1-3 16,9 0 1-16,-1-4-2 15,1 0-1-15,0 1 0 16,0 2-1-16,0-2-2 16,5 0 2-16,2 0-1 0,1 0-1 15,8-4-3-15,-2 7 3 16,3-6 0-16,4-1-3 16,-3 1 1-16,7-3-6 15,-3 0-10-15,4-5-13 16,-2-9-59-16,-5 0-121 15,-17 4-339-15</inkml:trace>
  <inkml:trace contextRef="#ctx0" brushRef="#br0" timeOffset="-142532.45">23588 9860 583 0,'0'0'440'0,"0"0"-440"16,0 0 37-1,0 0 108-15,0 0-47 0,0 0-43 16,0 0-18-16,0 0-24 16,0 0-2-16,10-2-1 15,9 2 6-15,2-4-8 16,3 2-7-16,0-1-2 15,-2 0-12-15,-3-3-35 16,-3 4-23-16,-10-1-50 16,0 3-59-16,-6 0-44 15,0 0-22-15,-7 0 149 16,-14 3-150-16</inkml:trace>
  <inkml:trace contextRef="#ctx0" brushRef="#br0" timeOffset="-142341.45">23588 9860 502 0,'-21'28'222'16,"24"-24"-220"-16,13-4 22 15,8 0-2-15,-2 0 30 16,4-4-23-16,2-1 24 16,-2 2 10-16,-6-3-14 15,-4 6-1-15,-1 0-48 16,-6-2-15-16,-7-2-179 15,-2 2-623-15</inkml:trace>
  <inkml:trace contextRef="#ctx0" brushRef="#br0" timeOffset="-139182.9">23057 9538 448 0,'0'0'628'0,"0"0"-628"0,0 0-5 16,0 0-20-16,0 0 25 15,0 0-4-15,0 0 8 16,9-5-13-16,-9 5-3 16,0 0-223-16</inkml:trace>
  <inkml:trace contextRef="#ctx0" brushRef="#br0" timeOffset="-138629.9">27084 9502 1249 0,'0'0'84'0,"0"0"-58"16,0 0 74-16,0 0-14 15,0 0-52-15,0 0-25 16,0 0-9-16,4 6-18 16,-4 2-72-16,0-2-258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7:11:48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14704 10625 695 0,'0'0'116'16,"0"0"-91"-16,0 0 199 15,0 0-31-15,0 0-76 16,0 0-55-16,0 0-17 15,0 0 2-15,7-6-17 16,-7 6 0-16,0 0 5 16,0 0-18-16,0-2 3 15,3 2-3-15,-3 0-14 16,0 0 10-16,0 0-10 16,0 0-1-16,2 0 3 15,-2 0-3-15,4 0-2 0,1 0 0 16,2 0 2-16,6 0-2 15,8 0 0-15,3 0 0 16,2-3 2-16,0-3 0 16,5 3-2-16,-2 0 0 15,2 3 0-15,4 0 1 16,1-2-1-16,-2 2 0 16,2 0-1-16,1-3 1 15,-3 0 0-15,2 1 0 16,-1-4 3-16,-1 6-4 15,-3-4 1-15,0 4 0 16,-5 0 0-16,-2 0 0 16,2 0 0-16,-5 0 0 15,-1 0 2-15,-6 0-2 0,0 0 0 16,-2 0 0-16,-7 0-1 16,-1 0 0-16,-3 0 1 15,-1 0 0-15,0 0 0 16,0 0-4-16,0 0-2 15,0 4-11-15,0-4-3 16,-5 0-34-16,-16 0-57 16,-3 0-102-16,-3 0-332 15</inkml:trace>
  <inkml:trace contextRef="#ctx0" brushRef="#br0" timeOffset="623.99">14871 10489 920 0,'0'0'28'0,"0"0"56"16,0 0 73-16,0 0-42 15,0 0-32-15,0 0-43 16,0-6-1-16,0 6 8 15,0 0-11-15,0 0-2 16,-10 0-8-16,0 0-20 16,-9 0 14-16,3 4-20 15,-5 2 1-15,1 0 7 16,1 2-7-16,-2-3 6 16,-3 4 11-16,2 2-13 0,-3 3 7 15,5 0-7-15,-1 4-1 16,2-4 4-16,9-4-7 15,0-4 3-15,4 0-2 16,3-3 0-16,3-3-1 16,0 2-1-16,0 4-3 15,3 6 2-15,13 2-2 16,13 6 3-16,-3-1 0 16,0-5 4-16,5-2-1 15,-2-4-3-15,-3-6 0 16,0-2-1-16,-2 0 3 15,-3 0-2-15,-1 0 0 16,-6-2-18-16,-7-1-3 16,-7-2-86-16,-10 5-337 15</inkml:trace>
  <inkml:trace contextRef="#ctx0" brushRef="#br0" timeOffset="2660.06">16146 13036 374 0,'0'0'341'0,"0"0"-245"16,0 0 20-16,0 0 41 15,0 0-45-15,0 0-15 16,0 0-10-16,-5-4-24 16,0 4 4-16,5 0-17 15,0 0-10-15,0-2 0 16,0 2-11-16,0 0-4 16,0 0-10-16,0 0-15 15,0 0 5-15,0 0-5 0,0 0 0 16,0 0-2-1,0 0-3-15,19 0 5 0,3 0-2 16,9 0 5-16,7 0-1 16,-5 0-2-16,4 0 0 15,-4 0-2-15,2 0 3 16,-1 0-1-16,-8 0 0 16,-2 0 4-16,-3 0-6 15,-6 0 2-15,1 0 0 16,-11 0-2-16,5 0 2 15,-6 0 0-15,-4 0-8 16,0 0-6-16,0 0 14 16,0 0-12-16,0 0-10 15,0 0-1-15,0 0-28 0,-14 6-75 16,-2 2-133-16,-4 0-541 16</inkml:trace>
  <inkml:trace contextRef="#ctx0" brushRef="#br0" timeOffset="3263.06">16115 12925 29 0,'0'0'743'0,"0"0"-716"15,0 0 54-15,0 0 85 16,0 0-56-16,0 0-16 16,10-25-21-16,-10 25-29 0,0 0-6 15,0 0 6-15,0 0-15 16,0 0 6-16,0 0-23 16,0 0-5-16,0 0 9 15,-10 0-15-15,-6 0 19 16,1 5 8-16,-4 9-17 15,-2 0 13-15,2 4-12 16,4-2 2-16,-1-4 5 16,6-1-15-16,5-5 4 15,1 0-6-15,3-1 1 16,1 0-2-16,0 7-1 16,5 2 0-16,5 0-2 15,14 3 4-15,-3-3-2 0,0 0 0 16,-1-2 4-1,-1-4-4-15,-2-2 0 0,2 0-1 16,-3-1-1-16,-1-2-19 16,1-1-17-16,-7-2-63 15,-9 0-460-15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7:13:46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6420 8816 904 0,'0'0'150'0,"0"0"-148"15,0 0 163-15,0 0-68 16,0 0-31-16,0 0-40 16,0 0-2-16,0 0 1 15,-24-42 0-15,24 42 14 0,-2 0 0 16,2 0-11-16,0 0 2 15,0-3-8-15,0 3-1 16,0-3-9-16,0 0-12 16,0 3 11-16,0 0-2 15,-3 0 1-15,3 0 10 16,0 0-7-16,-2 0 3 16,-1 0 1-16,1 9-12 15,-1 7 7-15,-3 8-9 16,6 0 1-16,0 5 10 15,0-7-9-15,0 2-1 0,0-11-4 16,0-4-1-16,0-4 1 16,0-2-22-16,0-3-28 15,0 0-24-15,0 0-67 16,-10-11-248-16</inkml:trace>
  <inkml:trace contextRef="#ctx0" brushRef="#br0" timeOffset="959.04">6275 9883 939 0,'0'0'232'0,"0"0"-172"15,0 0-20 1,0 0 77-16,0 0-82 0,0 0-33 15,0-3 20-15,0 3-13 16,0 0-8-16,0 0-1 16,0 0 0-16,0 0 0 15,0 0 5-15,0 0 4 16,0 0 37-16,-1 0 3 16,1 0-13-16,0 0-5 15,0 0-13-15,0 0 0 16,0 0-12-16,0 0-4 15,0 0-4-15,1 0 0 0,13 0 2 16,5 0 3-16,-3 0 0 16,-1 0-3-16,-3 3 0 15,-3 6 0-15,-4 1 0 16,-5 5 2-16,0 5 2 16,0-4 10-16,-5 4-8 15,-9-3 2-15,-1-3-4 16,-1-2-3-16,1-4 6 15,4 0-4-15,1-4 0 16,5-2 3-16,0 0-4 16,5-2-2-16,0 4 0 15,0-2 0-15,0 4-3 16,0 0 3-16,6 2 0 16,8-2 3-16,-3 0-2 15,7-1 1-15,-2-2-2 0,-4-3 2 16,2 3-6-16,-4 0-2 15,6 0-28-15,-6 5-25 16,-1 0-81-16,-4 4-215 16</inkml:trace>
  <inkml:trace contextRef="#ctx0" brushRef="#br0" timeOffset="2077.1">6381 11136 1338 0,'0'0'66'16,"0"0"5"-16,0 0 39 16,0 0-65-16,0 0-35 15,0 0-10-15,0 0 0 16,0 0-5-16,5 0 2 16,5 0 0-16,0 0 5 15,4 3-2-15,-4 0 0 16,6 2-2-16,-6 1-4 15,-1 0-4-15,1-4-1 16,-5 6 10-16,-3-4-5 0,2 2 6 16,-4-2 14-1,0 2 14-15,0 0 14 0,-4 0-9 16,-1 0-12-16,0-4-1 16,3 1-19-16,2-3-1 15,0 3 0-15,0 3-9 16,0-1-8-16,0 4-4 15,7-1-2-15,2 3 8 16,1-3-6-16,-3 2 13 16,1 0 8-16,-2 2-4 15,-6-4 4-15,0 1 2 16,0 2 4-16,0 0 25 0,-11 1-8 16,1 2 0-16,-6-2-4 15,1-4-16-15,1-2-2 16,4-1-1-16,5-5-27 15,-1 3-23-15,-2-1-101 16,3-2-436-16</inkml:trace>
  <inkml:trace contextRef="#ctx0" brushRef="#br0" timeOffset="3299.16">6370 12381 845 0,'0'0'53'16,"0"0"125"-16,0 0 31 15,0 0-83-15,0 0-78 16,0 0 5-16,0-3 4 15,0 3-24-15,0 0 6 0,0 0-5 16,0 0-14-16,0 0-5 16,0 3-13-16,-5 5 4 15,0 6 4-15,0 4-10 16,1-4 5-16,4-4-5 16,0 5 1-16,0-7-5 15,4-2 1-15,6 0-3 16,6-6-1-16,-1 0-8 15,4 0 4-15,-4 0-13 16,6 0-4-16,-5-9 4 16,-3 0-15-16,-1 4-32 15,-1 2-13-15,-8 3-16 0,2 0 5 16,-5 0 10 0,0 0 29-16,0 0 30 0,0 0 26 15,0 0 23-15,0 0 36 16,0 0-15-16,0 0 13 15,0 0 16-15,0 0-6 16,0 0 6-16,0 0-17 16,0 8-7-16,0 6-14 15,-5 4-12-15,0-2 3 16,0 4-11-16,0 0-13 16,1-3 1-16,4-3-3 15,0 0-18-15,0-6-43 16,0-4-129-16,0-4-688 15</inkml:trace>
  <inkml:trace contextRef="#ctx0" brushRef="#br0" timeOffset="3900.2">6381 12923 1247 0,'0'0'18'0,"0"0"55"0,0 0 73 16,0 0-90-16,0 0-33 16,0 0-6-16,-37 75-17 15,37-66 1-15,0-4-2 16,7-5-21-16,7 0-18 16,5 0-30-16,-2 0-20 15,-1 0 12-15,-3 0 29 16,-2 0 43-16,-6 10 6 15,0 0 37-15,-5 4 63 16,0 1-6-16,0 5-13 16,-5-4-18-16,-5-2-17 15,-4 0-13-15,2-2-23 0,1-6-10 16,3-4-12 0,1-2-29-16,-7 0-86 0,9-16-206 15</inkml:trace>
  <inkml:trace contextRef="#ctx0" brushRef="#br0" timeOffset="4088.63">6339 12919 1255 0,'0'0'56'0,"0"0"-17"15,0 0 70-15,0 0-40 16,0 0-42-16,91-8-27 15,-65 8 2-15,-5 0-2 16,-2 0-62-16,-9 6-138 0,-5 8-430 16</inkml:trace>
  <inkml:trace contextRef="#ctx0" brushRef="#br0" timeOffset="5240.68">6279 14048 191 0,'0'0'340'16,"0"0"-70"-16,0 0-43 15,0 0-53-15,0 0-36 16,0 0-37-16,60-71-34 15,-58 66-15-15,1 2-9 16,-3 3-12-16,0 0 1 16,0 0-1-16,0 0-20 15,0 0 4-15,0 0-1 16,-3 12-6-16,-13 8 3 0,-1 8-10 16,-7 5 7-16,5 1 1 15,-2 3-6-15,1-1 9 16,4-1-5-16,6-5-1 15,5-2 6-15,1-2-11 16,4 0 1-16,0-9-2 16,5-1 3-16,9-4-6 15,7-6-2-15,3-6-13 16,2 0 12-16,3-8-17 16,-6-10 2-16,-3 4 9 15,-6 0 0-15,-4 5 12 16,-1 1-1-16,-9 5 1 15,0-2 11-15,0 1 13 16,-14 2-4-16,-5-1-20 16,-3 3-8-16,-7 0-29 0,3 5-55 15,-4 10-219-15</inkml:trace>
  <inkml:trace contextRef="#ctx0" brushRef="#br0" timeOffset="40302.47">16954 9056 419 0,'0'0'75'15,"0"0"-19"-15,0 0 186 16,0 0-88-16,0 0-61 15,0 0 8-15,0 0-11 16,0-3-15-16,0 3-18 16,0 0-21-16,0 0 11 15,0 0-15-15,0 0-8 0,0 0 4 16,0 0-13-16,0 0 1 16,0 0 0-16,0 0-5 15,0 0 11-15,0 0-10 16,0 0-5-16,0 0 0 15,0 0-5-15,0 0 4 16,0 6 0-16,0 0-2 16,-4 4 4-16,-1 4 0 15,-2 4 0-15,-1 1 0 16,1 4-6-16,-7 2 7 16,9 1-1-16,-4 2-7 15,2 1 8-15,2-4-5 16,2 0 1-16,3 0 2 15,0-1-7-15,0-2 3 16,0 0-2-16,0-5 1 0,-2 1 1 16,-1-4-3-16,3-9 0 15,0 0-2-15,0-5-3 16,0 0-5-16,0 0-1 16,0 0-19-16,0 0-1 15,0-2-32-15,0-6-60 16,-2-10-128-16,-2 6-343 15</inkml:trace>
  <inkml:trace contextRef="#ctx0" brushRef="#br0" timeOffset="40669.48">16799 9358 925 0,'0'0'8'15,"0"0"20"-15,0 0 92 16,0 0-15-16,0 0-39 16,0 0-28-16,-17 48 22 15,13-25-3-15,4-3-7 16,0 2 0-16,0 3-15 16,0-5-5-16,0 0-10 15,0 0-5-15,4-7-2 16,2 1-8-16,5-4 1 15,-1-6 2-15,0 0-5 0,-1-4 4 16,5 0-5-16,-2 0-1 16,3-12 0-16,1-8 2 15,-2-2-5-15,-4-3 2 16,-5 2-16-16,0 6-6 16,-1-2-11-16,1 1-29 15,0 2-44-15,2-2-119 16,2 2-314-16</inkml:trace>
  <inkml:trace contextRef="#ctx0" brushRef="#br0" timeOffset="42193.57">7026 13100 820 0,'0'0'173'0,"0"0"-169"16,0 0 94-16,0 0 35 15,0 0-51-15,0 0-38 16,0 0 5-16,0 0-12 16,0 0-3-16,0 0 4 15,0 0-7-15,0 0-8 16,0 0-6-16,0 0-5 16,0 0 2-16,6 0-11 15,4 5-3-15,0 7 5 16,11 5-3-16,0 3 5 15,3 2 6-15,2 4-10 0,-1 5 6 16,5-3-5-16,-4 0 0 16,-2-2 0-16,-4-4-4 15,-4-5 0-15,-1-5 0 16,1-2-1-16,-11-6 0 16,0-2-9-16,-5 2-5 15,0-4 5-15,0 0-15 16,0 0-21-16,-7 0-57 15,-12-6-205-15,-5-6-577 16</inkml:trace>
  <inkml:trace contextRef="#ctx0" brushRef="#br0" timeOffset="43497.14">6958 13218 497 0,'0'0'124'15,"0"0"-92"-15,0 0 105 16,0 0-21-16,0 0-59 16,0 0 1-16,0 0 32 15,0 0-15-15,0 0-1 16,0-2-3-16,0 2-13 16,0 0-18-16,0 0-16 15,0 0-3-15,0 0-10 16,0 0-3-16,0-2-3 0,0 2-3 15,0-4-4-15,0 4 2 16,0-2-1-16,0-4 1 16,0 0 0-16,0-6 8 15,0-4-5-15,-2-1-2 16,-2 0-1-16,3-2 0 16,-3 1 1-16,3 7 4 15,-3 3 3-15,4 2 7 16,0 3 6-16,0 3-4 15,0 0 2-15,0 0-8 16,0 0-11-16,0 0 3 16,0 0-3-16,0-3 0 0,0 3-1 15,0-2 2-15,5-1 3 16,-1 3 4-16,3 0-3 16,3 0 14-16,4 0 0 15,6 8 1-15,1 4-10 16,0-4-8-16,-2-2 2 15,1-1-4-15,1-2 0 16,-5-1-2-16,-3-2-1 16,-2 0-10-16,-1 0-9 15,-5-2-29-15,-5-6-74 16,-2-1-426-16</inkml:trace>
  <inkml:trace contextRef="#ctx0" brushRef="#br0" timeOffset="51771.16">17398 8460 746 0,'0'0'314'15,"0"0"-271"-15,0 0 67 16,0 0-18-16,0 0-29 16,0 0-45-16,0 0-2 15,0 0 0-15,0-11 5 16,7 8 13-16,3 1-8 16,4-2-11-16,2-1 14 0,4 0-15 15,1-1-7 1,5 3-1-16,3 0-6 0,1 0 0 15,1 1 0-15,0 2 3 16,3 0-3-16,-3 0 0 16,3 0 0-16,-8 0-1 15,5 0 1-15,-7 0 0 16,-3 0-1-16,-5 0 3 16,-6 0-3-16,0 5 1 15,-5 9 0-15,4 6 8 16,-2 6-8-16,2 2 3 15,-4 3-3-15,5 3 1 16,0 2 0-16,-1 3-1 16,-4 4 0-16,0 3 0 0,0 1 0 15,-3 4 0-15,2-3 0 16,-3 6 1-16,5-1-2 16,-6 6 1-16,3 3 0 15,2 7 0-15,0 4 0 16,1 2 0-16,-1 8 0 15,5 4 3-15,0 4-3 16,1-4 0-16,2 4 0 16,0-2 1-16,2 4 0 15,4 0-1-15,0 2 0 16,-4-2 1-16,1 0-2 16,-1 0 1-16,-1 2 0 15,-3 7-1-15,-6-1 2 0,0 1-1 16,0-4 2-16,2-1 0 15,2 2-3-15,1-4 1 16,5-1 0-16,1-1-3 16,-1 0 4-16,1-3-2 15,-2 3 1-15,-4 1 0 16,4 1 1-16,-7-4-1 16,1-1 0-16,-6-5 1 15,7-1-1-15,-4 1 0 16,0-6-1-16,2 0 1 15,-2 1-3-15,4-5 3 16,-4-2 0-16,9 2-2 0,-4-2 1 16,0 3 0-16,-3-3-3 15,7-2-4-15,-7-4 5 16,1 1 0-16,-6 0 3 16,2 0-4-16,-4 3 5 15,0-2-1-15,0 5 1 16,0 0 1-16,0-4-2 15,0-3 0-15,0-2 0 16,0-5 0-16,0-1 0 16,0 0 0-16,0 1 0 15,-4 2 1-15,-1-2-2 16,0-5 2-16,-2 2-1 16,-3-1 6-16,1 1-5 15,2-3-1-15,-3-7 0 16,1 1 0-16,-1-8-4 0,10-9 4 15,-5-9 0-15,5-2-1 16,0-8 4-16,0-9-5 16,0-1 2-16,-4 1 0 15,-1 2 5-15,-5 1-5 16,-2 0 0-16,-2 0 4 16,-3 2-4-16,-2-4 0 15,-5-2-2-15,-4-2 4 16,-1 0-3-16,-6 0 1 15,-6-8 0-15,1-4 5 16,-4 4-2-16,6-1 4 16,3 6 9-16,4 1-11 0,2 2-1 15,13 0-4-15,3 0-6 16,2 0-11-16,6 0-38 16,3 0-101-16,2 0-253 15</inkml:trace>
  <inkml:trace contextRef="#ctx0" brushRef="#br0" timeOffset="52851.91">17142 11150 1197 0,'0'0'120'16,"0"0"-111"-16,0 0 63 16,0 0 25-16,0 0-60 15,0 0-17-15,62-28 7 0,-14 20-2 16,9 2-4-16,3 0-9 15,7 0 8-15,9 0-10 16,5 1-5-16,3-6 0 16,6-1-4-16,3 1-1 15,-4-3 0-15,-2 6 3 16,-6 0-6-16,-14 2 3 16,-7 6-7-16,-15 0 6 15,-4 0-6-15,-10-4 2 16,-8 4-2-16,-11 0-14 15,-7-2-6-15,-5 2-20 16,-7-2-20-16,-22-2-70 0,-13 2-454 16</inkml:trace>
  <inkml:trace contextRef="#ctx0" brushRef="#br0" timeOffset="53371.49">17076 10997 761 0,'0'0'290'0,"0"0"-290"15,0 0 102-15,0 0 35 16,0 0-31-16,0 0-46 15,0-2-6-15,0 2-4 0,0 0-18 16,0 0 7-16,0 12 2 16,-15 2-20-16,-1 8-2 15,-8 0-7-15,2 1 5 16,-2 3 5-16,3-1-12 16,2 0 6-16,3 4-8 15,1-7 1-15,15-2 5 16,0-3-14-16,0-3 0 15,19 2-2-15,17-1-3 16,16-7-4-16,13-8-7 16,9 0-12-16,2-19-16 15,-14-7-66-15,-15 4-349 16</inkml:trace>
  <inkml:trace contextRef="#ctx0" brushRef="#br0" timeOffset="105923.85">13347 14455 369 0,'0'0'728'0,"0"0"-640"16,0 0 35-16,0 0-11 0,0 0-57 15,0 0-23-15,0 0-16 16,19-5-2-16,-14 5 1 15,0 0 0-15,10 0 25 16,4 0 2-16,2 2-7 16,5 6-4-16,3 7-11 15,2 1-2-15,4 2-6 16,1 4-7-16,-2-2 3 16,2-1-5-16,-4 1-2 15,-1-2 5-15,-7-8-5 16,1 2-1-16,-4-4 0 15,-5-2 3-15,-6-3-3 16,-1-3 0-16,-9 3 0 0,5-3 5 16,-5 0-5-16,0 0 5 15,0 0-1-15,0 0-3 16,0 0-2-16,0 2-1 16,0-2-13-16,0 0-12 15,0 0-30-15,0 0-43 16,0 0-184-16</inkml:trace>
  <inkml:trace contextRef="#ctx0" brushRef="#br0" timeOffset="108829.58">16794 10010 824 0,'0'0'113'0,"0"0"-109"0,0 0 99 16,0 0-19-16,0 0-29 15,0 0-18-15,0 0 3 16,-6 0 25-16,6 0 11 16,0 0-25-16,0 0-6 15,-1 0-11-15,1 0-29 16,0 0-5-16,-5 6-2 15,-1 4-66-15,-4 2-124 16,-4-4-656-16</inkml:trace>
  <inkml:trace contextRef="#ctx0" brushRef="#br0" timeOffset="109663.62">16752 10408 967 0,'0'0'162'0,"0"0"-135"16,0 0 102-16,0 0-63 0,0 0-39 15,0 0-16-15,-10 0-11 16,10 0 0-16,0 0-8 16,0 0-50-16,0 0-71 15,0 0-193-15</inkml:trace>
  <inkml:trace contextRef="#ctx0" brushRef="#br0" timeOffset="110936.68">6977 12775 1122 0,'0'0'318'0,"0"0"-306"16,0 0 93-16,0 0-36 15,0 0-63-15,0 0-4 16,0-2-4-16,5 2-76 0,-5 2-207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7:18:11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6861 17633 377 0,'0'0'556'15,"0"0"-529"-15,0 0 29 16,0 0 87-16,0 0-43 15,0 0-55-15,0 0-3 16,0-3 0-16,0 3-25 0,0 0 8 16,0 0 7-16,0 3-16 15,0 11 1-15,0 8-8 16,0 6-2-16,0 1 11 16,0 1-16-16,-5 2 8 15,3-1-7-15,-3-3 0 16,2 4-2-16,-3-10-1 15,6-5 0-15,0-3-3 16,0-6 4-16,0-4-2 16,0-2-1-16,11 0-13 15,4 2 9-15,6-4-4 16,-2 0 6-16,10 0 1 16,-6 0 6-16,6 0-3 15,5 0 1-15,2 0 1 0,1 0 9 16,2 0-9-16,6 0-2 15,-4 0 11-15,9 0-9 16,-3 0 4-16,-2 0 0 16,5 6-6-16,-4 2 7 15,4 0-7-15,-3 1 0 16,3 2-1-16,0 0 2 16,1 3-1-16,-1-2 1 15,5 2 3-15,7 0-5 16,2-6 1-16,3 1 0 15,-1-4-3-15,-6-2 3 0,0 0 0 16,-8 0-2 0,-2-1 2-16,5 2-3 0,-5-2 3 15,-4 1 0-15,6 2-1 16,-4-1 2-16,-1-4-1 16,3 6 0-16,-9-4 4 15,9 0-4-15,-5 2 0 16,1-4 0-16,4 6 4 15,0-4 2-15,2 4-3 16,0 0-3-16,3 2 2 16,5-2-4-16,2-1 2 15,4 1 0-15,-1-3-1 0,-1 0 2 16,-7-3-1 0,3 0 0-16,2 0 1 0,2 0-4 15,-2 0 3-15,-2 0 0 16,0 2 0-16,-3 1 0 15,2 0 0-15,-8-1 0 16,6 4 2-16,3 0-2 16,-4 0 0-16,-1-4 0 15,2 4 0-15,1-2 1 16,2-2-1-16,8 0 0 16,-3-2 2-16,-3 6-3 15,2 0 1-15,-7-3 0 16,1 2-4-16,-1-2 5 15,-2 0-1-15,6 0 0 16,-10-3 2-16,9 0-4 16,-4 0 2-16,0 0 0 15,0 0-2-15,4 0 5 0,0 0-3 16,-3 3 0-16,3-3 1 16,-3 0-1-16,-2 0 0 15,6 0 0-15,-6 0-3 16,5 0 2-16,-3 0 1 15,-4 0 0-15,-6-3 1 16,-6 0-4-16,-1 0 3 16,-4 3 0-16,-2 0-4 15,-4-3 0-15,-5 3 1 16,-7 0 2-16,-5 0-5 16,1 0 6-16,-9-5-6 0,-5 5 6 15,0 0-3-15,0-3 3 16,0-3 0-16,0-4 4 15,0-10 9-15,0-6 4 16,-3-5-17-16,-2-6 0 16,0-3 1-16,5-2 1 15,-6-3-2-15,6 5 0 16,0 7 2-16,0 1 0 16,-5 10 0-16,5 2 0 15,-5 9 7-15,2 0-9 16,3 8 6-16,-2 0-3 15,2 3-1-15,0 0-4 0,0 0-1 16,-4 0-22 0,-1 17-51-16,-2 8-145 0,-3 13-506 15</inkml:trace>
  <inkml:trace contextRef="#ctx0" brushRef="#br0" timeOffset="3306">7144 10899 399 0,'0'0'598'16,"0"0"-593"-16,0 0-5 15,0 0 163-15,0 0-22 0,0 0-68 16,0 0-19 0,-26-14 6-16,26 14-14 0,-4 0-11 15,4 0-5-15,0 0-12 16,0 0-4-16,0 0-6 16,0 0-5-16,0 0 7 15,0 0-8-15,0 0-1 16,0 0 2-16,0 0-1 15,6 0-2-15,12 0 0 16,7 0 0-16,6 0 2 16,5 0-1-16,3 0 0 15,-8 0-1-15,6 0 2 0,-8 0-2 16,-3 0 0 0,-6 3 0-16,-4-1 2 0,-2-2-2 15,-9 3 0-15,0-3 2 16,-5 0 0-16,0 0-2 15,0 0 1-15,0 0 0 16,0 0 7-16,0 0-8 16,0 0 0-16,0 0 0 15,0 0-6-15,0 0-9 16,0 0-45-16,0 6-144 16,-10 5-636-16</inkml:trace>
  <inkml:trace contextRef="#ctx0" brushRef="#br0" timeOffset="5902">6744 10859 939 0,'0'0'0'16,"0"0"0"-16,0 0 67 15,0 0 49-15,0 0-70 0,0 0-12 16,-5 0 14 0,5 0 27-16,0-2-22 0,0 2-9 15,-4 0-9-15,4-4-14 16,-5 4 4-16,3 0-1 16,-3-2-11-16,-3 2 4 15,-3 0-16-15,-1 0 2 16,-7 0 7-16,4 0 0 15,-6 0-1-15,-3 0 1 16,-2 0-8-16,7 0 7 16,-1 0-9-16,-1 0 0 15,0 0 1-15,7 0 0 0,-3 0 0 16,3 0-1 0,-1 0 2-16,5 6-1 0,-1-4-1 15,1 1 0-15,0 0 3 16,-1-3-2-16,6 3 1 15,0 0-2-15,-4-1-1 16,9 4-2-16,-5 5 2 16,-5 3 0-16,10 4-2 15,-5 7 4-15,5 0-1 16,0 4 0-16,0-4 1 16,-4 0 4-16,4 4-5 15,0-5 0-15,0 5 5 16,0-1-5-16,0 6 4 15,0-3 0-15,0 3-4 16,4 0 8-16,-4 0-6 0,0 3 2 16,0-1 5-1,0 1-9-15,0-1 3 0,0 1-3 16,0 0 1-16,0 3-1 16,0-4 0-16,0 4 0 15,0 1 0-15,0 5 2 16,0 3-2-16,0-2 0 15,-4-1 2-15,4-4-1 16,-1-1-1-16,-3 2 0 16,4-3-1-16,-2 2 1 15,2 3 0-15,-3-2 0 16,3 5 2-16,0 0-2 0,0 3 0 16,0-4 0-16,0 1 0 15,0-3 3-15,0-3-3 16,0-5 0-16,0 1 1 15,0-5-1-15,0 1 0 16,0-3 0-16,0 3 1 16,0 0 2-16,0 2 1 15,0 3 3-15,0-1-5 16,0 1 5-16,0 1-7 16,-2-4 0-16,2 1-1 15,-3 0 2-15,-2-3-1 16,3 5 0-16,-2-2 1 15,-1 2-1-15,3 4 0 0,-1-3 0 16,1-4 0 0,2-3 0-16,0-1 0 0,0-1 0 15,0-1 1-15,0 2-3 16,0-1 2-16,0 3 0 16,0-3-1-16,-3 3 0 15,1 0 1-15,2-6 0 16,0-6-5-16,0-2 5 15,0-1-4-15,-3 5 4 16,-2-2-1-16,-1 3 2 16,6 1-1-16,-5-4 0 15,5 3 2-15,0 1-4 0,0-3 2 16,0 2 0 0,0 0-1-16,0 3 0 0,0 1 1 15,0-1 0-15,0 0 0 16,0-5 0-16,0 3 0 15,0-2 0-15,0 0-1 16,0-2 2-16,0-3-1 16,0-1 0-16,5-2 1 15,1-2-3-15,-1 1 2 16,-5-1 0-16,3 0 0 16,2 0 1-16,-3 0-1 15,1 3 0-15,-1 0 1 16,2 3 0-16,-4-1-1 15,1-1 0-15,3-4 0 16,-4 0 0-16,2 0 0 0,-2-3 0 16,3 1 2-16,-1-4-2 15,-2 0 0-15,3-2 0 16,2 0-2-16,-3-4 2 16,2 2 0-16,-3-2 0 15,3 1-1-15,1 0-2 16,0-3 3-16,5 0-1 15,9 0 0-15,-1 0 1 16,0 0 0-16,3 0 3 16,-2 0-2-16,2 0 5 15,-6 0-6-15,6 0 0 16,0 0 4-16,-6 0-3 0,4 0-1 16,-3 0 0-16,3 0 1 15,-2 0-1-15,-2 0 0 16,-1 0 0-16,2 0 0 15,-3 2 0-15,-2 2 0 16,-1-2 0-16,-3-2-4 16,-2 3 3-16,0-3-15 15,-5 0-19-15,0 0-34 16,0 0-141-16,0 0-225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7:28:45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21803 5049 813 0,'0'0'148'16,"0"0"-148"-16,0 0 189 16,0 0-33-16,0 0-56 15,0 0-28-15,0 0-19 16,0-4-9-16,0 4-5 15,0 0-5-15,0 0-1 16,0 0-11-16,0 0-4 16,0 0-2-16,0 0-7 15,0 0 1-15,0 0-2 16,0 4-3-16,0 6 2 0,-10 10-7 16,-8 11 1-16,-1 7 3 15,-1 1-4-15,-1 1 7 16,2-1-3-16,0 5-2 15,4-4 5-15,-1-3-6 16,6-6-1-16,5-8 0 16,0-6-1-16,3-3-4 15,2-8-3-15,-4-4-14 16,3-2-3-16,1 0-28 16,0 0-29-16,-4 0-62 15,-6-6-183-15,5-4-597 16</inkml:trace>
  <inkml:trace contextRef="#ctx0" brushRef="#br0" timeOffset="299.06">21508 5409 1150 0,'0'0'70'0,"0"0"-57"0,0 0 98 16,0 0-23-16,0 0-36 15,0 0-32-15,0 26 3 16,0-3 8-16,0 7-2 16,0-4-4-16,0-1 1 15,0 1-13-15,0-12 1 16,0 0-4-16,2-6-8 16,3-5 0-16,0-3 0 0,8 0-2 15,2 0 0-15,7-11 0 16,8-9 3-16,-6-2-3 15,-2 2-3-15,-6 3-7 16,-6-3-25-16,-5 0-43 16,-5-2-177-16,0 2-986 15</inkml:trace>
  <inkml:trace contextRef="#ctx0" brushRef="#br0" timeOffset="1072.06">22297 4656 1071 0,'0'0'212'0,"0"0"-197"15,0 0 56-15,0 0 49 0,0 0-56 16,0 0-25-16,-20-22-8 15,9 22-13-15,-2 14-8 16,-5 3-6-16,-1 5-3 16,11 6 4-16,3-2-5 15,5-3 0-15,0-3-1 16,0-4-3-16,13-2 0 16,6-5-6-16,2-9-8 15,5 0-2-15,0-3 0 16,-2-14-9-16,-4-2 11 15,-2 1 7-15,-5-2 7 16,-4 1 4-16,-7 5 9 16,-2 6 7-16,0 2 8 0,0 6 2 15,0 0 1-15,0 0-10 16,0 10-14-16,0 13-3 16,0 11 0-16,0 14 3 15,0 5 0-15,0 7-2 16,0 2 3-16,0-2-3 15,0-7 2-15,0-7-3 16,0-13 2-16,-2-5-3 16,-3-10 1-16,5-8 0 15,-4-6 1-15,4-4-1 16,-5 0-1-16,0 0 1 16,-9-12 0-16,-3-8-3 15,-7 0 1-15,-2 1 2 16,7-1 2-16,2 0-2 0,-2 6 0 15,12 2 0-15,-1 4 0 16,8-3-1-16,0 5-12 16,0-8-21-16,18-2-3 15,8-8-50-15,5 2-116 16,0 3-249-16</inkml:trace>
  <inkml:trace contextRef="#ctx0" brushRef="#br0" timeOffset="1544.05">22778 4699 748 0,'0'0'601'0,"0"0"-575"16,0 0-26-16,0 0 64 15,0 0-28-15,0 0-25 0,71-24-11 16,-52 16 1-16,-4 0-1 15,1-3-1-15,-6-1-4 16,0 1-4-16,-6 2 9 16,-4 1 3-16,0 2 31 15,-9 0 9-15,-5 2-9 16,-1 4 23-16,3 0-21 16,-2 0-11-16,4 4 2 15,4 6-16-15,5 0-6 16,1 5-5-16,0 5-3 15,0-4 3-15,10 4-27 16,11-6-21-16,6-2-38 16,6-7-89-16,-2-5-249 0</inkml:trace>
  <inkml:trace contextRef="#ctx0" brushRef="#br0" timeOffset="1910.06">23128 4701 676 0,'0'0'184'0,"0"0"-178"16,0 0 106-16,0 0 21 16,79-40-29-16,-64 35-30 15,-4 0-14-15,-3 2-15 16,-6 0-4-16,1 0-10 16,-3 3-8-16,0-3-5 0,0 0 2 15,0-2 9 1,0 2-7-16,-13-3 2 0,2 4-3 15,-4-2 3-15,-4 4 2 16,3 0-11-16,1 0 2 16,-1 4-3-16,11 7-9 15,-3 0 1-15,6 3-6 16,2 5-3-16,0-7 3 16,2 6-15-16,11-8 2 15,13-4-8-15,0-3-14 16,7-3-16-16,0 0-80 15,1-11-129-15,0-7-151 16</inkml:trace>
  <inkml:trace contextRef="#ctx0" brushRef="#br0" timeOffset="2246.07">23476 4560 731 0,'0'0'364'0,"0"0"-190"16,0 0-24-16,0 0-59 15,0 0-43-15,0 0-7 16,15 46-1-16,-11-21-11 16,1-3-9-16,-5 0-2 15,5-4-15-15,0-6-2 16,0-4-1-16,0-3 0 16,1-5-3-16,7 0-10 15,3 0-5-15,6-9-8 0,2-11-11 16,7 1 7-16,-7 0 9 15,-3 4 19-15,-5 4 2 16,-8 8 12-16,-3 1 16 16,1 2 16-16,-6 0-3 15,5 0-13-15,0 8-14 16,0 9-6-16,2 5 4 16,7-2-12-16,5 0 0 15,8-6-22-15,13-11-98 16,5-3-314-16</inkml:trace>
  <inkml:trace contextRef="#ctx0" brushRef="#br0" timeOffset="2936.06">25214 4616 943 0,'0'0'422'16,"0"0"-408"-16,0 0-14 16,0 0 97-16,13 111-35 15,-11-46-18-15,2 6-4 16,1-4-26-16,0 1 0 15,0-12-9-15,0-6-5 16,-3-12 2-16,3-10-2 0,-1-17 0 16,-4-3 0-16,0-8-6 15,0 0 5-15,0-14-1 16,0-17 2-16,-4-9 3 16,-3-10-3-16,-1-9 0 15,1-4-2-15,2-2 4 16,1 6-2-16,4-3 0 15,0 15 0-15,16 4 8 16,3 12-4-16,3 6-4 16,6 7 2-16,-6 8-1 15,-1 6-1-15,3 4 0 16,0 0-1-16,3 4 1 16,1 16-2-16,0 2 2 15,-4 0-2-15,-9 3 2 0,-6-1 0 16,-9-2 2-16,0-2-2 15,-9 2 10-15,-11-5-4 16,1-3 3-16,7-8-9 16,8-6-4-16,4 0-31 15,9-6-101-15,22-16-290 16</inkml:trace>
  <inkml:trace contextRef="#ctx0" brushRef="#br0" timeOffset="3426.06">26008 4543 1220 0,'0'0'73'0,"0"0"-59"0,0 0 96 16,0 0-24-16,0 0-44 16,0 0-6-16,-78-30-13 15,59 30 15-15,-5 2-15 16,2 12 2-16,-2 6 5 15,5 3-10-15,3-1-10 16,6 4 1-16,8-7-11 16,2-2 2-16,0 0-2 15,11-3-6-15,9-6 1 16,4-4-10-16,7-4-2 16,0-4 4-16,0-10-11 0,-1-6 2 15,-5 1 8-15,-6-3 6 16,-3 2 7-16,-4 2 1 15,-9 8 0-15,3 1 10 16,-6 6 9-16,0 3 8 16,0 0-5-16,0 0-12 15,0 0-10-15,0 12 0 16,0 8 0-16,0-1 3 16,0 4 0-16,1-4-2 15,4 1-1-15,4-6-4 16,0 0-9-16,1-6-19 15,2-2-18-15,4-6-22 16,4 0-73-16,3-6-68 16,-1-10-79-16,2-4-316 0</inkml:trace>
  <inkml:trace contextRef="#ctx0" brushRef="#br0" timeOffset="3725.06">26297 4560 514 0,'0'0'265'0,"0"0"-40"15,0 0-5-15,0 0-55 16,0 0-59-16,0 0-38 15,33-39-23-15,-33 41-25 16,0 12-6-16,0 9 14 16,0 3-6-16,0 4-5 15,0-4-11-15,0-7-3 16,0 1-3-16,0-12-1 16,0-2-1-16,0-2-2 15,0-4-5-15,0 0-1 0,7 0-3 16,7-18 11-16,1-2 0 15,9-2 0-15,-7-1-2 16,4 3 2-16,0 1 0 16,-2 2-6-16,-4 9-15 15,1-1-1-15,-6 3-6 16,4 4-50-16,1 2-96 16,4 0-146-16,2 0-333 15</inkml:trace>
  <inkml:trace contextRef="#ctx0" brushRef="#br0" timeOffset="4152.06">26726 4549 764 0,'0'0'91'0,"0"0"-1"15,0 0 49-15,0 0-18 16,0 0-38-16,0 0-18 16,60-48-6-16,-56 45 14 15,-4 3-7-15,0 0-16 16,0 0 2-16,-14 0-26 15,-1 0-7-15,-6 3-7 16,-3 11 1-16,-2 3 7 16,2 6-1-16,8-1-3 15,1-3-3-15,10-1-12 16,5-4-1-16,0-3 0 16,0-2-4-16,10-6-6 0,9-1-4 15,10-2 0-15,-3-2-2 16,2-13-2-16,-1 1 0 15,-6 0 2-15,-9 0 11 16,-2 6 5-16,-6 2 2 16,-3 3 7-16,-1 3 16 15,0 0-1-15,0 0-5 16,0 0-3-16,4 3-16 16,-2 3-1-16,3 8-1 15,7 0 0-15,-2 0 0 16,1-6-20-16,4-2-12 15,2-6-16-15,11 0-58 16,-1 0-120-16,3-11-267 16</inkml:trace>
  <inkml:trace contextRef="#ctx0" brushRef="#br0" timeOffset="4580.06">27148 4549 1129 0,'0'0'82'0,"0"0"114"15,0 0-75-15,0 0-50 16,0 0-42-16,0 0-5 16,5 28 7-16,-5-9-17 15,0-1-6-15,0-4-4 16,0-6-3-16,0-2-2 0,2-3-1 16,3 0-8-1,6-3-5-15,8 0-19 0,-2-3-14 16,7-8 3-16,0-7-14 15,-2 2 25-15,1-2 20 16,-8-1 14-16,1-1 4 16,-1 4 19-16,-3 2-6 15,2 4 3-15,-5 8 13 16,-9 2 5-16,1 0 7 16,-1 0 0-16,0 0-19 15,0 12-5-15,0 2 17 16,0 5-8-16,0-5-17 0,0-2-4 15,0-2-9 1,0-4 0-16,4-2-2 16,3-2-23-16,7-2-10 0,6 0-2 15,3-2-30 1,1-10-38-16,-4-2-238 0,-9 3-813 16</inkml:trace>
  <inkml:trace contextRef="#ctx0" brushRef="#br0" timeOffset="5673.06">27488 4543 818 0,'0'0'76'15,"0"0"99"-15,0 0-1 16,0 0-44-16,0 0-79 15,0 0-21-15,0-2 2 16,0 2-6-16,0 5-11 16,0 4-4-16,0 2 11 15,1 0-4-15,-1-2-11 16,0-3 4-16,0-6-5 16,0 0-5-16,0 0-1 0,4 0 0 15,-3 0-8-15,3 0-2 16,3 0-15-16,3 0-1 15,4-10 8-15,5 0-10 16,-2-2 0-16,4-2-16 16,-2 3 0-16,-4 3 37 15,-4 2 7-15,2 0 18 16,-6 4 19-16,2 2 1 16,-7 0 2-16,3 0 5 15,0 0-9-15,0 0-11 16,4 2-13-16,1 4-5 15,-1-4-7-15,1 4-4 16,0-3-23-16,1 2-39 16,-1 1-81-16,0-3-188 0,1 0-709 15</inkml:trace>
  <inkml:trace contextRef="#ctx0" brushRef="#br0" timeOffset="6243.06">28326 4405 948 0,'0'0'150'0,"0"0"-17"16,0 0 9-16,0 0-30 15,0 0-54-15,0 0-12 16,-5-26-1-16,-10 24-13 15,-2 2-5-15,-4 0 0 16,0 0-5-16,-1 0 6 0,-1 2-9 16,8 7-3-16,5 2-8 15,3 0-6-15,3 1-2 16,4 2-1-16,0-2-6 16,16 1-4-16,10-4-17 15,6-1-2-15,1 1-5 16,-4-7-11-16,-8 7 12 15,-7-4 20-15,-4 1 14 16,-8 0 7-16,-2 2 16 16,0 4 17-16,-2-1 8 15,-17 3-7-15,-3-2-12 16,-2 2-20-16,-2 2-9 16,2-2 0-16,0 4-29 0,6-4-25 15,5-1-37 1,7-4-283-16</inkml:trace>
  <inkml:trace contextRef="#ctx0" brushRef="#br0" timeOffset="8435.29">21064 9087 790 0,'0'0'78'15,"0"0"6"-15,0 0 72 0,0 0-15 16,0 0-38-16,0 0-33 15,0 0-14-15,0 0-14 16,0 0-9-16,0 0-14 16,0 0 0-16,0 0 0 15,0 0-10-15,0 0 2 16,0 0-7-16,0 0 0 16,0 0 0-16,0 0-3 15,0 0 2-15,0 0-2 16,0 0 1-16,0 0-2 15,0 2 0-15,0 10 0 16,0 5 5-16,0 3-2 0,0 2 2 16,0 4 2-1,0 2-3-15,0-3 6 0,0 7-3 16,0-4-6-16,0-1 3 16,0 3-2-16,0-11-2 15,0-2 0-15,0-6 1 16,0-5-3-16,0-6 2 15,0 0-9-15,0 0-3 16,0 0-10-16,-3 0-15 16,1 0-9-16,-7-9-52 15,-1-5-137-15,3-3-201 16</inkml:trace>
  <inkml:trace contextRef="#ctx0" brushRef="#br0" timeOffset="8975.29">20954 9079 912 0,'0'0'63'0,"0"0"-45"16,0 0 196-16,0 0-70 15,0 0-77-15,0 0-17 16,-2 0-17-16,2 0 0 16,0 0-6-16,0 0-12 15,0 0 3-15,7-6-3 16,3-6-1-16,1-2-5 15,-3 3-5-15,1-3 4 16,-2 0-5-16,1 2-1 16,-1 2 0-16,4-2-2 15,-6 4 0-15,3 2 0 16,-6 0 3-16,-2 6-3 16,3 0 10-16,-3 0-7 15,2 0 4-15,3 0-7 0,4 14 0 16,6 4 12-16,1 2-6 15,3-1-2-15,-2 1-4 16,0-6 1-16,-1 0 0 16,-1-8-1-16,-4 2-2 15,-1-2 1-15,-8-6-7 16,-2 0 0-16,0 0-9 16,0 2-16-16,0 2-41 15,0 1-208-15</inkml:trace>
  <inkml:trace contextRef="#ctx0" brushRef="#br0" timeOffset="20524.41">17682 6180 688 0,'0'0'45'15,"0"0"14"-15,0 0 41 16,0 0-31-16,0 0-17 16,0 0-24-16,0 0 15 0,0 0-19 15,0 2 0-15,0 8 35 16,0 0 5-16,0-1 6 15,0 0-48-15,0 5 6 16,0-1 8-16,0 7-18 16,0 6-2-16,0 2-2 15,0 7-5-15,0 1-4 16,0 3 2-16,0-2-2 16,0 3 7-16,0-1-5 15,6 1-3-15,-3 2 9 16,-1 0-11-16,1 1 4 15,-1 4-3-15,-2 1 0 0,3 3-1 16,-1 3-1-16,-2-1 0 16,0 7 4-16,0-1-4 15,0 4 3-15,0-2-3 16,0-4 4-16,0-1-7 16,0-5 2-16,0-3 0 15,0-3 1-15,0-3 0 16,0 1-1-16,0-1 0 15,5 0 1-15,0 1-1 16,1-1 0-16,-3 3 0 16,-3 0-1-16,0 3 1 15,0 3 0-15,0 3 0 16,0-3 3-16,-5-1-1 16,0-5-2-16,0 1 1 15,5-5 6-15,0 2-6 0,0-3 0 16,0 2-1-16,0-3 2 15,0-1 0-15,0-5-2 16,0 1 0-16,0 3 7 16,0-1-3-16,0 4 1 15,0 3 1-15,0-1-5 16,0-3 7-16,0 1-8 16,0-4 0-16,0 1 0 15,0-9 0-15,0-5 0 16,0-9 0-16,0-8-2 15,0-6-14-15,0 0-90 16,0-18-185-16</inkml:trace>
  <inkml:trace contextRef="#ctx0" brushRef="#br0" timeOffset="38314.22">17653 11632 805 0,'0'0'249'16,"0"0"-240"-16,0 0 125 15,0 0-31-15,0 0-46 16,0 0-7-16,0 0 1 15,-27-36-5-15,27 36-3 16,0 0-15-16,0 0 3 16,0 0-4-16,-4 0-9 15,4 0 6-15,0 0-10 16,0 0-6-16,0 0-2 0,0 0-6 16,0 0 0-16,5 0 0 15,9 0 2-15,2 0 2 16,-1 0-3-16,11 0 0 15,0 0 1-15,3 0-1 16,2 0 0-16,5-3 0 16,-1-2 2-16,-1-4-4 15,1 3 1-15,-10 1 0 16,-2 2-2-16,-4 3 2 16,0 0 0-16,-9 0 0 15,0 0 3-15,1 0-5 16,-4 3 2-16,-2-3 0 15,0 3-1-15,-2-3 1 0,8 0-3 16,-3 0-5 0,-1 0-7-16,2 0 8 0,-2 0-8 15,-2 0 0-15,0-3 4 16,-1-6 1-16,-4-2 10 16,0-4 0-16,0 1-11 15,0-2 9-15,0 2-3 16,-4-1 5-16,-3 5-1 15,-1-2 3-15,1 4 2 16,-4 2 20-16,3 3-12 16,3 3 8-16,-1 0-5 15,6 0-10-15,0 0-3 16,0 0-2-16,0 0-4 16,0 0-1-16,6 0-6 0,9 11 9 15,4 1 2-15,-2 4 0 16,7 2 1-16,1-1 0 15,-3-3-1-15,2 2 0 16,0 2 1-16,-7-2-5 16,-1 1 4-16,-2-3 0 15,-9 0-1-15,0-2 3 16,-5-4-2-16,0 0 6 16,-10-2 4-16,-9 0 11 15,-4 5-3-15,-6-5-7 16,5 0 5-16,3-4-12 0,-5-2-2 15,13 0-2 1,2 3-12-16,6 0-20 0,5 5-49 16,0 4-199-1,9 2-912-15</inkml:trace>
  <inkml:trace contextRef="#ctx0" brushRef="#br0" timeOffset="40496.21">17986 12834 502 0,'0'0'498'0,"0"0"-450"16,0 0 162-16,0 0-91 0,0 0-35 16,0 0-23-16,0 0-18 15,-14 0-12-15,14 0-14 16,0 0 2-16,5 0-11 15,9 0-7-15,15 0 7 16,7 0-7-16,6 0 2 16,2 0-1-16,-2 0-1 15,3 0 0-15,-4-2-1 16,-1-6 0-16,-1-1-2 16,-8-2-4-16,-5 0-2 15,-11 5 6-15,-6 0-8 16,-7 6 10-16,-2 0 5 15,0 0-1-15,-7-2-2 16,-7-2-2-16,2 0 0 16,-2-2 0-16,4 0-2 0,0-6-2 15,4 4-4-15,1 0-2 16,0-1 8-16,2 6 0 16,3 0 2-16,-2 1 9 15,2 2-3-15,0 0 5 16,0 0-3-16,0 0-7 15,0 0-1-15,0 0 0 16,2 0-11-16,17 0 5 16,5 0 6-16,2 0 0 15,-1 2 0-15,1 7 0 16,-5-1 0-16,-2 4 0 16,-7-4 0-16,-3 4 8 0,1-4-2 15,-10 0 6-15,0 1 0 16,0-1 5-16,0 1 9 15,-10 2-5-15,-11 5 1 16,-3-2 0-16,-2 4-10 16,0-4 5-16,7 0-11 15,4-5-5-15,8-1-2 16,3-5 0-16,3-3-5 16,1 0-5-16,0 0-19 15,0 0-20-15,0 3-56 16,0-3-172-16,0 0-938 0</inkml:trace>
  <inkml:trace contextRef="#ctx0" brushRef="#br0" timeOffset="52173.7">18163 13908 514 0,'0'0'43'0,"0"0"106"16,0 0 37-16,0 0-72 15,0 0-30-15,0 0 16 16,0 0-4-16,-5 0-25 16,3 0-11-16,-1 0-10 15,3 0-4-15,0 0-6 16,0 0-18-16,0 0-5 0,0 0-14 16,0 0 1-16,0 0-6 15,0 0 2-15,0 0-7 16,10 2 7-16,4 2-1 15,7-2 1-15,-6-2 0 16,4 2 1-16,2-2-1 16,-1 0 0-16,-4 0-1 15,5-2 1-15,-3-4-1 16,-5 4 1-16,-5-2 0 16,-1 2 0-16,-7 2 0 15,0 0 0-15,0 0-1 16,3 0 1-16,-3 0-9 0,2 0-3 15,-2 0-9-15,0 0-32 16,0 0-41-16,4 0-75 16,-4 0-158-16,0 0-575 15</inkml:trace>
  <inkml:trace contextRef="#ctx0" brushRef="#br0" timeOffset="53463.7">18254 15183 892 0,'0'0'77'0,"0"0"88"16,0 0-3-16,0 0-76 15,0 0-49-15,0 0-17 16,6 6 3-16,9-4 27 16,-1 1-21-16,7 3-15 15,-6-3 4-15,1-1-7 0,-1 2-1 16,-1-4 2 0,-9 0-5-16,5 0 7 0,-6 0 2 15,-4 0-6-15,0 0 7 16,0 0-10-16,0 0 4 15,0 0 1-15,0 0-9 16,0 0 5-16,0 2-5 16,0-2-3-16,0 2 0 15,0-2 0-15,0 0 0 16,0 0 0-16,0 4 0 16,0-4 0-16,0 0 0 15,0 0 0-15,0 0 4 16,0 0-4-16,0 0 5 15,0 0 2-15,0 0-5 0,0 0 4 16,0 0-6-16,0 0 0 16,0 0-3-16,0 0 3 15,0 0 0-15,0 0 0 16,0 0 2-16,0 2-3 16,0-2 1-16,0 0 0 15,0 0-2-15,0 0 2 16,0 0 0-16,0 0 0 15,0 0-7-15,0 0 2 16,0 0-4-16,0 0-5 16,0 0 9-16,0 0-8 15,0 0-5-15,0 0-17 16,1 0-24-16,5 0-62 0,-1 0-162 16,3 0-422-16</inkml:trace>
  <inkml:trace contextRef="#ctx0" brushRef="#br0" timeOffset="116735.5">8256 13645 557 0,'0'0'319'0,"0"0"-270"0,0 0 75 15,0 0 38-15,0 0-85 16,0 0-32-16,0 0-9 16,0-2 0-16,0 2 2 15,0-4-15-15,0 2 12 16,11-4-10-16,-1-2-11 15,4-1-1-15,-4 0-6 16,9 1-1-16,-2 2 6 16,-1-2-9-16,3 5 2 15,2-3 1-15,3 0-5 16,1 2 3-16,5-6-2 16,-3 0-1-16,3 0 3 0,-1 0-3 15,-3 1 0 1,-6 1 1-16,5 5 0 0,-5 0-3 15,1 3 3-15,0 0 0 16,3 0 2-16,-2 3-2 16,2 5-2-16,2-2 1 15,-2 0 0-15,-3-1 0 16,-1-2-1-16,-1 3 0 16,-3 0-1-16,-1-2 2 15,-4 6-1-15,3-4 1 16,-2 2 0-16,-4 0 1 15,3 3-2-15,-1 3 0 16,0 4 6-16,6 6-6 16,-1 5 4-16,1 2 0 15,-1 0-2-15,-1 0 1 0,-4 0 0 16,1-2-3-16,-3-1 8 16,-3-3-7-16,-3-5 3 15,2-4-3-15,-4-1 1 16,1-7 1-16,-1-2-3 15,0-3 0-15,0-3-2 16,0 0 2-16,0 0-1 16,0 0 0-16,0 0-7 15,0 0 8-15,-5 0-10 16,-5-3-3-16,-1 0 10 16,-4 0-4-16,10 0 2 15,-6-2 1-15,1-1-9 0,0-3 10 16,-1 1 3-16,-2 0 0 15,2 0-2-15,6-4 3 16,0 4-1-16,-4-1 0 16,4 1 1-16,0 5 3 15,0-6-3-15,3 7-1 16,-1-2 7-16,1-1-5 16,2 5 3-16,0 0 2 15,0 0-2-15,0 0 3 16,0 0-4-16,0 0-1 15,0 5 7-15,0 13-8 16,5 1-1-16,6 9 6 16,4 4-6-16,1-4 3 15,8-1-3-15,-4-1 0 0,1-3 1 16,5-3-2-16,-2-6 0 16,-3-2 0-16,-1-8-1 15,1 0 0-15,-7-4 0 16,-2 0-3-16,2-6 2 15,-4-14 0-15,-5-5 2 16,5-7 3-16,-1-2 1 16,-7 7 9-16,-2-1-4 15,3 4-3-15,-3 8 4 16,0 8-8-16,0 5-1 16,0 3-2-16,0 0-14 0,2-3-54 15,3 0-144-15,-1 3-655 16</inkml:trace>
  <inkml:trace contextRef="#ctx0" brushRef="#br0" timeOffset="161777.34">20923 13069 628 0,'0'0'156'15,"0"0"-34"-15,0 0 30 16,0 0-32-16,0 0-45 16,0 0-31-16,0 0-8 15,0 0 0-15,0 0-4 16,0 0 15-16,0 0-2 16,0 0-10-16,0 0 2 15,3 0-6-15,-3 0-13 0,0 0-6 16,0 6-6-16,2 2 0 15,3 9-2-15,4 8-4 16,-4 1 9-16,2 5-7 16,1 3 1-16,3 5 2 15,-1-1-1-15,0-5 2 16,1 1-4-16,-1-6-1 16,4-6 1-16,-7-2-2 15,3-9 0-15,-5-5-2 16,-1-3-7-16,-3-3-10 15,-1 0-20-15,0-11-64 16,0-14-78-16,0-7-129 16</inkml:trace>
  <inkml:trace contextRef="#ctx0" brushRef="#br0" timeOffset="162323.34">20842 13222 642 0,'0'0'113'16,"0"0"-87"-16,0 0 122 15,0 0 18-15,0 0-63 16,0 0-54-16,0-20-21 16,0 8-3-16,0 1-2 15,0-3 2-15,0 0 9 16,0 2-3-16,0 2-1 15,0-2-4-15,0 0-6 16,0-2-14-16,5 4 7 0,0 4-5 16,0-3 5-1,0 4-2-15,4-4-3 0,-7 3 5 16,3 1-5-16,-2 0 3 16,-1 1 5-16,2 4-9 15,-4 0 4-15,1 0 3 16,-1 0-2-16,11 0 5 15,8 20-17-15,5 6 3 16,7 5 3-16,3 3-6 16,-3-6-5-16,5-9-44 15,-5-13-132-15,-7-6-565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7:19:05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21837 9838 264 0,'0'0'142'16,"0"0"80"-16,0 0-39 15,0 0-46-15,0 0-16 16,0 0-12-16,0 0-37 16,0 0-36-16,0 0-7 0,0 0-21 15,0 0-7-15,0 0-1 16,0 0 0-16,0 0-6 15,0 0 6-15,0 0 0 16,0 0 4-16,-5 0 7 16,5 0 10-16,0 0 9 15,0 0-7-15,0 0-8 16,0 0 5-16,0 0-2 16,0 0 6-16,0 0 4 15,0 0 2-15,0 0 5 16,-3 0-8-16,3 0-8 15,0 0 1-15,0 0-8 16,0 0 5-16,0 0-7 0,0 0-6 16,0 0 2-16,0 0-6 15,0 0 0-15,0 0-2 16,0 0 2-16,0 0 0 16,0 0 0-16,0 0 2 15,0 0-2-15,0 0 0 16,0 0 0-16,0 0-2 15,0 0-6-15,0 0-11 16,0 0-13-16,0 0-27 16,0 0-53-16,0 0-165 0</inkml:trace>
  <inkml:trace contextRef="#ctx0" brushRef="#br0" timeOffset="1731.77">20471 13736 1170 0,'0'0'73'0,"0"0"-39"15,0 0 14-15,0 0-8 16,0 0-38-16,0 0-2 15,0 0-23-15,2-6-38 0,7 0-54 16,-4 3-214 0</inkml:trace>
  <inkml:trace contextRef="#ctx0" brushRef="#br0" timeOffset="4747.35">24108 11351 722 0,'0'0'464'0,"0"0"-464"15,0 0 10-15,0 0 84 16,0 0-22-16,0 0-43 16,0 0-10-16,0 0 21 15,0 0 26-15,0 0-9 16,-2 0-4-16,-1 0-1 16,3 0-13-16,-2 0-3 15,-2 0-11-15,4 0-9 16,-1 0-4-16,1 0-12 15,0 0 0-15,0 0-3 0,0 0-21 16,0 0-18-16,0-4-32 16,0-1-158-16</inkml:trace>
  <inkml:trace contextRef="#ctx0" brushRef="#br0" timeOffset="12031.52">22444 13594 514 0,'0'0'81'15,"0"0"30"-15,0 0 69 0,0 0-27 16,0 0-60-16,0 0-61 16,0 0-16-16,1 0 9 15,-1 0-1-15,0 0-3 16,0 0-8-16,0 0 9 16,4 0-3-16,1 0-9 15,0 0 9-15,4 0 1 16,1 0-9-16,1 0 0 15,4 0-9-15,6 0 1 16,-1 0-2-16,6 0-1 16,-2 0 0-16,2-6-6 15,-5 1-11-15,-2 5-18 16,-12 0-55-16,-7 0-241 0</inkml:trace>
  <inkml:trace contextRef="#ctx0" brushRef="#br0" timeOffset="27426.1">23967 15409 217 0,'0'0'77'0,"0"0"-69"16,0 0 27-16,0 0 183 15,0 0-40-15,0 0-54 16,0 0-27-16,0-34-9 16,0 34-37-16,0 0 5 15,0 0-5-15,0 0-1 16,0 0-1-16,0 0-25 15,0 0-11-15,0 0 7 16,0 0-10-16,0 0 6 16,0 0-12-16,-2 0 0 15,2 6 0-15,-4 10 5 0,4 4-4 16,0 0 0-16,0-3-4 16,0-1-1-16,0-4 0 15,6 2 3-15,2-6-3 16,-3 1 0-16,0-3 0 15,1 2-1-15,2 1 2 16,-1-1-1-16,3 1 0 16,1-1-2-16,-1-2 0 15,6 0 0-15,1-4-3 16,-2 2 1-16,3-4-6 16,2 2 7-16,-1-2 1 15,5 2 4-15,-3 2 1 16,1-4-3-16,1 2 1 0,3-2-2 15,-1 0 4-15,5 0-3 16,1 0 4-16,-4 4-2 16,8-4 5-16,-4 2 0 15,3-2-1-15,-3 0 18 16,-1 3-10-16,1 0-1 16,-6-1-11-16,5 4-1 15,4 0 2-15,1-1-3 16,2 1-5-16,3-3 0 15,1 2 1-15,-1-1-3 16,0-2-3-16,-1-2-4 16,-3 0 13-16,1 3-1 0,-1 0 2 15,-5-3 5-15,-4 2-3 16,1-2 8-16,-4 0-7 16,2 4-3-16,3-2 2 15,0-2-2-15,2 0-2 16,2 4 0-16,0-4 2 15,0 2-2-15,5-2 3 16,-2 0-1-16,0 0 1 16,0 0 0-16,2 0-1 15,-2 0 8-15,4 0-4 16,-2 0 2-16,1 0-6 16,3 0 1-16,1 0-1 15,-5 0 2-15,5 0 1 16,-5 0-3-16,1 0 0 15,6 0 0-15,1 0 3 0,4 0 5 16,2 0 9-16,-2 6-17 16,0 0 0-16,-9-1-1 15,2 4-5-15,-5-7 4 16,5 4-5-16,0-3 7 16,2 2-1-16,0-2-12 15,0-3-6-15,0 3-7 16,1-3 4-16,4 0 22 15,-3 0 0-15,-1 0 2 16,2 0-2-16,-5 0 0 16,2 0 0-16,2 0 5 15,1 0 2-15,-3 0-7 0,-4 0-1 16,0 0-8-16,1 0 1 16,1 0 8-16,-5 0 9 15,0 0-9-15,-11 0 6 16,-3 0-3-16,0 0 2 15,-6 0-2-15,6 0 4 16,0 0-7-16,3 0 2 16,3 0-4-16,-1-6-1 15,-1 4 3-15,1-1 0 16,0 0 0-16,-3 3 0 16,0-3 0-16,-2 3-9 15,-3 0 4-15,-4 0 2 0,-3 0 3 16,-1 0 0-16,-2 0 1 15,-1 0-4 1,-3 0 3-16,2 0 0 0,-3 0 2 16,3 0-2-16,0 0 0 15,-2 0-8-15,1 0 1 16,-1-3 7-16,2-5 1 16,-2 0 0-16,1-4 0 15,-1-2 1-15,-2-6-4 16,-1 1-2-16,-3-5 0 15,-1 2 4-15,0 0 5 16,0 2-2-16,0 3 20 16,0 3-10-16,0 6 3 0,0-2-6 15,0 8-5 1,0-1-5-16,0 3-34 0,0 0-53 16,0 5-167-16,0 7-681 15</inkml:trace>
  <inkml:trace contextRef="#ctx0" brushRef="#br0" timeOffset="29344.31">21589 16679 701 0,'0'0'345'0,"0"0"-345"16,0 0-26-16,0 0 26 15,0 0 38-15,0 0 1 16,0 0 16-16,0-12 8 16,0 12 15-16,0 0 9 15,0 0-39-15,0 0-10 16,0 0-16-16,0 0-22 15,0 3 0-15,0 6 0 16,0 5 0-16,2 5 0 16,2-1 1-16,-3 1-1 15,3 1 4-15,1 0-3 0,0 0-1 16,4 0 0-16,-2-4 0 16,1-5-1-16,-1 1 0 15,3-6 0-15,4-1-1 16,7-2 2-16,-1-3-4 15,6 0 4-15,-2 0 0 16,2 0 0-16,4-6 2 16,1-2-2-16,0 2 0 15,3 0 2-15,2 1-4 16,-1-1 2-16,1 1-3 16,3-1 3-16,-4 6-10 15,-2-3 9-15,1 3 1 16,-3 0 0-16,-2 0 3 0,1 3-3 15,-3 6 1-15,-3-1-1 16,7-5-4-16,-5-1-17 16,-2-2-10-16,-3 0 5 15,-6 0 11-15,1 0-4 16,-6 0 15-16,-5 0 3 16,-1 0 2-16,1-2 2 15,-5 2 5-15,0 0-3 16,0 0 2-16,0 0-1 15,0 0 14-15,0-6 14 16,0-2-17-16,0-7-17 0,0-5-6 16,0 1 5-1,0-1-2-15,0 0-8 0,0 6 11 16,0 6 1-16,0 6 8 16,0 2 2-16,0 0-11 15,0 0-5-15,0 0-8 16,0 0-17-16,0 0-28 15,0 10-119-15,0 7-864 16</inkml:trace>
  <inkml:trace contextRef="#ctx0" brushRef="#br0" timeOffset="32262.32">22289 11683 156 0,'0'0'173'16,"0"0"36"-16,0 0-39 15,0 0-25-15,0 0-53 16,0 0-10-16,8-8-1 16,-8 8-27-16,0 0-9 15,0 0 7-15,0 0 7 0,0 0-10 16,0 0-12-16,0 0 6 16,0 0-12-16,0 0-9 15,0 0 1-15,0 0-12 16,0 0 0-16,0 0-1 15,0 0-8-15,0 0 5 16,0 0-1-16,0 0-1 16,0 0 8-16,0 0-2 15,0 0 2-15,0 0-6 16,0 0-5-16,9 0-2 0,1 0-3 16,6 0 3-1,4 0-1-15,1 0 3 0,8 0-2 16,-1-3 0-16,1 0 2 15,1 0-3-15,-8 1 1 16,0-1 0-16,-4 0 1 16,-10 3 1-16,-1 0-2 15,-7 0 0-15,0 0 0 16,0 0 1-16,0 0-1 16,0 0 1-16,0 0-1 15,0 0 0-15,0 0-4 16,0 0 2-16,0 0-13 15,0 0 7-15,0 0-3 16,0-3-5-16,0 3 7 16,0-3-5-16,0 3 10 0,0-6 4 15,0 2 4-15,0-2-1 16,0-2 0-16,0 2-2 16,0 0 3-16,-2-2-4 15,-1-2 1-15,1 2 1 16,-1 0 0-16,3 2 2 15,-2 1-3-15,2 2 4 16,0 0 7-16,0 3-9 16,0 0-1-16,0 0-2 15,0 0-2-15,0 0 2 16,0 0-4-16,0 0-1 16,5 6 2-16,11 5 0 15,-1 0 3-15,6 6-1 16,-2-3 3-16,1 0-2 0,-4 0 0 15,-6-5 0-15,-5-1-2 16,-5 1 2-16,6-4 0 16,-6 4 1-16,0-4-1 15,0 1 6-15,0 2-1 16,-6-2 2-16,-7 2 6 16,1-2-3-16,-4 0 3 15,1 0-3-15,1-4-4 16,-2 4 3-16,6 0-9 15,0 2 2-15,5 1-5 16,-1-1 1-16,1 0-2 0,5 4-13 16,0-4-29-1,0-4-42-15,5-4-197 0</inkml:trace>
  <inkml:trace contextRef="#ctx0" brushRef="#br0" timeOffset="36363.35">21190 15488 815 0,'0'0'262'0,"0"0"-237"16,0 0-25-16,0 0 4 0,0 0 22 15,0 0 10-15,0 0 11 16,0-18 7-16,0 16 25 15,0 2-3-15,0 0-24 16,0 0-9-16,0 0-10 16,0 0-20-16,0 0-10 15,0 0-3-15,0 6-6 16,10 10 5-16,6 7 0 16,9 5 1-16,5-2 1 15,-4 0 3-15,3-4-4 16,-7-3 0-16,2-1-1 15,-3-4 0-15,-2-6-11 16,-7-2-10-16,-2 0-2 16,-5-4-9-16,-1-2 0 15,-4 0-13-15,2 0-14 0,-2 0-6 16,0 0 12-16,0-11 9 16,0-8 30-16,0-5 15 15,-2 2-1-15,-3-1 2 16,0 3-1-16,1 4 18 15,2 2-18-15,2 5 23 16,0 1 8-16,0 5-8 16,0 3 26-16,0 0-17 15,0 0-21-15,0 0 13 16,0 0-9-16,0 0-8 0,0 14 3 16,12 8 19-1,6 2-7-15,-1 6-12 0,2-1-3 16,3 1 2-1,1-1-7-15,-6-4-2 0,2 0 0 16,-9-5 3-16,-3-6-1 16,-2-2-1-16,-5-4 6 15,0-3 8-15,0 1-5 16,-12 0 8-16,-12 2-3 16,-7-2-5-16,-5 2 2 15,-4-2-7-15,4 2 2 16,5-4 4-16,4 1-11 15,16-2 0-15,4 0-10 16,7-3-35-16,12 0-103 16,21 0-446-16</inkml:trace>
  <inkml:trace contextRef="#ctx0" brushRef="#br0" timeOffset="37827.72">20980 14794 688 0,'0'0'328'0,"0"0"-284"16,0 0-33-16,0 0 52 15,0 0 24-15,0 0-23 16,-28-14-13-16,18 14-6 16,-1 0 5-16,3 0-3 15,3 0-20-15,-1 0-14 0,1 0-6 16,5 0-7-16,-3 0 0 16,1 6-2-16,-3 2-4 15,1 0 5-15,4 4 1 16,-1-4 0-16,-3 0-3 15,4 1 2-15,0-1-2 16,0 4-7-16,5-4-11 16,9 4 3-16,2-2 1 15,-1 2 1-15,1-1 15 16,-3 0 1-16,-2 4 0 16,-6 1 10-16,0 2 4 15,-5-2 2-15,0 1-14 0,0-3 4 16,0-2 15-1,0-2-6-15,-14 2 12 0,-3-4 0 16,-4 1-10-16,-3-3-1 16,0-1-11-16,2-2-5 15,1 0 2-15,2-3-2 16,9 0-4-16,1 0-9 16,4 0-16-16,5 0-14 15,0 0-64-15,16 0-166 16,11 0-424-16</inkml:trace>
  <inkml:trace contextRef="#ctx0" brushRef="#br0" timeOffset="39140.33">21064 14612 189 0,'0'0'180'16,"0"0"29"-16,0 0 24 15,0 0-64-15,0 0-5 16,0 0-20-16,15-47-47 16,-20 35-42-16,-8 4-17 15,-5-3-1-15,-6 0-18 16,-7 3-14-16,5 2 14 16,-8 6-5-16,-1 0 2 0,-2 0 5 15,-3 2-14-15,-5 16 7 16,4 4-4-16,-1 3-2 15,-1 3 4-15,7 4-9 16,2 4-1-16,8 3-2 16,10 4 1-16,3 8-1 15,7-1 1-15,6 10-1 16,0-1 1-16,9-2-1 16,15-1-2-16,9-9-3 15,7-4-10-15,9-11 4 16,12-12-10-16,-1-12-15 15,6-8-7-15,4 0 8 16,-8-18 1-16,4-7 11 16,-6-9-2-16,-14-2 19 0,-4-1-4 15,-13-5 10-15,-8 2 6 16,-13-3 9-16,-8 1 21 16,-3-9 0-16,-25 1-14 15,-10-7-2-15,-5 10-3 16,-5 7-8-16,7 12 0 15,5 8-6-15,6 5-5 16,11 11 2-16,9 0-26 16,5 4-33-16,5 0-59 15,0 0-201-15,5 0-732 16</inkml:trace>
  <inkml:trace contextRef="#ctx0" brushRef="#br0" timeOffset="39562.33">20769 14624 1095 0,'0'0'162'0,"0"0"-160"16,0 0 15-16,0 0 50 0,0 0-42 15,0 0-24 1,-8-2-1-16,8 18 5 0,8 18 47 16,8 5 0-16,1 12-26 15,7-3-11-15,2 3 9 16,3-3-14-16,2-3-5 15,-1-2 4-15,-3-3-7 16,1-10 6-16,-6-1-8 16,-3-9 1-16,-7-6-3 15,-3-6-3-15,-7-2-15 16,-2-4-15-16,0-2-19 16,0 0-16-16,-2 0-41 15,-14 0-186-15,-3 0-678 0</inkml:trace>
  <inkml:trace contextRef="#ctx0" brushRef="#br0" timeOffset="45466.71">20509 9657 269 0,'0'0'475'16,"0"0"-331"-16,0 0 0 15,0 0-11-15,0 0-29 16,0 0-35-16,0 0-30 15,0 0-4-15,-15 5-13 16,15-5-4-16,0 0 2 16,0 4-1-16,-5-2 4 15,3 4-10-15,-3 6-3 16,0-2 6-16,-1 2-11 0,-2 2 2 16,1 6 3-16,-2 3-5 15,-1 1 5-15,0 2-3 16,-1 3 1-16,-3-1 7 15,8-3-8-15,-5 0 0 16,6 0-3-16,-4 1-2 16,6-3 2-16,-4 2-4 15,2 0 2-15,2 1 4 16,-3-3-3-16,1 1 4 16,-2 2-2-16,2 5-2 15,-3 1 4-15,1-2 0 16,-4 4-1-16,3 1 1 0,-1-5-5 15,2-1 2 1,2-1-2-16,2-6-2 0,-3 4 2 16,6-3-2-16,0 5 0 15,0-3 2-15,-1 6-2 16,-3 6 3-16,-3-4 3 16,2 7-4-16,0-3 1 15,-4-3-3-15,4-4 2 16,-5 2 0-16,10-1-2 15,-5-1 0-15,1-1 0 16,4 7 0-16,-1-4 0 16,-3 1 0-16,2 1 0 15,-3 0 1-15,2 0 1 0,-2-5-2 16,-1-1 7 0,1 3-7-16,0-6 2 0,3 0-2 15,2 0 1-15,-3-1-2 16,3 1 1-16,0 0 0 15,0 6 0-15,0 1 0 16,0-2 0-16,0 7 0 16,-2-6 1-16,-1 0-1 15,1-2 0-15,-1-1 0 16,1-3 0-16,2 3 0 16,0 3 0-16,0 0 0 15,0 4 1-15,0-2-3 0,0 1 2 16,0-6 0-1,0 0 1-15,0-3-1 0,0-1 0 16,0 1 0-16,0-3 1 16,0 4-3-16,0-1 3 15,0 3-1-15,0 4 0 16,2-2 0-16,1 4 0 16,-3-3 0-16,2 1 0 15,-2-7 0-15,0-3 0 16,0 0 0-16,0-2 0 15,0 0 2-15,0 3-2 16,0-3 0-16,0 5 0 16,0 1-2-16,0 2 2 15,0 0 0-15,0 0 0 16,0 1 1-16,0-1-1 0,0 0 0 16,0 3 0-16,0-3 0 15,0 0 0-15,0-3 0 16,3-1-1-16,-1-2 1 15,1-2 0-15,-1 3 0 16,2-1 2-16,1-2-4 16,0 2 2-16,0 1 0 15,0 3 0-15,0-4 2 16,-3 3-2-16,3 1 0 16,-1-4 1-16,-4-2-2 15,5-1 1-15,-5 1 0 16,8 3 0-16,-2-3 0 0,-1 0 0 15,2 2 0-15,1 0 0 16,-1 1 1-16,2 0-1 16,-4 2 0-16,5-3-2 15,-4 1 4-15,4 0-3 16,-2-4 1-16,-1 1 0 16,4-2-1-16,-3 1 1 15,3 1 0-15,-4 0 0 16,3 0 3-16,-2-6-5 15,1-1 2-15,-2-1 0 16,2-1-2-16,1-2 0 16,0-1 1-16,-3-2-1 15,2 5 1-15,-2-6 1 16,1 1 0-16,-3 3 0 16,1-6 0-16,-1 2 0 0,-2-2 0 15,2 0 0-15,-5-3 0 16,2 3 0-16,2 0 0 15,-3-1 1-15,-1-2 1 16,4 3-2-16,-4 0 0 16,5-3 0-16,-5 0 2 15,2 2-2-15,-2-2 0 16,3 0 1-16,-3 0 1 16,0 0 0-16,0 0 2 15,0 0 1-15,0 0-4 16,0 0 1-16,0 0 0 15,0 0-2-15,0 0 5 0,0 0-5 16,0 0 3-16,0 0 4 16,0 0-2-16,0 0 1 15,0 0-3-15,0 0-2 16,0 0 0-16,0 0-1 16,0 0 0-16,0 0 0 15,0 0 1-15,0 0-1 16,0 0 0-16,0 0 1 15,0 0 1-15,0 0-2 16,0 0 1-16,0 0 1 16,0 0-1-16,0 0-1 15,0 0 0-15,0 0 1 16,0 0-1-16,0 0 0 0,0 0 0 16,0 0 3-16,0 0-3 15,0 0 5-15,0 0 3 16,0 0-2-16,0 0 2 15,0 0-5-15,0 0-2 16,0 0 0-16,0 0 0 16,0 0-1-16,0 0 0 15,0 0 0-15,0 0 1 16,0 0-1-16,0 0 0 16,0 0-1-16,0 0 2 15,0 0 0-15,0 0-1 16,0 0 0-16,0 0 0 15,0 0 0-15,0 0 0 0,0 0-1 16,0 0 2-16,0 0-1 16,0 0 0-16,0 0 0 15,0 0 0-15,0 0 0 16,0 0 0-16,0 0 0 16,0 0 1-16,0 0-1 15,0 0 0-15,0 0 2 16,0 0-3-16,0 0 1 15,0 0 0-15,0 0 0 16,0 0 0-16,0 0 0 16,0 0-1-16,0 0 3 15,0 0-3-15,0 0 1 0,0 0 0 16,0 0 0 0,0 0 2-16,0 0-2 0,0 0 0 15,0 0 1-15,0 0-2 16,0 0 1-16,0 0 0 15,0 0 0-15,0 0-1 16,0 0 1-16,0 0 0 16,0 0 1-16,0 0-1 15,0 0 0-15,0 0 0 16,0 0 2-16,0 0-2 16,0 0 0-16,0 0-2 15,0 0 4-15,0 0-2 0,0 0 0 16,0 0 0-1,0 0-2-15,0 0 3 0,0 0-1 16,0 0 0-16,0 0 1 16,0 0 0-16,0 4-1 15,0-4 0-15,0 0-1 16,0 0 1-16,0 0 0 16,0 0-1-16,0 0 3 15,0 0-3-15,0 0 1 16,0 0 0-16,0 0 0 15,0 0 0-15,0 0 0 16,0 0 0-16,0 0 1 16,0 0-1-16,0 0 0 15,0 0-1-15,0 0 0 16,0 0 0-16,0 0 1 0,0 0 0 16,0 0 2-16,0 0-2 15,0 0 0-15,0 0 0 16,0 0-1-16,0 0 1 15,0 0 0-15,0 0 0 16,0 0-1-16,0 0 0 16,0 0 1-16,0 0 0 15,0 0-2-15,0 0 4 16,0 0-3-16,0 0 1 16,0 0-3-16,0 0 3 15,0 0-8-15,0 0-10 16,0 0-8-16,-3 0-19 0,-4-4-40 15,-12-4-131-15</inkml:trace>
  <inkml:trace contextRef="#ctx0" brushRef="#br0" timeOffset="47197.6">21770 17072 853 0,'0'0'170'0,"0"0"-154"15,0 0 35-15,0 0 42 16,0 0-19-16,0 0-13 15,0 0 5-15,0 0-8 16,0 0-13-16,0 0-6 16,0 0-11-16,0 0-2 15,0 0-5-15,0 8-1 16,-5 6 8-16,-12 8-16 16,-4 7-3-16,-1 1 3 0,-8 7-3 15,1 3-2-15,2 2-7 16,-1 6 0-16,6 0 0 15,-2 0 2-15,3-3-2 16,2-3 0-16,2-5 0 16,3-3 0-16,2-6 0 15,-2-11-4-15,11-3-2 16,3-8-13-16,0-6-14 16,0 0-26-16,0-23-63 15,13-11-51-15,6-11-155 16,2-5-525-16</inkml:trace>
  <inkml:trace contextRef="#ctx0" brushRef="#br0" timeOffset="47779.61">21650 17119 1027 0,'0'0'0'0,"0"0"0"0,0 0 0 16,0 0 10-1,0 0 75-15,0 0-3 0,-59-6 2 16,52 12-1-16,-1-3-22 16,1 0-10-16,2-1 3 15,5-2-25-15,-4 0-17 16,4 0-7-16,0 0-4 16,0 0-1-16,0 0-2 15,0 0-6-15,0-2 3 16,14-12 5-16,3-6 0 15,11-5 0-15,3-1 0 16,5 1 4-16,-5 5-3 16,0 2 3-16,-9 8 7 0,-5 4-7 15,-8 3 0-15,-7 3 5 16,1 0 5 0,-3 0 0-16,2 9-4 0,3 11 16 15,0 5 1-15,0 0-12 16,-1 4 0-16,-2-1-6 15,1 0-5-15,-1-3 3 16,-2-3-7-16,3-4 0 16,-3-4-2-16,0-9-11 15,9 1-17-15,-4-6-31 16,2 0-85-16,2-3-356 16</inkml:trace>
  <inkml:trace contextRef="#ctx0" brushRef="#br0" timeOffset="50054.61">23739 10162 1538 0,'0'0'20'0,"0"0"-8"15,0 0 20-15,0 0-9 16,0 0-4-16,0 0-19 16,0 0-16-16,19-3-37 0,-14 18-193 15</inkml:trace>
  <inkml:trace contextRef="#ctx0" brushRef="#br0" timeOffset="100004.77">22240 10997 504 0,'0'0'133'0,"0"0"-130"16,0 0 92-16,0 0-4 16,0 0-35-16,0 0 12 15,0 0 38-15,0 0-24 0,0 0 8 16,0 0-30-16,0 0-10 16,0 0-8-16,0 0-11 15,0 0-1-15,0 0-6 16,0 0-6-16,0 0 9 15,0 0-17-15,-10 0-5 16,-4 0 12-16,-1 0-11 16,-4 0 1-16,-2 0 0 15,1 0-5-15,-1 0 18 16,0 0-13-16,1 0-1 16,-5 0 14-16,5 0-16 15,-4 0 3-15,-2 0-5 16,5 0 2-16,2 0-2 0,4 0-2 15,-1 4 0-15,1-2-1 16,1 4 2-16,2 0-1 16,-2 2 0-16,2 0 1 15,-2 4 1-15,0-1 1 16,2 0-3-16,2 0 4 16,0 1-3-16,-1 0-1 15,3 2 0-15,-3 0 4 16,6 0 2-16,-3 5-6 15,-3 1 2-15,4 0 6 16,-1 0-8-16,3-3 4 16,-2 3-4-16,3-4 5 0,-1 7-2 15,3-1-3-15,-3 4 0 16,2 2 9-16,-2 3-8 16,-1-3 6-16,3 4-3 15,1-4-3-15,2-3 5 16,0 1-6-16,0-1 0 15,0 0 0-15,0 0 2 16,0 1-2-16,0-1 0 16,0 3 4-16,0 0-1 15,0 4-3-15,0-4 1 16,0 3 7-16,0 0-7 16,-3-3 1-16,1 0 4 15,-1-2-5-15,3-1 8 0,-2-3-9 16,2 2 0-1,-3-2 0-15,3-3 2 0,-2 1-2 16,-2 0 0 0,3-6 1-16,1 1-1 0,-4-1 0 15,4-3 0-15,-5 0-1 16,3 1 1-16,-1 2 0 16,1-3 0-16,-1 6 3 15,-2-3-1-15,3 3-2 16,-3-5 0-16,1-2-3 15,4-1 3-15,0-4 0 16,0-1 0-16,0-2 1 16,0-2-6-16,0 3 3 15,0-3-3-15,0 3 3 0,5 0-5 16,6-3 7-16,-1 3 0 16,4-3 2-16,3 2-1 15,2-2-1-15,2 0 0 16,-1 0-1-16,4 0 3 15,1 0-2-15,0 0 0 16,-2 0 4-16,4 0-5 16,-6 0 1-16,0 0 0 15,-2 3-1-15,-4 0 1 16,-3-3 0-16,-1 3 0 16,-1-1 3-16,-5-2-2 15,0 4-1-15,-1-4 0 16,-4 2-3-16,1-2 5 0,-1 0-2 15,0 0 0 1,0 0-7-16,0 0-2 0,4 0-45 16,1 0-57-16,-5 0-154 15</inkml:trace>
  <inkml:trace contextRef="#ctx0" brushRef="#br0" timeOffset="120064.64">22819 11652 658 0,'0'0'206'16,"0"0"-45"-16,0 0 15 15,0 0-44-15,0 0-38 0,0 0-34 16,-12 6-21-1,9 2-2-15,3 4-1 0,0-7-28 16,0 4-4-16,0 0-4 16,0-5 0-16,0 2-3 15,5 0-1-15,-2-6-10 16,-1 0-7-16,2 0-19 16,-4 0 12-16,0 0 10 15,0 0 18-15,0 0 1 16,0 0 0-16,0-12 11 15,0 2 9-15,0-4-12 16,0-1 13-16,0 7 1 0,0 2-8 16,-4 4 7-1,4 2-10-15,0 0-10 0,0 0-2 16,-2 0-9-16,2 0-10 16,0 5-36-16,0 9-18 15,0 0-58-15,0 0-270 16</inkml:trace>
  <inkml:trace contextRef="#ctx0" brushRef="#br0" timeOffset="122007.15">22721 16368 292 0,'0'0'416'15,"0"0"-347"-15,0 0 24 16,0 0 72-16,0 0-15 15,0 0-32-15,-40-14-14 16,40 14-29-16,0 0-17 16,0 0-22-16,0 0-4 0,0 0-10 15,0 0-12 1,0 0 1-16,9 0-11 0,8 0 0 16,13 0 4-16,4 0-2 15,4 0-2-15,0 0 0 16,-2-2-1-16,-5-2 0 15,-5 4-22-15,-5-2-19 16,-11-4-11-16,-7-2-76 16,-3-1-184-16,-8 6-782 15</inkml:trace>
  <inkml:trace contextRef="#ctx0" brushRef="#br0" timeOffset="122580.15">22737 16125 362 0,'0'0'466'16,"0"0"-398"-16,0 0 42 15,0 0 45-15,0 0-72 16,0 0-28-16,0 0-8 16,0 0-3-16,0 6-11 15,-9 8-6-15,-8 3 10 0,-4 5-4 16,-6 2-10-16,1-2 8 15,3-2-15 1,4-1 7-16,6-7-6 0,7-4-14 16,5-4 3-16,1-2-6 15,0 4-8-15,10-1 8 16,6 4-12-16,9-7 5 16,1 1-3-16,3 0-23 15,2 0-28-15,0 3-47 16,-8 5-68-16,-11 8-267 15</inkml:trace>
  <inkml:trace contextRef="#ctx0" brushRef="#br0" timeOffset="175351.8">24864 11319 1006 0,'0'0'63'16,"0"0"-34"-16,0 0 96 15,0 0-2-15,0 0-88 16,0 0-22-16,0 0 27 0,2-2-6 16,3 2-16-16,4-3 6 15,-3 0-9-15,8-3-8 16,2 6-2-16,3-8-5 16,3 5 1-16,-1 1-1 15,1-4-4-15,-6 6 4 16,-6 0-10-16,-3 0 6 15,-4 0 3-15,-1 0 1 16,-2 0 0-16,0 0 0 16,0 0 4-16,0 0 11 15,0 0-1-15,0 0 12 16,-5 0 1-16,-12 0-13 16,-4 0-7-16,-8 0-5 0,3 0-1 15,-3 0 8-15,3 0-2 16,2 0 6-16,3 6-4 15,2-4-4-15,12-2 2 16,2 0-7-16,5 0 0 16,0 0-2-16,0 0 0 15,0 0-7-15,0 0-2 16,7 3-11-16,8 2 13 16,9-2 6-16,1 3-2 15,2-3-1-15,-3 0-1 16,0-3-4-16,-6 0 6 15,-3 0-1-15,-3 0 5 0,-7 0-2 16,0 0 3 0,-5 0 0-16,0 0 1 0,0 2-1 15,0-2 4-15,0 0 1 16,0 0 9-16,0 0-5 16,0 0 7-16,0 0 0 15,-13 0-5-15,-3 0-10 16,-5 0-1-16,-3-2-3 15,-1 2-12-15,-1 0-43 16,-10 0-268-16</inkml:trace>
  <inkml:trace contextRef="#ctx0" brushRef="#br0" timeOffset="178076.37">22990 11889 616 0,'0'0'74'15,"0"0"93"-15,0 0-10 16,0 0-39-16,0 0-54 16,0 0-6-16,0 0 23 15,0 0-23-15,0-2-6 16,0 2-5-16,0 0-13 16,0 0-14-16,0 0-11 15,0 0-6-15,0 0 8 16,0 0-5-16,0 0 0 15,0 8 2-15,0 15-4 16,0 5 12-16,0 8-3 16,0 4-7-16,0 3 2 15,0 2-4-15,0-3-3 0,0-3 2 16,0-2-2-16,0-6 1 16,0-5-1-16,0-7 0 15,0-5 3-15,0-2-3 16,0-10 0-16,0 2 1 15,0-4 0-15,0 0 3 16,0 0 2-16,0 2 0 16,-4-2 8-16,3 0-8 15,1 0-1-15,0 0 1 16,0 0-6-16,0 0 2 0,0 0 0 16,0 0-3-1,0 0 8-15,0 0-6 0,0 0 2 16,-4 0 4-16,4 0-6 15,0 0 7-15,0 0-2 16,0 0-5-16,0 0 5 16,0 0-7-16,0 0 1 15,0 0 0-15,0 0 0 16,0 0-1-16,0 0 0 16,0 0 1-16,0 0-1 15,0 3 0-15,0-3 0 16,0 0 4-16,0 0-3 15,0 0 3-15,0 0 0 16,0 0-4-16,0 0 6 16,0 0-6-16,0 0 0 0,0 0 0 15,0 0 2 1,0 0-2-16,0 0 0 0,0 0 2 16,0 0 3-16,0 0-5 15,0 0 1-15,0 0-1 16,0 0 2-16,0 0-2 15,0 0 0-15,0 0 0 16,0 0 0-16,0 0 0 16,0 0 0-16,0 0 0 15,0 0 2-15,0 0-1 16,0 0-1-16,0 0 1 16,0 0-2-16,0 0 1 15,0 0-11-15,0 0-19 0,0 0-49 16,0-5-135-16</inkml:trace>
  <inkml:trace contextRef="#ctx0" brushRef="#br0" timeOffset="181568.64">22409 13603 924 0,'0'0'0'16,"0"0"0"-16,0 0 43 15,0 0 46-15,0 0-14 0,0 0-34 16,0 0 26-16,-39 2 2 16,37 1-12-16,-3-3 3 15,0 3-19-15,-1 0-10 16,3 0 2-16,-2-3-17 15,3 2-1-15,-1-2 1 16,1 0-2-16,2 0 3 16,0 0 1-16,0 0-5 15,0 0 3-15,0 0-10 16,0 0-4-16,0 0 2 16,0 0-3-16,0 0 1 0,0 0 1 15,0 0-3-15,0 0 9 16,0 0-5-16,0 0 1 15,10 0 5-15,11 0-5 16,3 0 7-16,4 0 2 16,1 4-12-16,0-4 5 15,-1 2-6-15,1 0-1 16,0 2 1-16,-1-2 0 16,1 2-1-16,0-4 0 15,-1 0 0-15,0 0-1 16,-3 0 1-16,-2 0 0 15,-1 0 1-15,-1 0-1 16,-4 0 1-16,-1 0 1 16,-4 0-1-16,-2 0 3 15,-5 0-4-15,2 0 1 0,-3 0 3 16,-3 0-1 0,3 0 3-16,-4 0 3 0,0 0-1 15,0 0 3-15,1 0-5 16,-1 0-3-16,4 0 2 15,-4 0-4-15,2 0 0 16,1 0-1-16,-1 0 3 16,-2 0-2-16,0 0 0 15,0 0-1-15,0 0 3 16,0 0-2-16,0 0 0 16,0 0 5-16,0 0-5 15,0 0 6-15,3 0-7 0,-3 0 1 16,2 0 1-16,1 0-1 15,-1 0 0-15,-2 0 0 16,0 0 0-16,0 0 1 16,0 0 0-16,0 0-2 15,0 0 6-15,0 2-6 16,0-2 7-16,0 0 1 16,0 0-7-16,0 0 8 15,0 0-9-15,0 0 0 16,0 0 3-16,0 0-2 15,0 0 2-15,0 0-1 16,0 0-2-16,0 0 6 16,0 0-6-16,0 0 0 0,0 0 2 15,0 0-1-15,0 0-1 16,0 0 0-16,0 0 1 16,0 0-1-16,0 0 0 15,0 0 0-15,0 0 1 16,0 0-1-16,0 0 0 15,0 0 0-15,0 0 1 16,0 0-1-16,0 0 0 16,0 0 0-16,0 0-1 15,0 0 2-15,0 0-1 16,0 0 0-16,0 0 2 16,0 0-2-16,0 0 0 15,0 0 0-15,0 0-1 0,0 0 2 16,0 0-2-16,0 0 1 15,0 0 0-15,0 0 1 16,0 0-1-16,0 0 0 16,0 0-2-16,0 0 3 15,0 0-1-15,0 0 0 16,0 0 0-16,0 0 0 16,0 0 0-16,0 0 0 15,0 0-1-15,0 0 3 16,0 0-2-16,0 0 0 15,0 0 0-15,0 0-1 16,0 0 2-16,0 0-1 0,0 0 0 16,0 0 0-1,0 0 0-15,0 0 0 0,0 0 0 16,0 0 1-16,0 0-1 16,0 0 0-16,0 0-3 15,0 0 6-15,0 0-3 16,0 0 0-16,0 0 0 15,0 0-2-15,0 0 2 16,0 0 0-16,0 0-1 16,0 0 1-16,0 0 0 15,0 0 0-15,0 0 2 16,0 0-2-16,0 0 0 16,0 0 0-16,0 0 0 15,0 0 0-15,0 0 0 0,0 0-1 16,0 0 2-16,0 0-2 15,0 0 1-15,0 0 0 16,0 0-2-16,0 0-3 16,0 0 0-16,0 0-5 15,0 0-10-15,0 0 3 16,0 0-18-16,0 0-13 16,0 6-9-16,-5 6-50 15,-12-2-231-15</inkml:trace>
  <inkml:trace contextRef="#ctx0" brushRef="#br0" timeOffset="183133.59">24437 9429 912 0,'0'0'165'16,"0"0"-136"-16,0 0 70 15,0 0 9-15,0 0-50 16,0 0-35-16,0 0-9 16,0 45 4-16,0-5 6 15,-5 13-4-15,3 1 5 16,-7 13 0-16,4 1-7 16,-2 5-2-16,2 4-12 15,2-2-3-15,1-4-1 16,2-8 2-16,0-10-4 15,0-11-10-15,2-16-20 16,8-10-28-16,0-16-29 16,6-5-90-16,-8-30-128 0</inkml:trace>
  <inkml:trace contextRef="#ctx0" brushRef="#br0" timeOffset="184553.61">24662 9302 870 0,'0'0'78'15,"137"-35"32"-15,-60 19 10 0,9 4-28 16,9 6-19-16,1 4-14 15,6 2-5-15,13 0-37 16,13 0-12-16,6 6-5 16,18 2 0-16,10-2-7 15,15 2-22-15,14-8-31 16,4 6-7-16,-4-4 59 16,-18 2 8-16,-18 4 19 15,-19 0-13-15,-23-2 3 16,-13 0-9-16,-8-1-3 15,-11-5 3-15,-6 0-10 16,-6 0-17-16,-7-5-31 16,-7 2 31-16,-8-3 27 15,-7 3 0-15,-4 1 0 0,-2 2 0 16,-5 0 12 0,-3-3 53-16,0 3-24 0,3 0-40 15,2-3 5-15,0 0-6 16,6 0 0-16,2 1-1 15,1 2 4-15,-2 0 7 16,-4 0-7-16,-5 0 1 16,-8 0 21-16,0 0-10 15,-2 2-8-15,1 7-7 16,5-1-4-16,-3 4-4 16,-1-4 5-16,3 8 3 15,0 2 1-15,-2 2 7 16,2-1-7-16,0 4 12 0,-1-4-11 15,-4 1-1-15,1 3-1 16,-1-1-8-16,-3-2 0 16,-4 3 2-16,-3-3 6 15,-8-4-2-15,-1 4 4 16,0 0-2-16,0 2 0 16,0-2-7-16,-1 0-6 15,-8 3-29-15,2-1-6 16,-3 1 19-16,-4-1 17 15,2 4 4-15,-2-1-1 16,0 1-6-16,2-6 15 16,-3 2-12-16,1-2-40 0,-1-1-63 15,-1 1 1-15,0-2 16 16,-2-2 72-16,0 1 26 16,-4-3 26-16,0-2 66 15,-3 4-15-15,1-4 1 16,2 0-31-16,-4 1 15 15,-3-2-15-15,-2-2-2 16,0-1-1-16,-9-2-31 16,1-6-13-16,-8 3-3 15,-3-3-14-15,-2 0 10 16,-6 0 7-16,3 0 0 16,-6 0 17-16,3 0-3 0,-6-3 19 15,-3 0 4-15,-4-2-22 16,1-1-1-16,-6 0 1 15,-3 1-8-15,-2-1 8 16,0-2-5-16,0 2 12 16,0 4 7-16,3-8-17 15,-3 8-5-15,0-6 1 16,0 4-8-16,2-4 10 16,-4 5-10-16,-1-2 0 15,-7 1 4-15,-11-4-3 16,0 3-1-16,-3-4-1 15,5 0 1-15,13 7 0 16,2-4 1-16,8 4 3 0,-9-2 1 16,-7 4 8-1,6 0 7-15,5 0-2 0,6 0-9 16,10 0 1-16,10 0-5 16,6 0-2-16,10-6 7 15,9 4-10-15,7 0 2 16,3-2-2-16,6 2 1 15,-4 2-1-15,2 0 0 16,-4 0 0-16,-1 0-1 16,1 2-1-16,0 4 2 15,1 0 0-15,1 0 1 16,1-4 1-16,5 1-2 16,1 0 1-16,-2-3-5 15,5 2 1-15,-3-2-1 0,-2 0 3 16,-3 0 1-16,-2 4 0 15,0-2 1-15,-2 1-1 16,4-3 3-16,-2 3 1 16,6-3-3-16,0 0-1 15,5 0-2-15,3 0-1 16,5 0-26-16,0 0-33 16,0 0-53-16,0 0-126 15,0 0-306-15</inkml:trace>
  <inkml:trace contextRef="#ctx0" brushRef="#br0" timeOffset="189311.24">23767 11305 1000 0,'0'0'201'0,"0"0"-155"15,0 0 43-15,0 0 14 0,0 0-19 16,0 0-38-16,0 0-13 15,0 0-6-15,0 0 10 16,0 0 10-16,0 0-3 16,0 0 3-16,0 0-8 15,0 0-8-15,0 0 0 16,0 0-10-16,0 0-2 16,0 0 0-16,0 0-10 15,0 0 1-15,0 0-1 16,0 0-6-16,0 0 4 15,0 0-7-15,0 0 1 16,0 0-1-16,0 0 1 0,0 0-1 16,0 0 0-16,0 0-1 15,0 0-1-15,0 0 2 16,0 0 0-16,0 0-2 16,0 0 2-16,0 0 0 15,0 0-3-15,0 0-4 16,0 0 5-16,0 0-9 15,0 0 2-15,0 0 1 16,0 0-7-16,0 0 2 16,0 0-2-16,0 0 1 15,0 0 6-15,0 0-2 16,1 0-4-16,-1 0-6 16,0 0-34-16,4 0-25 0,-2-8-69 15,-2 5-324-15</inkml:trace>
  <inkml:trace contextRef="#ctx0" brushRef="#br0" timeOffset="190166.25">23152 11867 1233 0,'0'0'60'0,"0"0"-45"0,0 0 35 16,0 0 21-16,0 0-3 15,0 0-26-15,5-8-17 16,-5 8-4-16,0 0-3 16,0 0 9-16,0 0-5 15,0 0-3-15,0 0 2 16,0 0-5-16,0 0 1 15,0 0-2-15,0 0-6 16,0 0 5-16,0 0-11 16,0 0-1-16,0 0 1 15,0 0-2-15,0 0-1 16,0 0 0-16,0 0 2 16,0 0-2-16,0 0 0 15,0 0 0-15,0 0-1 16,0 0 1-16,0 0 0 0,0 0 0 15,0 0 0-15,0 0-2 16,0 0 1-16,0 0-1 16,0 0-2-16,0 0-10 15,0 0-5-15,0 0-16 16,0 0-52-16,0 0-131 16,-2 5-614-16</inkml:trace>
  <inkml:trace contextRef="#ctx0" brushRef="#br0" timeOffset="190840.24">23147 13760 1433 0,'0'0'146'0,"0"0"-106"15,0 0-14-15,0 0-16 0,0 0-10 16,0 0-11-16,0-8-67 15,-9 28-235-15</inkml:trace>
  <inkml:trace contextRef="#ctx0" brushRef="#br0" timeOffset="194720.25">22180 17119 136 0,'0'0'319'0,"0"0"-282"16,0 0-37-16,0 0 51 15,0 0-27-15,0 0 25 16,0 0 43-16,0-6 47 16,0 6-43-16,0 0-23 15,0-2 4-15,0 2-24 16,0 0 14-16,0 0 5 15,0 0 1-15,0 0-13 16,0 0-29-16,0 0-10 16,0 0-12-16,0 0-8 15,0 0 10-15,0 0-5 0,0 0-2 16,0 8 0-16,0 6-4 16,-5 6 3-16,0-4-1 15,0-4 0-15,5-4-4 16,-4-5 0-16,4-3-8 15,0 0 3-15,0 0-11 16,0 0-12-16,0-3-17 16,0-7 47-16,0-4 1 15,0 0 1-15,4-1-1 16,-3 1 0-16,5 0 3 0,-6 2-4 16,3 4 1-1,-3 6 1-15,0 2 13 0,0 0-2 16,0 0 3-16,0 10-5 15,0 7-10-15,0 6 14 16,0 2-6-16,0-2-8 16,0-6 3-16,0-6-4 15,0-3-1-15,0-8-1 16,0 0-12-16,0 0-6 16,0 0-10-16,7-8 10 15,-2-6 20-15,4-3 0 16,-8 1 0-16,-1 2 7 0,0-1-5 15,0 6 16 1,0 4 4-16,0 2-13 16,0 3 20-16,0 0-4 0,0 0-10 15,0 0-2-15,0 0-11 16,0 6-1-16,0 2 5 16,0 0-3-16,0 2 4 15,0-8-7-15,0 0-18 16,0-2-35-16,0 0-61 15,9 0-128-15,1-16-407 16</inkml:trace>
  <inkml:trace contextRef="#ctx0" brushRef="#br0" timeOffset="198214.25">29126 10078 354 0,'0'0'542'0,"0"0"-513"16,0 0-29-16,0 0 167 0,0 0-57 16,-69-74-47-1,62 71 47-15,3 1-32 0,4 2-29 16,0 0-5-16,0 0-36 16,0 0-8-16,9 0-8 15,15 0-1-15,7 8 9 16,16 9 3-16,3 3 2 15,10 2 5-15,2 7-9 16,3 1 4-16,4 7 0 16,-5 3-3-16,5 2 5 15,2 3 8-15,-1 3-6 16,-3 1 0-16,-1 10 2 16,-2 5 7-16,-11 9-4 15,-3 6-10-15,-5 6 10 0,-6 8-9 16,-4 0 0-16,-4 6 8 15,-4 3-13-15,-2 3 6 16,-7 4 2-16,0 2-7 16,-5 7 8-16,1 7-8 15,-2 2 0-15,-1 2 6 16,-3-5-5-16,-6 0 0 16,-2 1-2-16,0-1 3 15,-5 3-1-15,-12 6-2 16,-8 1 0-16,-4 5 4 15,-4-1-2-15,-6-2-1 16,-1-1-1-16,-6-2 3 0,-4 0 2 16,-2 0-5-16,-3 2 0 15,-4 1 5 1,-6-4-3-16,-2-3-2 0,-7-6 0 16,1-8 3-16,-2 1-2 15,-3-7-1-15,-5-4 0 16,6 5-1-16,1-3 0 15,2-6-1-15,5 2 2 16,-5-12-3-16,2-4-1 16,-2-2 2-16,1-4 2 15,-3 0-3-15,-3-2 4 16,-4 1-1-16,-3-1 0 16,-7 0 3-16,0-3-2 15,-8 0-1-15,-3-3 0 16,3 4-3-16,-1-10 2 0,0-1 1 15,1-1 0-15,-6-4 1 16,-7-1-2-16,6-7 1 16,-8-2 0-16,-1-3 0 15,-3-9 1-15,-3-1-2 16,3-8 0-16,-3-5-13 16,10-1 13-16,4-14-3 15,1-1-7-15,11-9 10 16,1 0-5-16,4 0 5 15,1 0 0-15,-4 0 1 16,-3-5-2-16,-2-1 2 0,0 0 0 16,4 4-4-1,3-2 4-15,2 2 0 0,-4-2 0 16,5 2 0-16,-1 2 0 16,-2-2 0-16,7-4 0 15,0 0-1-15,5 3 1 16,2-2 0-16,-6 1 0 15,4 2 2-15,0 2-1 16,4 0-1-16,1 0 0 16,5 0-2-16,1 0 1 15,2 0 1-15,5 2 0 16,2-2 0-16,6 0-1 16,7 0 1-16,-2-5 0 15,2-1-4-15,5-2 5 0,-2 5-1 16,0-2 0-16,0 1 4 15,4 4-3-15,-4-2-1 16,1 2 0-16,2-3-2 16,1 0 4-16,1-3-2 15,4 0 0-15,0 2 0 16,1-2 0-16,4 0 0 16,2-2 0-16,0 2-1 15,6 0 4-15,-1 0-3 16,4 4 0-16,6-4 2 15,2 3-3-15,3 1 1 16,4-1 0-16,0 0-1 0,3 0 3 16,-1 0-2-16,3 3 0 15,0 0 3-15,0 0 2 16,0 0-4-16,0 0 0 16,0 0-1-16,0 0 0 15,0 0-1-15,-2 0 0 16,2 0-10-16,0 0 7 15,0 0-12-15,0 0-10 16,0 0 14-16,0 0 1 16,0 0 11-16,0 0-2 15,0 0 4-15,0 0-3 16,0 0 1-16,0 0-2 16,0 0-4-16,-3 0-26 0,3 0-19 15,-2 3-29 1,2-3 4-16,0 0 26 0,0 0 13 15,0 0 37-15,0 0 7 16,0 0-2-16,0 0 13 16,0 0 6-16,0 0-5 15,0 0 25-15,0 0 0 16,0 0-19-16,0 0-16 16,-5 0-9-16,1-5-31 15,-1-4-27-15,0 4 30 16,1-1 28-16,3 0 1 15,-4 0 11-15,1 6 34 16,4-2-8-16,-5-2-10 16,5 4-9-16,0 0-14 0,0 0-5 15,0 0-4-15,0 0 4 16,-2 0 1-16,2 0 2 16,0 0 4-16,0 0-1 15,0 0-4-15,0 0 4 16,0 0-6-16,0 0 0 15,0 0 0-15,0 0 2 16,0 0 1-16,0 0-3 16,0 0 3-16,0 0-6 15,0 0 3-15,0 0 0 16,0 0 0-16,0 0 3 0,0 0-3 16,0 0 0-1,0 0 1-15,0 0-3 0,0 0 2 16,0 0 0-16,0 0-3 15,0 0 4-15,0 0-1 16,0 0 0-16,0 0 0 16,0 0 12-16,0 0-7 15,0 0-2-15,-5 0-3 16,2 0-3-16,-3 0 1 16,6 0 1-16,0 0 0 15,0 0-3-15,0 0 3 16,0 0 1-16,0 0-2 0,0 0 4 15,0 0-2 1,0 0 0-16,0 0 0 0,0 0 0 16,0 0 0-16,0 0 0 15,0 0-3-15,0 0 4 16,0 0-1-16,0 0 2 16,0 0 0-16,0 0 11 15,0 0-13-15,0 0 0 16,0 0 3-16,0 0-3 15,0 0 7-15,-1 0 6 16,-3 0-4-16,-1 0-1 16,-2 0-8-16,-1 0 0 15,2 0-3-15,1 0 3 16,2 0-1-16,3 0 1 16,-2 6-4-16,2 6 2 15,0-1 2-15,0 9 0 0,0 2 7 16,0 6-5-16,0 0 3 15,0 1-3-15,10-1 0 16,1-2-2-16,-1-1 0 16,0-5 0-16,4-4-1 15,-7-2 3-15,2-2-2 16,-4-4 0-16,-3-5 0 16,-2-3-2-16,0 0 2 15,0 0 0-15,0 0-1 16,0-11-4-16,0-9 5 15,-7-5 0-15,-4-3-8 16,-2-6 4-16,-3 0 3 16,1 0 2-16,-1-3-1 0,1 4 1 15,-4-1 2-15,1 8-3 16,-1 1 2-16,11 5 3 16,1 6-5-16,4 2 1 15,1 6-2-15,2 6 2 16,0 0 1-16,0 0-2 15,0 0-2-15,20 0 2 16,6 6 3-16,14 4 0 16,5-6 1-16,6-4-3 15,5 0 0-15,-1 0 1 16,0 0 2-16,-12 0 7 0,-4 0-6 16,-14-2-5-1,-19 2 0-15,0 0-2 0,-6-2-11 16,-6-2-17-16,-21-4-57 15,-16 0-437-15</inkml:trace>
  <inkml:trace contextRef="#ctx0" brushRef="#br0" timeOffset="-186437">25427 11505 337 0,'0'0'810'0,"0"0"-782"16,0 0 62-16,0 0 35 16,0 0-48-16,0 0-46 15,0 0-12-15,0-5 6 16,0 5-13-16,0 3-3 15,9 11 8-15,3 6 5 16,0 11 10-16,-5 9-11 16,3 7 10-16,-1 7-10 15,-2 2-12-15,3 1 1 0,6-4-8 16,1 1 0 0,5-3 2-16,-1 0-4 0,0-3 0 15,1-1 0-15,-5-4 4 16,-3-1-4-16,-4-6 0 15,-3-4 0-15,-2-7-4 16,-1-5 4-16,-4-6-4 16,0-8 2-16,0-4-11 15,0-2 3-15,0 0-9 16,0 0-14-16,-9-8-6 16,-6-14-63-16,-3-7-94 15,-2-5-189-15</inkml:trace>
  <inkml:trace contextRef="#ctx0" brushRef="#br0" timeOffset="-185811">25331 11622 249 0,'0'0'462'0,"0"0"-236"0,0 0-70 15,0 0-9-15,0 0-34 16,0 0-37-16,-10 0-8 15,10 0-27-15,0 0-6 16,0-4-7-16,0 4-17 16,0 0 3-16,0 0-7 15,0 0-2-15,0 0 10 16,0-2-8-16,0 2 8 16,0-4-4-16,0 2-5 15,0-4 5-15,0-5-11 16,0-9 0-16,3-5 2 15,4-4 0-15,1 2-2 0,-1-1 0 16,-1 2 2 0,2 6-1-16,-3 6 0 0,0 5-1 15,-3 4 10-15,2 5-5 16,-1 0 8-16,-3 0-8 16,5 0-4-16,6 0-2 15,-1 0-3-15,11 3 4 16,4 8 1-16,0 3 2 15,2 3-3-15,-3 6 11 16,2 2-6-16,-5-3 9 16,-1-2-10-16,-1-2-3 15,0-4-1-15,-3-6 0 0,-4-2 0 16,-2-4-8 0,-1-2-21-16,-4 0-19 0,-5 0-115 15,-10 0-446-15</inkml:trace>
  <inkml:trace contextRef="#ctx0" brushRef="#br0" timeOffset="-132373.39">3874 2912 1286 0,'0'0'29'0,"0"0"-6"15,0 0 71-15,0 0-28 16,0 0-33-16,0 0-9 15,0 0 7-15,0-28-20 16,-7 11 24-16,2-8-12 16,0-7-23-16,0-5 4 15,0-5-2-15,-4-5-2 16,4-2 0-16,5 1 2 16,0 3-1-16,0 3 0 15,-5 0 7-15,5-1 4 16,0 1-9-16,-6-5-1 15,1 1-1-15,0 1 2 16,5-1-3-16,-3 5 0 0,1 1 0 16,2 9-1-16,-3 3 4 15,3 8 0-15,0 6 9 16,0 5-9-16,0 6 6 16,0 3-6-16,0 0-2 15,0 0-1-15,0 0-7 16,8 0 1-16,8 0 4 15,15 0 4-15,3 0 0 16,6 0-2-16,1 0 0 16,14 0-1-16,7-5 1 15,12-4 0-15,9-2-1 0,3-1 3 16,5-2-3 0,4 3 1-16,7-6 0 0,5 0-1 15,3 3 1-15,2-2 0 16,-2 4 0-16,5 4 2 15,-3-1-2-15,4 3 0 16,1 3 0-16,-5 1 0 16,3 2 0-16,-4-3 0 15,-3 3 0-15,-3 0 2 16,2 0-2-16,-7 0 0 16,-4 0 0-16,6 0 2 15,0 0-1-15,-2 0-1 16,10 0 0-16,-7 0 2 15,2-3-3-15,-3-2 1 16,-2 5 0-16,-9-4-3 0,0 4 4 16,-6 0-1-16,-4 0 0 15,1 0 0-15,-2 0 1 16,-3 4-1-16,4 4 1 16,0-3-1-16,3-2 1 15,-1 3-1-15,-4-1 0 16,-6 1 0-16,1 2-2 15,-2 4 2-15,2 0 0 16,-3-2-1-16,0 5 1 16,-4-4 0-16,-2 3-1 15,1-3 5-15,1-3-5 16,3 2 1-16,-1-2 0 0,2-2 0 16,1-1 1-1,-1 4-1-15,0-4 0 0,-3 4 2 16,-11-4-4-16,4 1 2 15,-5 0 0-15,3-4-2 16,-2-2 2-16,0 0 0 16,-2 0 0-16,-5 0 1 15,-5 0-3-15,-4 0 2 16,-5 0 0-16,2 0 1 16,-5 0-1-16,6 0 0 15,1 0 0-15,10 0 2 16,-4 0-1-16,11 0-1 15,4 0 0-15,2-2-2 16,-1 2 3-16,9 0-1 16,0 0 0-16,-6 0 1 0,-5 0-4 15,-8 0 3-15,-2 0 0 16,-5 2-1-16,-9 4 1 16,-2-6 0-16,-8 6-1 15,-5-4 3-15,-6 2-3 16,-4-4 1-16,-6 0 0 15,0 0-1-15,-5 0 3 16,0 0-2-16,0 0 4 16,0 0-3-16,0 0 6 15,0 0-5-15,0 0 3 16,0 0 9-16,0 0-7 0,0 0 2 16,0 0-1-16,0 0-7 15,0 0 8-15,0 0-9 16,0 0 0-16,0 2-3 15,0 0 2-15,0 14-4 16,0 8-8-16,9 11 13 16,-4 7 5-16,0 0-5 15,0 9 2-15,-3-4 2 16,6 7-3-16,-2 1 0 16,4-8-1-16,4-1 4 15,-7-7-4-15,3-11 0 16,-5-8-1-16,0-6-2 15,-1-6-1-15,-4-8-5 16,0 0-8-16,0 0-24 0,-14-20-45 16,-8-10-294-16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7:24:42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17633 7357 945 0,'0'0'55'16,"0"0"109"-16,0 0 10 15,0 0-80-15,0 0-38 16,0 0-8-16,0 0-21 0,-6 0-15 15,6 0 3-15,0 0 8 16,0 0-8-16,0 0 6 16,0 0-3-16,0 0-2 15,0 0 0-15,0 0-8 16,0 0 1-16,0 0-4 16,0 0-4-16,0 0 0 15,0 0-1-15,0 0-1 16,0 0 0-16,0 0-3 15,0 0-3-15,16 0 6 0,5 0 1 16,6 0 4 0,1 0-4-16,3 0 0 0,1 0 0 15,1-3 1-15,5 3-1 16,-5-3 2 0,6 1-1-16,1-2 0 0,-4-1-1 15,4 2 1-15,-6 1-2 16,2-2 1-16,-10 2 0 15,4 2 0-15,-8-4 0 16,-3 2-1-16,-4 2 1 16,1 0-3-16,-7-2 3 15,-3-2-6-15,-2 4 4 16,-4 0-1-16,2 0-6 16,-2 0 1-16,0 0-15 15,0 0-25-15,0 0-18 0,-6 0-71 16,-9-2-344-16</inkml:trace>
  <inkml:trace contextRef="#ctx0" brushRef="#br0" timeOffset="617.99">17602 7236 952 0,'0'0'108'0,"0"0"61"16,0 0-27-16,0 0-91 0,0 0-31 15,0 0-2 1,8 0 2-16,-8 0-6 0,0 0 6 15,0 0 8-15,0 0 0 16,-8 11 8-16,-8 6-16 16,-5 2-6-16,-3-1-1 15,0-2-7-15,2 2 6 16,3-4-5-16,7-3 1 16,-2 0 5-16,9-5-11 15,0-1 3-15,5-2-5 16,0 2-1-16,0 1 0 15,0 2-1-15,5 4 2 0,14-4 0 16,3 1 0 0,4-3 4-16,2-1 1 0,-8-2-4 15,-3 3 2-15,-6 0-3 16,-3-4-2-16,-2 1-10 16,2 0-23-16,2-3-44 15,-3 0-112-15,2-20-672 16</inkml:trace>
  <inkml:trace contextRef="#ctx0" brushRef="#br0" timeOffset="1658.99">19381 7193 1014 0,'0'0'79'16,"0"0"4"-16,0 0 47 16,0 0-80-16,0 0-25 15,0 0-4-15,0 93 68 16,0-48-53-16,0-2-20 15,0-1-4-15,-2-5-6 0,2-3-5 16,0-8 0 0,0-10-1-16,0-7 0 0,0-4 2 15,0-5 0-15,-3 0 1 16,-2-8 1-16,-1-24-2 16,-7-1 2-16,1-13-4 15,-2 2 0-15,2-1 0 16,1-1 2-16,3 4-2 15,8 5 1-15,0 4 0 16,0 1 5-16,0 4-6 16,15 0 2-16,9-1-2 15,2 7-1-15,5 5 0 16,-1 3 1-16,-5 6-1 16,5 2-1-16,-4 3 2 15,-1 3-1-15,1 0 0 0,-2 11 2 16,-3 3 0-16,0 1 1 15,-8 1-1-15,-2-2 4 16,-9 6-3-16,-2-3 4 16,0 3 25-16,-16-3-12 15,-5 0 1-15,-8 0-5 16,3-6-7-16,0-2 2 16,2-4-9-16,7-5-1 15,2 0 0-15,4 0-4 16,3 0-10-16,8 3-23 15,0 3-72-15,8 0-182 16,3 2-120-16</inkml:trace>
  <inkml:trace contextRef="#ctx0" brushRef="#br0" timeOffset="2357.98">19665 7388 986 0,'0'0'14'16,"0"0"166"-16,0 0 0 15,0 0-97-15,0 0-47 16,0 0-2-16,0-3-16 15,0 3-16-15,0 11 8 16,0 7 2-16,0-2-1 16,0-2-8-16,0 1-2 15,0-4 1-15,0-6-2 16,0-1 0-16,0-4 0 16,0 0 2-16,0 0-4 15,0 0 2-15,4 0 0 0,-3 0 0 16,3-12 0-16,1-2 0 15,10-6-1-15,-4 3-2 16,8 1 0-16,1-4-7 16,-1 8-6-16,-1 1 10 15,-5 5-4-15,-2 6-10 16,-4 0-24-16,-4 0-27 16,-1 3-31-16,-2 6-184 15,0-1-712-15</inkml:trace>
  <inkml:trace contextRef="#ctx0" brushRef="#br0" timeOffset="2748.99">19968 7420 1053 0,'0'0'1'0,"0"0"73"16,0 0 83-16,0 0-81 15,0 0-21-15,0 0-5 16,-10-49-4-16,0 49-13 16,-6 0-11-16,1 11-11 15,1 3 1-15,4 6-3 16,3-3-6-16,3 6-1 16,4-6-2-16,0-1-2 0,11-4 1 15,2-4-14 1,13-8-7-16,-2 0 1 0,-1-6 12 15,-1-10 0-15,-6-4 4 16,-9 0 5-16,-4 3 4 16,-3 3-1-16,0 0 9 15,-3 2 11-15,-4 4-10 16,-2 3-8-16,7 2-5 16,-1 0-12-16,3 3-29 15,0 0-132-15,8 0-160 16,13 0-110-16</inkml:trace>
  <inkml:trace contextRef="#ctx0" brushRef="#br0" timeOffset="3332">20239 7374 1011 0,'0'0'138'15,"0"0"-122"-15,0 0 111 16,0 0-49-16,0 0-31 15,0 0-16-15,7-6-18 16,-2 20 28-16,-2 4-7 16,3-2-17-16,-5-2 8 15,4 0-23-15,1 1 1 16,-1-7-3-16,3-5 0 16,-2 0-2-16,4-3-4 15,4 0-5-15,1-3 10 0,2-11-6 16,2-6-1-16,0 4-3 15,-3-2 0-15,-6 4 10 16,2 3-3-16,-7 5 3 16,0 6 0-16,-5 0 2 15,0 0 1-15,4 0 3 16,-2 0 5-16,-2 11 18 16,3 3-11-16,-1 0-4 15,1 0-2-15,6-2-9 16,-4-1 0-16,2-2-2 15,2-4 1-15,-3-2-3 16,5-3 0-16,4 0-1 0,-1 0 1 16,10-14-5-16,-3 0 4 15,-4 2 1-15,2 2 1 16,-5 0-1-16,-4 2 2 16,-3 6 0-16,-4 2 2 15,3-4-1-15,-5 4 1 16,3 0 3-16,1 6 0 15,2 8 11-15,1 0-6 16,-1 1-6-16,2 2-2 16,0-3-2-16,1-5-6 15,2-5-29-15,3-4-48 16,10 0-59-16,-1-8-199 16</inkml:trace>
  <inkml:trace contextRef="#ctx0" brushRef="#br0" timeOffset="3506">20928 7351 1077 0,'0'0'211'16,"0"0"-200"-16,0 0 65 15,0 0 0-15,0 0-33 16,0 0-30-16,14 69-9 16,-13-50-4-16,5 3-1 15,-3-4-30-15,2-4-71 16,0-8-96-16,0-6-257 15</inkml:trace>
  <inkml:trace contextRef="#ctx0" brushRef="#br0" timeOffset="3646">20988 7190 1202 0,'0'0'24'0,"0"0"-6"16,0 0-36-16,0 0-6 15,0 0-160-15,0 0-213 16</inkml:trace>
  <inkml:trace contextRef="#ctx0" brushRef="#br0" timeOffset="4026.01">21291 7228 820 0,'0'0'327'0,"0"0"-312"16,0 0 112-16,0 0-66 15,0 0-19-15,0 0-15 16,-39 2-1-16,27 10 12 16,-2 2 6-16,4 0-12 15,10-3-28-15,0 3-4 16,0-3-3-16,5 4-14 15,15 1-14-15,1-4-20 16,0 2 8-16,-2-3 30 0,-9 0 10 16,-1 4 3-16,-9-5 8 15,0 2 44-15,0-4 15 16,0 1-11-16,-9 2-1 16,-6 0-14-16,1-2-28 15,7-6-12-15,2-1-1 16,5-2-36-16,0 0-49 15,5-2-163-15,10-15-930 16</inkml:trace>
  <inkml:trace contextRef="#ctx0" brushRef="#br0" timeOffset="4380">21434 7390 1316 0,'0'0'7'16,"0"0"8"-16,0 0 54 0,0 0-29 15,0 0-24-15,105-13-14 16,-80 10 0-16,0-3-1 16,-4-2-1-16,-2-1-3 15,-7-2-5-15,-3 0 4 16,-4-3 1-16,-5 2 3 16,0 1 0-16,0 0 15 15,-9 0 11-15,-6 5 5 16,-3 0 5-16,-4 6-17 15,1 0 13-15,6 0-7 0,-2 9 4 16,3 7 0 0,5 10-16-16,4 2 5 0,5 3 1 15,0 3-15-15,14-3-3 16,15-3-1-16,2-6-17 16,11-10-10-16,9-12-44 15,3-2-98-15,-4-21-400 16</inkml:trace>
  <inkml:trace contextRef="#ctx0" brushRef="#br0" timeOffset="8004.35">15590 5991 975 0,'0'0'74'15,"0"0"-65"-15,0 0 163 16,0 0-68-16,0 0-51 0,0 0-18 16,0 0-12-1,0-11-11-15,0 11-1 0,0 0 0 16,0 14 3-16,0 6 18 15,1 8 1-15,-1 3-18 16,4 3 2-16,-4-3-12 16,5-3 6-16,0 0-11 15,0-8 0-15,0 0-2 16,1-7 0-16,-1-3-3 16,-2-6-21-16,-3-4-19 15,0 0-35-15,0 0-34 16,0 0-57-16,-3-14-400 15</inkml:trace>
  <inkml:trace contextRef="#ctx0" brushRef="#br0" timeOffset="8321.34">15543 6188 651 0,'0'0'225'0,"0"0"-211"0,0 0 102 16,0 0 58-16,0 0-66 15,0 0-35-15,-3 77-16 16,6-57-10-16,7 2-9 16,1 1-15-16,-1-7-18 15,2-2 3-15,-3-2-7 0,1-9 0 16,0 0 1 0,-1-3-2-16,-4 0 0 0,0 0 3 15,-3 0 0-15,7-8 10 16,-4-6-12-16,2 4 3 15,-4 5-4-15,2-4-7 16,0 7-12-16,1-4-38 16,7 6-30-16,-2-3-70 15,1 3-142-15</inkml:trace>
  <inkml:trace contextRef="#ctx0" brushRef="#br0" timeOffset="18749.87">16428 8031 372 0,'0'0'471'16,"0"0"-454"-16,0 0 112 16,0 0 8-16,0 0-85 15,0 0-22-15,0 0-8 0,0 0-3 16,0-14 18-1,0 12-1-15,0 2 2 0,0 0 5 16,-3 0-7-16,3 0-1 16,0 0-8-16,0 0-19 15,0 0 7-15,0 0-9 16,0 0-2-16,0 2-1 16,-2 10-2-16,-1 2 2 15,3-3 1-15,0-2-3 16,0 2 3-16,0-5-4 15,0 2 2-15,0-2-5 16,0 0 6-16,0-4-3 16,0 0 0-16,5 2-1 15,-2-4-2-15,4 0 3 16,-2 0-3-16,4 0 0 0,1 0 1 16,4 0 2-16,-3 0 0 15,1 0 2-15,-2 0-3 16,4 0 1-16,5 0 0 15,-7 0-1-15,3 0 4 16,1 0-3-16,3 0 0 16,1 0 1-16,-1 0-4 15,4 0 3-15,1 0 0 16,0-4-1-16,-2 4 3 16,2 0-3-16,-3 0 1 15,0 0 0-15,-1 4-1 16,5-2 1-16,-1 2 0 0,2-2 0 15,3-2 1-15,2 0-1 16,0 0 0-16,0 0-1 16,-2 0 1-16,-3 0 0 15,3 0 0-15,-6 0-2 16,1 0 3-16,0 4-1 16,-3 0 0-16,-1-4 1 15,4 4 2-15,-1-4-3 16,3 0 0-16,1 0-3 15,-4 0 5-15,1 0-2 16,0 0 0-16,-4 0 1 16,1 0-1-16,-5 0 0 15,-1 0 0-15,-1 0 3 0,1 0-2 16,-4 0-1 0,4 0 1-16,-4 0 2 0,8 0-2 15,-7 0-1-15,-2-4 0 16,-1 4 0-16,-3 0 1 15,-2 0-1-15,1 0 0 16,-3 0 1-16,3 0-2 16,4 0 1-16,-1 0 0 15,-1 0 0-15,2-2-1 16,-2 2 1-16,1-2 0 16,-3 2-2-16,-3 0-1 15,-2-4 2-15,0 4 1 16,0 0 8-16,0-2-8 15,0-2 7-15,0-2-4 0,0 2 1 16,0-2-3-16,0-3-1 16,0 4 0-16,0-1-2 15,0 3 3-15,0 0-1 16,0 3 0-16,0 0 1 16,0 0-3-16,0-3-12 15,0 3-43-15,0-2-86 16,0-1-314-16</inkml:trace>
  <inkml:trace contextRef="#ctx0" brushRef="#br0" timeOffset="26606.19">14391 8503 916 0,'0'0'23'0,"0"0"68"16,0 0 86-16,0 0-64 16,0 0-59-16,0 0-20 15,0 0 0-15,-25 0-7 16,25 0 1-16,0 0 2 15,0 3-11-15,-5-3 4 16,5 0-5-16,0 0-10 0,0 0 3 16,0 0-9-16,0 0-1 15,0 0-1-15,0 0 2 16,11 2-2-16,4-2 0 16,4 0 1-16,4 0 5 15,1 0-4-15,0 0 1 16,3 0-1-16,3 0 1 15,1 0-3-15,-2 0 0 16,2 0 0-16,0 0 2 16,2 0-2-16,-2-2 0 15,-6-1 0-15,10 0 1 16,-9 0 0-16,-6 0-1 16,1 1 0-16,-5-2-1 0,-6 4 2 15,-5-2-1-15,-1 2 0 16,-3 0 1-16,-1-3-2 15,4-2-1-15,-3-1-7 16,3 0 8-16,-2 4-8 16,1-4 8-16,-3 0 1 15,0 3 4-15,0-2 3 16,0-4-6-16,0 0 0 16,-5-2 2-16,-4 0-2 15,4 2 0-15,0 4 3 16,0 0-2-16,0 1 7 15,3 2 5-15,-2-2-4 0,3 4 5 16,-3-2-8 0,4 2 0-16,0 0-4 0,0 0-2 15,0 0-2-15,0 0 1 16,0 0-4-16,0 0 4 16,0 0-6-16,0 0 1 15,0 0 4-15,9 6-1 16,3 2 2-16,-2 0 0 15,6 4 0-15,-2-1 0 16,4 1 0-16,-2 2 0 16,-4-6 0-16,4 4 2 15,-8-4-3-15,3 0 1 16,-3-2 0-16,-6-4-1 16,1 4 2-16,-3-6-1 15,0 0 2-15,0 3-1 0,0 0 8 16,0 0 2-16,-10 5 4 15,-9 4 4-15,-5-2-13 16,1 2 3-16,5 2-5 16,2-2-2-16,1-4-3 15,6 0 1-15,4-5-8 16,3 0-6-16,2-3-19 16,0 0-25-16,0 0-70 15,0 0-212-15</inkml:trace>
  <inkml:trace contextRef="#ctx0" brushRef="#br0" timeOffset="37141.22">17999 8085 277 0,'0'0'20'15,"0"0"107"-15,0 0 72 16,0 0-65-16,0 0-97 0,0 0 5 16,0 0 2-16,0 0-32 15,0 0 4-15,0 0-16 16,0 0-46-16,0-3-28 15,-13 3-387-15</inkml:trace>
  <inkml:trace contextRef="#ctx0" brushRef="#br0" timeOffset="37997.22">17839 8023 538 0,'0'0'57'15,"0"0"76"-15,0 0 23 16,0 0-24-16,0 0-45 16,0 0-55-16,0 0 16 0,0 0-5 15,0 0-1-15,0 0 14 16,0 0-28-16,0 0 4 15,0 14 3-15,0 0-17 16,0 3 13-16,0 0-25 16,0-2-5-16,0-1 1 15,0-6-2-15,0 0 0 16,0-5 0-16,5 0-13 16,4-3 5-16,-2 0-5 15,3 0 4-15,4 0 4 16,2 0 10-16,2 0-3 15,-2-6-1-15,1 4 6 16,-1 2-4-16,3 0-3 0,-4 0 0 16,4 0 9-16,-2 0-8 15,2 0 8-15,-3 0 1 16,3 0-8-16,1 0 5 16,-2 0-7-16,4 0 0 15,-5 2 1-15,2-2 2 16,-2 0-3-16,2 0 0 15,0 0 0-15,-7 0 0 16,2 0 0-16,-3 0 0 16,-6 0-1-16,0 0 4 15,0 0-3-15,0 0 0 16,-1 0 6-16,1 0-10 0,-5-2 4 16,5-2-2-16,-3-4-4 15,1-4 12-15,2 2-6 16,-3-2 6-16,-2 1-5 15,0 0 8-15,0 2-8 16,0-2-1-16,0 0 3 16,0 5-3-16,0-6 0 15,0 7 0-15,0 0 5 16,0 1-7-16,0 4 2 16,0 0-5-16,0 0-3 15,0 0-72-15,0 6-99 16,0 2-197-16</inkml:trace>
  <inkml:trace contextRef="#ctx0" brushRef="#br0" timeOffset="39840.22">18577 8124 679 0,'0'0'32'0,"0"0"36"16,0 0 75-16,0 0-33 16,0 0-14-16,0 0-31 15,12 0-19-15,-4 0 1 16,6 0-6-16,1 0-10 15,6 0-9-15,2 0-17 16,6 0 19-16,2 0-18 0,3 0 0 16,2 0 10-16,-1 0-11 15,5 0-1-15,-4 0-4 16,5 0 4-16,-1 0-2 16,-1-2-2-16,8 0 0 15,4-8-1-15,8 0 5 16,7 0-4-16,-1 0 0 15,-3 1 2-15,-7 1-1 16,0 5-1-16,-5 0 0 16,4 0-2-16,1 0 6 15,5 3-4-15,-5-2 0 16,0-2 2-16,0 4-4 0,-3-2 2 16,0 2 0-16,3-3 0 15,0 0 0-15,5-5 0 16,-3 4 0-16,3 0 2 15,-4 0 2-15,4-2-1 16,0 4 5-16,0-1 6 16,2-2-10-16,-1-1-1 15,-1 3 1-15,0-3 2 16,-3 1-6-16,7-1 0 16,-4 1 0-16,-3-1 13 15,0 3-4-15,-4 0 10 16,-6 1-5-16,8-2-12 15,-3-2 9-15,-2-2-11 16,12 2 0-16,-4-2-1 16,-1 0 3-16,2-1-2 0,-6 4 0 15,7-1 3-15,4 3 3 16,7-3-3-16,1 1 11 16,4 0-1-16,3-1-11 15,-2 0-2-15,8 4 0 16,-2-2 3-16,-4 4-5 15,-3 0 2-15,-6 0 0 16,-3 0-4-16,-1 0 5 16,-4 0-1-16,-4 4 0 15,-2 0 3-15,-5 2-3 16,1 0 0-16,1 0 0 16,-1-4 0-16,0 4 2 0,-2-3-2 15,-9 0 0-15,-1 0 2 16,-9-1-4-16,-2 1 2 15,-3 0 0-15,-2 0-2 16,5-3 4-16,-8 0-2 16,-4 3 0-16,-3-3-1 15,-9 0-3-15,0 0-12 16,-5 0-18-16,0 0-24 16,-14 0-164-16</inkml:trace>
  <inkml:trace contextRef="#ctx0" brushRef="#br0" timeOffset="40498.22">24461 7873 1020 0,'0'0'21'16,"0"0"22"-16,0 0 106 0,0 0-89 15,-86-30 7-15,57 26-11 16,-2 4-20-16,-1 0 3 16,1 0-4-16,6 0 5 15,1 0-14-15,-1 6-9 16,10 8 10-16,-6 0-18 15,13 9 2-15,1-1 4 16,7 6-13-16,0 1 15 16,7-1-17-16,20-2 1 15,6-6-3-15,10-9-3 16,10-8-8-16,6-3-18 16,1-14-33-16,-5-12-63 0,-8-2-188 15</inkml:trace>
  <inkml:trace contextRef="#ctx0" brushRef="#br0" timeOffset="40840.22">24960 7331 764 0,'0'0'509'15,"0"0"-502"-15,0 0 28 16,0 0 22-16,-25 83-6 16,16-33-15-16,7 9-11 15,-3 6 4-15,2 3-11 16,-2-6 2-16,5-6-13 15,-4-5-4-15,2-11-1 16,-1-6-2-16,3-9-3 16,-2-5-3-16,2-12-28 15,0-2-19-15,0-6-53 16,16 0-105-16,4-6-103 0,6-8-412 16</inkml:trace>
  <inkml:trace contextRef="#ctx0" brushRef="#br0" timeOffset="41244.22">25315 7806 377 0,'0'0'784'0,"0"0"-756"16,0 0 91-16,0 0 14 15,0 0-69-15,0 0-6 16,-96-14-25-16,72 19-21 15,1 7 20-15,3 2-14 0,1 6 1 16,3 2 1-16,2 0-17 16,8 7 4-16,2-3-7 15,4-2 4-15,4-1-10 16,18-6 2-16,12-6-15 16,6-5 0-16,5-6-6 15,-7-6 3-15,-6-8 3 16,-9-6 0-16,-13 1 18 15,-5-3 2-15,-5-2 3 16,0 5 19-16,-12-1-16 16,-3 4 11-16,1 2-18 15,4 4 0-15,6 4-4 16,4 2-34-16,4 0-92 16,20 2-57-16,7-1-123 0,8 3-528 15</inkml:trace>
  <inkml:trace contextRef="#ctx0" brushRef="#br0" timeOffset="41598.22">25734 7766 941 0,'0'0'96'16,"0"0"83"-16,0 0-18 16,0 0-36-16,0 0-40 15,0 0-27-15,-59-16-36 16,32 18-3-16,3 10-2 15,5 2-3-15,7-3-4 16,8 0-10-16,4 0-2 0,0 1-10 16,4 2-12-16,16 2 7 15,6 2-6-15,3-4-9 16,2 0 1-16,-5 0-11 16,-7 0 24-16,-7-3 8 15,-5 1 10-15,-7-4 0 16,0 0 33-16,-3 1 20 15,-16 5-4-15,-4-2-21 16,-1-2-5-16,5 0 0 16,2-2-21-16,7-6-4 15,5 2-3-15,5-2-25 16,0-2-32-16,12 0-121 0,12-6-143 16,10-8-226-16</inkml:trace>
  <inkml:trace contextRef="#ctx0" brushRef="#br0" timeOffset="42020.24">26032 7823 807 0,'0'0'48'0,"0"0"19"16,0 0 117-16,0 0-43 15,0 0-16-15,0 0-40 16,10-14-37-16,-15 30-9 15,-5 8-14-15,-1 6 1 0,3-2-2 16,6 3-24-16,2-8 11 16,0-3-11-16,2-4-7 15,13-7 3-15,6-6-25 16,3-3 4-16,2 0 0 16,0-17-38-16,1-5 19 15,1-4-15-15,-2-5 0 16,-2 0 47-16,-5 2 10 15,-7 5 2-15,-4 6 14 16,-6 10 33-16,-2 8 28 16,0 0 8-16,0 0-20 15,0 6-35-15,0 14-15 16,0 2 10-16,0 4-13 16,0-1-9-16,0-5-2 0,0-6-22 15,11-4-29-15,7-4-25 16,8-6-79-16,4 0-117 15,1-14-655-15</inkml:trace>
  <inkml:trace contextRef="#ctx0" brushRef="#br0" timeOffset="42365.24">26547 7778 993 0,'0'0'183'0,"0"0"-61"16,0 0-4-16,0 0-36 15,0 0-45-15,0 0-3 16,2 61 4-16,-2-35-27 0,3-4-10 16,-1 4 0-16,-2-9 3 15,0-3-4-15,3-6 0 16,-3-8 2-16,0 0-7 16,0 0 1-16,0 0-11 15,5-8 4-15,1-12 5 16,1-2 6-16,3-3 0 15,4-1 6-15,-1 4-7 16,3 2 1-16,1 3 0 16,2 5-3-16,-3 4-4 15,-1 2-24-15,4 4-25 16,2-2-43-16,1 4-53 0,2 0-166 16,-3 0-277-1</inkml:trace>
  <inkml:trace contextRef="#ctx0" brushRef="#br0" timeOffset="42699.23">26871 7806 967 0,'0'0'159'0,"0"0"1"16,0 0-46-16,0 0-30 15,0 0-25-15,91 23-38 16,-65-21 4-16,3-2-11 16,2 0-2-16,0 0-12 15,-1 0-3-15,-10 0-14 16,-4-8-26-16,-8-4-32 15,-6-2 55-15,-2 3-9 16,0-3 28-16,0 0 1 0,-10 0 15 16,-4 2 20-16,2 1 3 15,-2 3-10 1,2 5 18-16,-2 3-7 0,-1 0 6 16,-4 3-7-16,2 16-22 15,-2 9 1-15,0 6 0 16,7 5-6-16,6 1 14 15,6 3-13-15,0-7-9 16,25 1-3-16,16-11-14 16,19-10-12-16,18-10-6 15,11-6-42-15,-8-14-141 0,-15-6-1085 16</inkml:trace>
  <inkml:trace contextRef="#ctx0" brushRef="#br0" timeOffset="45292.23">16458 8788 628 0,'0'0'229'16,"0"0"-65"-16,0 0 22 15,0 0-65-15,0 0-34 16,0 0-35-16,1 0-4 16,-1-3-15-16,0 3-13 15,0-3 13-15,0 0-9 16,0 3-8-16,0 0 2 15,0-3-12-15,0 3 5 16,0 0-10-16,4 0 4 0,1 0-10 16,5-2 5-16,8 2-2 15,6-3 0-15,2 3 0 16,5 0 2-16,6 0 0 16,-4 0 1-16,7 0-3 15,1 0 2-15,-1 0-7 16,-6 0 3-16,-8 0-10 15,-5 0 7-15,-11 0 4 16,-5 3-8-16,-5-3 10 16,0 0-9-16,-17 2 10 15,-11 1 4-15,-3 0-3 16,0 0 4-16,-3 2-5 16,3-5 3-16,-3 4 0 0,1-2 0 15,0-2 1-15,6 3 11 16,-3 2-12-16,6-5 4 15,7 6 6-15,7-2-10 16,1-4 7-16,9 0-10 16,0 2-3-16,0-2 1 15,5 2-16-15,11-2 13 16,8 0 3-16,7 0 1 16,5 0-2-16,4 0 3 15,1-4-2-15,2 0-1 16,-5-2-1-16,0 6 4 15,-11 0 0-15,-8 0 2 16,-3 0-4-16,-13 0 2 0,-3 0 0 16,0 0 6-16,-8 0-1 15,-11 0 12-15,-7 0-14 16,-2 0-1-16,-1 0 5 16,3 0-6-16,0 0-1 15,2 0 2-15,3 0 1 16,1 0-3-16,9 0 0 15,3 0-6-15,3 0 2 16,5 0-62-16,0 6-103 16,0-6-276-16</inkml:trace>
  <inkml:trace contextRef="#ctx0" brushRef="#br0" timeOffset="112920.72">17197 9219 211 0,'0'0'76'15,"0"0"31"-15,0 0 13 16,0 0-84-16,0 0-36 16,0 0-29-16,0 0-34 15,0 0-9-15,0 0 13 16,0 0 6-16,0 0 28 15,0 0-5-15,0 0 5 16,0 0 25-16,0 0 7 16,0 0 3-16,0 0-2 15,0 0-5-15,0 0 42 0,0 0 55 16,0 0-7-16,0 0-20 16,0 0 20-16,0 0 9 15,0 0 17-15,0 0-14 16,0 0-20-16,0 0-20 15,0 0-12-15,0 0 7 16,0 0-13-16,0 0 2 16,0 0-14-16,0 0-25 15,-4 0 8-15,-1 6-9 16,3 6-2-16,-3-2 6 16,2 2-11-16,3 5 1 15,0-6-3-15,0 4 2 16,0-4-3-16,0 2 1 15,8-1-1-15,4 2-1 0,2 0-8 16,2-2 8-16,8-4-2 16,-2-2-7-16,11 2 2 15,0-5-5-15,1 0 4 16,7-3 0-16,4 0-1 16,2 0 3-16,-2 0 3 15,-1 3-4-15,6-3 6 16,0 2-7-16,-3 4 3 15,-1-4 7-15,4 4-5 16,-3-2 4-16,6 2 1 16,-1-2 0-16,8 0 4 15,0 2-4-15,1-4 0 16,-1-2 1-16,-3 6 0 0,5-4 7 16,3-2 17-16,9 0-14 15,4 0 23-15,8 0-30 16,0-2 1-16,9-6-7 15,0-4 5-15,3 0-3 16,-2 4 0-16,8 2 5 16,-3 1 4-16,1 5 8 15,-6 0-13-15,1 0 4 16,-2 0-4-16,-4 3-4 16,0-1 0-16,0 6 5 15,1-4-10-15,-1-2 7 16,0 2-2-16,-1-2 1 0,1 2-1 15,-1 0 0-15,3 0 0 16,-2 2 0-16,-1-4 0 16,-4 4-2-16,0-4 7 15,0 2-4-15,0 1-1 16,-1-2 0-16,-4 0-5 16,5-1 11-16,-4 1-9 15,-1 0 3-15,6-3 0 16,2 3-3-16,2-3 3 15,4 0 0-15,-2 0-1 16,-3 0-1-16,-4 0 0 16,-3 0 1-16,1 0 1 15,-3 0-1-15,-5 0 3 16,5 0-2-16,-6 3 0 0,1-1 2 16,-3-2-2-16,1 0 0 15,1 0 0-15,1 0 0 16,2 0 3-16,-2 0-6 15,-1 0 2-15,-1 0 1 16,-3 0 1-16,0 0-1 16,5 0 0-16,-4-2-4 15,4-1 4-15,-1 0-2 16,1-3-5-16,0 6 4 16,-2 0 0-16,-3 0 3 15,-4 0 0-15,4 0-1 0,-1 0 2 16,4 0 3-1,-1 3-4-15,8 0-1 0,-11-3-4 16,11 0 4-16,-2 0-2 16,2 0 0-16,-5 0 1 15,0 0 2-15,-7 0-3 16,0 0 7-16,-4 0-1 16,1 0-3-16,1 3 1 15,-2-3-1-15,6 0 1 16,5 0-3-16,5 0 2 15,5 0-3-15,-2-3-1 16,-3-3 2-16,-3 4 2 16,-3-1 0-16,1 0 3 15,-2 3-3-15,-8 0 4 16,-4 0-2-16,-2 0 0 0,-5 0-2 16,2 0 2-16,-4 0-9 15,-4 0 9-15,-4 0-2 16,-4 6 0-16,-3-4 3 15,-6 1-6-15,1 3 3 16,-2-3 0-16,-5 3-2 16,0-1 4-16,-2-2-2 15,-7 3 0-15,2-4 0 16,-5-2-2-16,-4 6 4 16,-5-6-2-16,-5 0 0 15,0 2 3-15,0-2-1 16,0 0 14-16,0 0 10 0,0 0 4 15,0 0-15 1,2 0-2-16,2-8-11 0,1-3-2 16,0-3 0-16,2-3-4 15,1 0 3-15,3-3-7 16,-4 0 11-16,1 1-3 16,-3 5 0-16,-5 2 2 15,0 2 0-15,0 0-2 16,0 4-12-16,0 2-20 15,0 4-24-15,0 0-9 16,0 0-17-16,-6 0-171 16,-8 14-738-16</inkml:trace>
  <inkml:trace contextRef="#ctx0" brushRef="#br0" timeOffset="124027.34">14742 11466 701 0,'0'0'378'16,"0"0"-290"-16,0 0 69 16,0 0-55-16,0 0-55 0,0 0-23 15,0 0 6 1,0 0-10-16,0 0-4 0,0 0 9 16,0 0-3-16,0 0 1 15,0 0-11-15,0 0-2 16,3 0-4-16,3 0-6 15,-1 0 2-15,14 3 0 16,1-3-2-16,1 0 3 16,0 0-2-16,8 0-1 15,2 0 0-15,-2 0 1 16,4 0-3-16,-4 0-1 16,2 0-1-16,-5 0 2 15,-7 0 0-15,2 0 0 16,-6 0 0-16,-6 0-5 15,-4 3 3-15,-3-3-6 0,-2 0-3 16,3 0 8-16,-3 0-7 16,0 0-2-16,0 0-1 15,0 0 2-15,0 0 13 16,0-6 1-16,0-2 4 16,0 2 7-16,0-6-6 15,-3 4 5-15,-4-3-3 16,2-3-7-16,0 2 5 15,1 4-4-15,2 2-2 16,2 4 7-16,0 2-3 16,0 0 7-16,0 0-1 15,0 0-7-15,0 0 9 0,0 0-12 16,0 0-2 0,0 0 0-16,6 2 0 0,6 10 2 15,8-1-1-15,-1 3 0 16,2 3 1-16,-6-2 0 15,1 1-2-15,-2-4-1 16,-9-1 1-16,4-3 1 16,-9-2 0-16,0 5 2 15,0-2 5-15,0 5 4 16,-9 0-1-16,-5 0 10 16,2-3-14-16,-2-2-1 15,7-4-4-15,-1-2 0 16,1 0-4-16,2-3-18 0,-4 0-40 15,-1 0-100 1,1 2-326-16</inkml:trace>
  <inkml:trace contextRef="#ctx0" brushRef="#br0" timeOffset="134248.57">18142 8122 359 0,'0'0'118'15,"0"0"-110"-15,0 0 153 16,0 0-11-16,0 0-82 16,0 0-22-16,0 0-19 15,25 6 20-15,-19-6 3 16,0 0-12-16,-1 0 1 16,-2 0-21-16,-1-6 3 15,1 4 3-15,3-2-16 16,-6 2 3-16,0-2-3 15,0 4 24-15,0-2 24 16,-9 2-31-16,-1 0 23 16,-2 0-18-16,-2 2-10 0,-2 12 10 15,6-2-19 1,5-1-8-16,1 3-2 0,4-2-1 16,0-2 0-16,14 0 0 15,5-8-11-15,-2 0-2 16,7-2-4-16,-3 0-8 15,5-10-7-15,-5-7-21 16,-8 0 4-16,-6 0 25 16,-7 1 24-16,0 0 0 15,-1 6 21-15,-18 1 42 16,-2 6 8-16,-5 3-22 16,5 0-18-16,1 0 17 0,1 6-19 15,8 2 0-15,3 4-10 16,8-4-11-16,0 0-2 15,0 1-5-15,3-3-2 16,11-3-9-16,-4-1 1 16,-3-2 8-16,2 0-6 15,-4 0 2-15,-3 0 3 16,-2 0 4-16,0 0 3 16,0 0-5-16,0 0-6 15,0 0-22-15,0 0-69 16,8-2-208-16</inkml:trace>
  <inkml:trace contextRef="#ctx0" brushRef="#br0" timeOffset="135298.71">18738 9888 538 0,'0'0'362'0,"0"0"-350"16,0 0 169-16,0 0-61 15,0 0-44-15,0 0-33 16,-70 6 5-16,66 8-13 16,3 3-8-16,1 0 9 15,0 2-17-15,5-1-8 16,5-4-9-16,0-3 0 15,4-3-4-15,-3-4 2 16,-1-4-8-16,-3 0 5 0,1 0-8 16,-2-12 11-1,-5-2 7-15,-1-3-7 0,0-3 14 16,-1 4-11-16,-10 1-3 16,1 4 16-16,0 6 0 15,4 5 6-15,-2 0 9 16,3 0-12-16,3 0 1 15,-2 0-16-15,3 5-2 16,1 3 6-16,0 4-7 16,0-6-1-16,0-1 0 15,1-2-14-15,10-1 9 16,-1-2-6-16,0 0-3 0,1 0 8 16,-1-5-8-1,-1-4 10-15,-9 4 2 0,0-1 2 16,0 3 6-1,-4 3-6-15,-11 0-2 0,-6 6-8 16,-5 11-57-16,2 2-83 16,2 7-254-16</inkml:trace>
  <inkml:trace contextRef="#ctx0" brushRef="#br0" timeOffset="139136.79">17664 6000 1156 0,'0'0'9'0,"0"0"8"16,0 0 118-16,0 0-55 16,0 0-25-16,0 0-10 15,0 0-23-15,-21-4-1 0,16 18-1 16,0 10 7-16,-2 7 4 15,-2 5-11-15,2 4-9 16,-1-3 4-16,-1-1-6 16,2-5-5-16,4-3-2 15,-3-2 1-15,1-7-3 16,4-5 0-16,-3-2-6 16,4-6-2-16,0-4-18 15,0-2-12-15,0 0-24 16,0 0-57-16,0-11-142 15,-2-9-510-15</inkml:trace>
  <inkml:trace contextRef="#ctx0" brushRef="#br0" timeOffset="139436.79">17455 6257 961 0,'0'0'34'16,"0"0"-6"-16,0 0 123 15,0 0-50-15,0 0-9 16,10 84-36-16,-1-47-8 16,-2-1 0-16,3 1-15 15,-1-3-17-15,-2-6-9 16,3-5-5-16,-1-9 2 16,6-6-4-16,-1-8-3 0,2 0-2 15,6-16-4 1,5-13 7-16,1-13-11 0,-4-4-11 15,5-1-11-15,-8 5-51 16,-5 7-49-16,-9 19-139 16,-7 12-397-16</inkml:trace>
  <inkml:trace contextRef="#ctx0" brushRef="#br0" timeOffset="142347.97">15038 8579 1270 0,'0'0'13'0,"0"0"44"16,0 0 38-16,0 0-30 16,0 0-34-16,0 0-22 15,21 0 8-15,3 0 7 16,2 0 4-16,0 0-14 15,3 0-5-15,-3 0 2 16,0 0-8-16,-6 0 0 16,1 0-3-16,-5 0 0 15,-6 0-1-15,-1 0-14 16,-9 0-13-16,5 0-22 16,-5 0-147-16,0 0-674 0</inkml:trace>
  <inkml:trace contextRef="#ctx0" brushRef="#br0" timeOffset="142938.97">15030 11183 1381 0,'0'0'0'16,"0"0"-2"-16,0 0 2 0,0 0 0 16,81 20-4-16,-52-5-81 15,-8-1-253-15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7:55:38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5118 13577 1346 0,'0'0'26'0,"0"0"-26"16,0 0 100-16,0 0-36 15,0 0-15-15,0 0-16 16,0 0-9-16,0 20-11 16,0 6 2-16,0 10 17 15,0 9-13-15,0 9-3 16,-2 11 0-16,-6 6-9 0,-3 2 2 16,4 6-1-16,-3-9-8 15,1-7 3-15,4-18-3 16,5-15-2-16,0-10 2 15,0-12-20-15,0-8-18 16,0 0-43-16,5-16-136 16,9-16-129-16</inkml:trace>
  <inkml:trace contextRef="#ctx0" brushRef="#br0" timeOffset="527.98">5648 13718 1330 0,'0'0'0'15,"0"0"0"-15,0 0 75 16,0 0-1-16,-101-20-36 15,75 20 10-15,-5 12-17 16,-4 10-23-16,6 10 10 16,2 7-6-16,3 6 12 15,3 9-9-15,11 2-2 0,10 3 0 16,0 0-6 0,5-5-2-16,15-9-1 0,15-11-4 15,6-5-6-15,6-15 4 16,6-6-16-16,4-8 10 15,-5 0-12-15,1-20-5 16,-7-5 9-16,-6-9-4 16,-9-2 0-16,-7-7 9 15,-8-5 2-15,-9 1 9 16,-7-5 0-16,0 1 1 16,-6 4 10-16,-11 7 10 15,-7 0 5-15,0 7 5 16,-2 1-10-16,5 13-2 15,1 5-7-15,1 8-12 0,3 4 6 16,6 2-6-16,0 0-7 16,10 0-2-16,0 0-22 15,0 2-42-15,0 6-120 16,15 4-688-16</inkml:trace>
  <inkml:trace contextRef="#ctx0" brushRef="#br0" timeOffset="1019.01">6441 13823 1541 0,'0'0'0'15,"0"0"0"-15,0 0 3 16,0 0 22-16,0 0-25 16,0 0-8-16,-21-18-49 15,18 18-166-15,3 14-1058 0</inkml:trace>
  <inkml:trace contextRef="#ctx0" brushRef="#br0" timeOffset="1180.01">6472 14189 1134 0,'0'0'358'15,"0"0"-348"-15,0 0-10 16,0 0 0-16,0 0-9 16,0 0-207-16,0-24-567 15</inkml:trace>
  <inkml:trace contextRef="#ctx0" brushRef="#br0" timeOffset="1753.05">7163 13791 164 0,'0'0'934'0,"0"0"-927"15,-87 0 121-15,58 0 34 16,8 4-81-16,1 6-37 16,1 4 3-16,9 4-14 15,4 2-14-15,3 7 2 16,3 7-5-16,0 9-2 16,14 5-5-16,6-6-7 15,11-5 1-15,-1-9-3 16,11-8 0-16,-1-3-2 0,4-11-6 15,1-6-7 1,-7-4-8-16,2-18-13 0,-4-6 3 16,-12-11-13-16,2-1-1 15,-12-3 9-15,-13 1 38 16,-1 5 1-16,0 4 22 16,-7 1 12-16,-13 4 19 15,-9 6-16-15,3 5-19 16,-9 5-11-16,9 7-8 15,1 2-9-15,0 3-16 16,15 0-19-16,5 0-39 16,5 12-107-16,0-4-457 15</inkml:trace>
  <inkml:trace contextRef="#ctx0" brushRef="#br0" timeOffset="2288.07">7927 13659 262 0,'0'0'1151'0,"0"0"-1150"16,0 0 102-16,0 0-6 15,0 0-42-15,0 0-32 16,-62 71 3-16,57-49-10 15,5 1-11-15,0-7-4 16,0 2-1-16,21-8-21 16,0 2 3-16,13-4-9 0,-1-2-13 15,5 0-3-15,-11 0 7 16,2 2 15-16,-8 1 14 16,-2 5 7-16,-7 0 8 15,-3 2 15-15,-4 4 15 16,-5 6 6-16,0-1-9 15,0 3-11-15,-9 1-5 16,-3-4-12-16,-3 0-2 16,-4-7-5-16,-2-2-3 15,7-10-15-15,-3-6-36 16,-4 0-58-16,3-22-234 16</inkml:trace>
  <inkml:trace contextRef="#ctx0" brushRef="#br0" timeOffset="2503.09">7846 13631 1345 0,'0'0'54'0,"0"0"-28"15,90-8 57-15,-54 4-18 16,9 4-31-16,-9 0-11 15,5 0-21-15,-6 0-2 16,-1 0 0-16,-3 0-23 16,-5 6-57-16,-5 0-171 15</inkml:trace>
  <inkml:trace contextRef="#ctx0" brushRef="#br0" timeOffset="4650.42">10251 13775 1056 0,'0'0'313'0,"0"0"-309"16,0 0 65-16,0 0 1 15,0 0-35-15,0 0-15 16,0 0 5-16,-3-9 2 16,3 9-3-16,0 14-2 15,8 21-8-15,8 12 25 16,-1 13-28-16,-4-5-2 0,4 2-7 15,4-9 0 1,-2-11-2-16,-3-6 0 0,7-12 0 16,-6-4-1-16,1-10 0 15,-1-5-1-15,4 0-7 16,2-24-4-16,0-16 13 16,-2-11-8-16,-4-2 6 15,-10-4 1-15,0 9 2 16,-1 11 2-16,-4 3 1 15,2 8-3-15,-2 7 4 16,0 2-5-16,0 6-3 16,0 3-11-16,5 4-29 0,3 4-44 15,3 0-100 1,6 0-316-16</inkml:trace>
  <inkml:trace contextRef="#ctx0" brushRef="#br0" timeOffset="5059.46">11021 14015 1264 0,'0'0'3'0,"0"0"16"16,0 0 90-16,97 8-52 15,-63-8-25-15,6-2-11 16,-1-12-6-16,-6-2-12 15,-4 0 5-15,-5-1-7 0,-11 3 2 16,-5 3 0-16,-6 0-2 16,-2-3 6-16,-2 2 7 15,-17 0-8-15,-7 4 19 16,1 0-12-16,-5 8 2 16,-1 0 8-16,0 0 8 15,2 3 0-15,8 10-21 16,2 7 6-16,7 6-5 15,4 2-6-15,8 5 2 16,0 5-7-16,8-5-1 16,13-1-1-16,5-7-2 15,8-5-9-15,2-9-5 0,11-6-16 16,1-5-31-16,4-5-35 16,-2-18-95-16,-9-10-413 15</inkml:trace>
  <inkml:trace contextRef="#ctx0" brushRef="#br0" timeOffset="5430.46">11678 13795 222 0,'0'0'1094'16,"0"0"-1093"-16,0 0 65 15,0 0 37-15,0 0-65 16,0 0-16-16,29 36 28 0,-14-2-19 15,-4 5-9 1,-1 1-14-16,-5 3 0 0,0-7-2 16,6-5-4-16,-8-11-1 15,-1-6-1-15,-2-8-1 16,0-6-1-16,3 0-2 16,-3 0-2-16,2-12-3 15,1-13-5-15,3-6 13 16,-1-6-6-16,2 3-7 15,3 3 10-15,4 3-7 16,1 6 3-16,1 5 5 16,-1-1 0-16,1 4 1 15,3 4 2-15,1 0-4 16,6 5 0-16,9 0-27 0,1 1-32 16,9 4-44-16,1 0-190 15</inkml:trace>
  <inkml:trace contextRef="#ctx0" brushRef="#br0" timeOffset="6013.5">12754 13786 1097 0,'0'0'123'0,"0"0"-94"16,0 0 80-16,0 0-5 16,0 0-65-16,-91-34-6 15,60 34-2-15,-4 0-7 16,4 14-1-16,-3 9-2 16,8 5 3-16,2 6 4 15,7-1-6-15,3 5-12 16,14-2 1-16,0 1-11 15,10-6-1-15,16-3 0 16,9-11-8-16,6-8 2 16,12-9-12-16,-1-9-2 15,-2-16 3-15,-4-10-8 16,-6-4 2-16,-9-3 5 16,-2 0 9-16,-6-1 8 0,-4-5 4 15,0-3 0-15,-9-2 9 16,-3-7 0-16,2 1-1 15,-4 3-10-15,5 11 2 16,0 8 8-16,-4 11 7 16,4 6 1-16,-2 10-17 15,-2 6 2-15,-5 2-3 16,-1 2 5-16,4 0-2 16,-2 20 6-16,3 11-4 15,-2 13 12-15,-1 11 0 16,-2 1-10-16,3 1 2 0,2-4-9 15,1-7-2 1,4-7 2-16,0-5-14 0,1-6-32 16,8-8-42-16,-2-1-135 15,-2-11-406-15</inkml:trace>
  <inkml:trace contextRef="#ctx0" brushRef="#br0" timeOffset="6422.53">13319 13874 679 0,'0'0'518'0,"0"0"-507"0,0 0 150 15,0 0-98 1,97 14-27-16,-66-14-13 0,10 0 9 16,-1 0-18-16,-1-12-10 15,-3-5-3-15,-1-3-2 16,-9-2-3-16,-11 2-10 15,-4-2 12-15,-11 2-3 16,0 1 5-16,-6-1 12 16,-9 2-4-16,-4 7 11 15,-4 3 16-15,-1 2 3 16,0 6 7-16,2 0-15 16,-7 8 7-16,4 15-15 15,5 3-3-15,-1 4 4 16,6 7 1-16,1 0-5 15,12 5 1-15,2 0-12 16,0 1-7-16,10-3-1 0,11-7-2 16,3-7-1-16,7-10-10 15,5-6-16-15,4-10-18 16,5 0-30-16,-9-15-72 16,5-13-163-16</inkml:trace>
  <inkml:trace contextRef="#ctx0" brushRef="#br0" timeOffset="6849.54">13962 13740 1231 0,'0'0'7'0,"0"0"143"16,0 0-59-16,0 0-20 15,0 0-28-15,0 0 1 16,41 40-3-16,-32-9-17 15,-8 3-6-15,5 5-1 16,-3-1-12-16,2-2 0 16,-3 1-5-16,3-9 2 15,-2-5-2-15,3-9 0 16,-6-8 0-16,1-6-2 16,-1 0-1-16,0 0 0 15,4-12-7-15,1-13-10 16,0-9 17-16,5-8-11 0,1-3-17 15,-1-1 9 1,-1 3-4-16,1 4 11 0,2 9 12 16,-3 1 3-16,1 6 5 15,6 4 3-15,-1 5 5 16,6 2-4-16,3-2-3 16,12 2 0-16,4 2-6 15,4-2-1-15,3 4-13 16,-2-1-14-16,-4 4-39 15,-1-1-42-15,-4-3-260 16</inkml:trace>
  <inkml:trace contextRef="#ctx0" brushRef="#br0" timeOffset="-62592.12">4117 6747 997 0,'0'0'149'0,"0"0"-133"16,0 0 132-16,0 0-40 15,0 0-64-15,0 0-33 0,0-8 8 16,0 8 11-16,0 0-12 16,0 0 5-16,0 0 8 15,-7-5-11-15,-1 5-10 16,-5-6-9-16,0 6 2 16,-3 0-3-16,1 0 0 15,1 0 0-15,-3 0-3 16,-2 6 3-16,3 4 0 15,1 2 0-15,-1 2 3 16,1 3-5-16,-4-3 2 16,8 6 0-16,-4-1-2 15,1 4 6-15,2 0-4 16,2 2 0-16,-4 1 0 0,-2-2 6 16,1 0-3-16,-1 4-1 15,1-1 3-15,-4 3-3 16,3 0-2-16,1 7 3 15,-1-1-1-15,1 4 4 16,1-3-2-16,-1-1-1 16,4-1 9-16,-2 1-10 15,-3 1 3-15,6 2 2 16,-6 3-5-16,6-2 4 16,5 3-6-16,-4-1 0 15,2 0 3-15,2 1-3 16,-4-1 0-16,4-3 0 15,4 6 4-15,-3-3 0 16,2 1-4-16,-1-1 4 0,3 1 4 16,-2-1-6-16,2 3 2 15,0 1-2-15,0-4 1 16,0 5 5-16,0 2-5 16,0 1-2-16,0-1 4 15,0-1-5-15,0-3 2 16,0-1-2-16,2-1 3 15,3-3-2-15,4 2-1 16,-8-3 0-16,5 4 8 16,-1-3-8-16,0-1 5 15,4 1-2-15,-4-4-1 16,0 1 3-16,5-3-5 16,1 2 0-16,-1-1-2 0,0-5 4 15,1 1-2-15,-1 1 0 16,-1-4 1-16,1 3-1 15,-5-1 0-15,5-1 0 16,-1-1 0-16,-2 0 1 16,3-2-1-16,4-1 1 15,-4 1 1-15,1-2-3 16,4-1 1-16,1 3 0 16,-3-6-1-16,3 0 1 15,-1-1 0-15,-4-5 0 16,-1-2 1-16,-1-4-2 15,-4-2 1-15,-3-4-5 0,1 2-1 16,-1-2-22 0,1-2-16-16,-3 0-51 0,0 0-217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9T08:09:19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20918 4803 416 0,'0'0'177'0,"0"0"9"16,0 0-5-16,0 0-28 16,0 0-46-16,0 0-15 15,0 0-19-15,3-5-22 16,-3 5 1-16,0 0-21 15,0 0-7-15,0 0 0 16,0-4-13-16,-9-2-4 16,1 4 7-16,-8 0-1 15,-1-4-2-15,-4 6-9 16,-3 0 1-16,0 0 5 16,2 0-7-16,-2 0 3 15,-1 0-4-15,5 0 3 16,3 0-3-16,3 0 0 0,3-4 0 15,1 2 1-15,5-2 2 16,-5 2-3-16,4 0 0 16,-2-2 3-16,1 2-1 15,-2 2-2-15,4 0 0 16,0 0-2-16,0 0 2 16,5 0 0-16,-5 0 0 15,-4 0-2-15,2 6-3 16,-3 8 4-16,0 6 1 15,-4 2-3-15,3 6 2 16,1 3 1-16,0 0 0 16,1 1 1-16,2 1-3 15,-1 1 2-15,1 2 0 0,2 1 1 16,-4 3 1-16,4-1-2 16,0 1 2-1,-6 5 1-15,11-5 2 0,-5-4-3 16,0 3 0-16,1 1 6 15,3-3-8-15,-4 3 8 16,1-4 0-16,-1 3-6 16,5 1 11-16,-2-1-10 15,2 4 0-15,0-3 6 16,0 2-9-16,0 0 5 16,0 3 1-16,-3 6-6 15,1 3 9-15,-1 3-9 16,1-2 1-16,-2 2 1 0,4-7 2 15,0 2-4-15,0-1 0 16,0-1 3-16,0 4-4 16,4 0 1-16,1-6 0 15,0 5-1-15,0-5 2 16,1 3-1-16,-6 0 0 16,0 3 2-16,0-1-2 15,0 3 0-15,0 1 0 16,0 0-2-16,0 4 4 15,0 1-2-15,-9 3 0 16,7 3 1-16,-6-6 0 16,2 0-1-16,0 1 0 15,-3-2-3-15,2 5 4 0,-2-1-1 16,6-4 0-16,-2 1 2 16,3-3-2-16,-1 0 0 15,1-5 0-15,2 5-2 16,0-2 2-16,0 0 0 15,0-1 0-15,0 3 2 16,0 3-2-16,0 3 0 16,0 0 0-16,0-2-3 15,0-5 4-15,0-1-1 16,2 2 0-16,1 1 3 16,-1-1-4-16,-2-3 1 15,3-2 0-15,2 0-2 0,1-4 3 16,-1 5-1-16,0-8 0 15,0 3 2-15,0-4-2 16,0-3 0-16,-1 2 0 16,-2-1-2-16,1-1 3 15,2 5-1-15,-3 0 0 16,-2 0 3-16,3-3-4 16,-1 0 1-16,2-2 0 15,1-1-2-15,-4-3 4 16,5 1-2-16,-3-6 0 15,2 5 0-15,4-5-1 16,-4-3 1-16,2-3 0 16,-4 4-1-16,3 1 2 15,-5-1-1-15,3-2 0 16,1 5 2-16,-3-7-3 0,3 0 1 16,3-5 0-16,-1-3-3 15,2-1 2-15,-4-5 1 16,0-3 0-16,0-2 2 15,-5-1-4-15,4-2 2 16,-4 0 0-16,2-2 0 16,-2 0 0-16,0-2 0 15,3-2 0-15,-3 4 3 16,0-4-7-16,2 2 4 16,1-2-6-16,2 0 3 15,2 4-2-15,7-2 5 16,3-2-1-16,7 0 3 0,2 0 0 15,3 0-2-15,1 0 0 16,-3 0-1-16,3 0 3 16,-1 0-2-16,-3 0 0 15,0 0 3-15,-1 0-4 16,-4 0 1-16,-2 0 0 16,-3 0-1-16,-8-2 2 15,-1 2-1-15,2 0 0 16,-8-4 4-16,3 4-2 15,-2-2-2-15,-2 2 0 16,0 0 0-16,3 0 2 16,-1 0-2-16,1 0 0 15,-3 0 1-15,2 0-7 0,-2-4 3 16,0 4-15-16,0 0-15 16,0 0-57-16,0 14-74 15,0 12-209-15,-16 13-534 16</inkml:trace>
  <inkml:trace contextRef="#ctx0" brushRef="#br0" timeOffset="2249.02">21939 6704 557 0,'0'0'0'0,"0"0"0"16,0 0 71-16,0 0 51 16,0 0-27-16,0 0-15 15,3 0 36-15,-3 0-16 16,0 0-11-16,0 0-3 16,0-4-46-16,0-2-12 15,-3 0 10-15,-2 4-19 0,0-2 13 16,-2 2-21-16,2 2-11 15,-7 0 18-15,5 0-8 16,2 0 2-16,-4 0-7 16,2 0-2-16,2 0-2 15,0 0-1-15,0 0 0 16,-1 6-2-16,-2 4 2 16,1 8 0-16,-2 4 0 15,-1 6 3-15,5 1 2 16,0 5-3-16,1-1 1 15,4 1 11-15,0 3-14 16,0-3 5-16,0 2-2 16,0 3-1-16,0 1 7 15,4 3-9-15,1 2 0 0,0 0 3 16,0-6-1-16,-3 6-2 16,1-2 3-16,-3-3-1 15,0 2 5-15,0 0-6 16,0 3-1-16,0-2 9 15,0-1-6-15,0 0-1 16,0 3 4-16,0-2-5 16,0-1 10-16,0 3-10 15,0-3-1-15,0-2 8 16,0-1-6-16,0-1-2 16,0-2 2-16,5-5 1 15,-1-3 0-15,-2-3-3 16,-2-1 1-16,0 1 9 0,0-6-10 15,0-2 6-15,0 1-4 16,0-4 0-16,0-4 0 16,0-1-2-16,0 0 0 15,0-4-2-15,0-2 4 16,0 6-2-16,0-4 2 16,0 4 0-16,0-1-1 15,-6-2-1-15,6 0 0 16,0-6-4-16,0 0 3 15,0 0 0-15,0 2-2 16,0 2-11-16,6-2 14 16,7 4-7-16,-1-4 7 0,7 4-4 15,-1-3 6-15,-1 0-2 16,3-3 0-16,-2 2 2 16,-3 2-6-16,-1-2 0 15,0 1-52-15,-7 0-59 16,-7 0-284-16</inkml:trace>
  <inkml:trace contextRef="#ctx0" brushRef="#br0" timeOffset="7360.96">22187 5763 1041 0,'0'0'33'16,"0"0"-31"-16,0 0 113 16,0 0 21-16,0 0-41 0,0 0-51 15,0 0-18-15,0 0 10 16,4-9-13-16,-4 9 1 15,0 0 1-15,0 0-17 16,0 0 14-16,0 0-18 16,0 0-3-16,0 5-1 15,0 10 4-15,-4 5-4 16,-3 2 1-16,2-2 4 16,0 0-4-16,1-1-1 15,4-2 0-15,0 0-2 16,0-3 4-16,0-2-2 15,0-1 0-15,0-8 3 16,0 2-7-16,4-5 4 16,-2 0 0-16,-2 0-4 0,5 0 0 15,0 0 4-15,5 3 0 16,4-3 3-16,-4 3-4 16,6 0 1-16,-1-3 0 15,1 0-2-15,-2 0 4 16,1 0-2-16,1 0 0 15,-1 0 3-15,1 0-5 16,-1 0 2-16,-1 0 0 16,0 0-4-16,-4-3 6 15,-3 3-2-15,2 0 0 16,-3 0 1-16,-2-3-4 16,1 3 3-16,-3 0 0 0,1 0-4 15,-1-3 3-15,1 3 0 16,-3 0-2-16,0 0-5 15,0 0 4-15,0 0 1 16,0 0 0-16,0 0-2 16,0 0 6-16,0 0-1 15,0 0 0-15,0 0 4 16,0 0-1-16,0 0-3 16,0 0 0-16,0 0 3 15,0 0 0-15,0-3-2 16,0 3-1-16,0 0 4 15,0 0-1-15,0 0-3 16,0 0 0-16,0 0-3 0,0 0 1 16,0-2 0-16,0 2-2 15,0 0-8-15,0 0 11 16,0 0-18-16,0 0-38 16,0 0-75-16,0 2-204 15,0 4-622-15</inkml:trace>
  <inkml:trace contextRef="#ctx0" brushRef="#br0" timeOffset="8822.34">22778 5921 822 0,'0'0'103'16,"0"0"-52"-16,0 0 126 16,0 0-20-16,0 0-56 15,0 0-39-15,-10-18-25 16,10 18-9-16,0 0-17 16,0 0 9-16,-2 8-20 15,-2 16 0-15,-1 4 0 16,2 3 2-16,3-9-2 15,0 1 0-15,0-6 2 0,0-6-7 16,3-5-1-16,8-4-10 16,-3 2-14-16,3-4-13 15,1 0 18-15,-2-9-6 16,5-2-16-16,-1-3 11 16,0-3-9-16,-4-1 13 15,1 4 24-15,-4 4-4 16,1 1 12-16,-3 3 0 15,-3 6 5-15,-2 0-9 16,0 0 8-16,0 0-4 16,4 3 20-16,-3 5 10 15,3 6 2-15,1 0-9 16,-5-4-16-16,10-2 7 16,-5 0-14-16,1-5 0 0,-1-3-4 15,0 0-12-15,3 0 4 16,-1 0 8-16,4 0-15 15,4-5-4-15,-1-7-24 16,1 0-7-16,-4 4-1 16,-1 0 16-16,-5 2 28 15,1 4 9-15,-6 2 4 16,0 0 22-16,0 0 15 16,0 0-21-16,0 2-3 15,0 10-1-15,0 2 31 16,0 0-8-16,0 5-22 15,3-7-3-15,2-1-12 16,2-2-15-16,7-7-31 0,1-2-28 16,4 0-66-1,-3 0-81-15,1-11-349 0</inkml:trace>
  <inkml:trace contextRef="#ctx0" brushRef="#br0" timeOffset="9264.34">23257 6000 701 0,'0'0'25'0,"0"0"35"15,0 0 87-15,0 0 2 16,0 0-91-16,0 0-36 0,0 16 65 16,0-4-43-16,2 2-17 15,1-3-1-15,4-3-16 16,-4 4 3-16,4-4-13 15,-2 0 4-15,4-2-10 16,0-2-10-16,-2 1-2 16,3-5-5-16,0 0-20 15,1 0 29-15,2-3-11 16,-1-9-2-16,-3 2 24 16,5-2 2-16,-7-2 1 15,-2 6 16-15,0-1 0 16,-5 7 37-16,3-4-22 15,-3 6-4-15,2 0 4 16,-2 0-27-16,0 0 6 0,0 0-5 16,4 6-3-16,2 5 15 15,3 0-9-15,-2-2-8 16,7-1 2-16,-4-2-2 16,-1 0-3-16,1-2-11 15,0 2-40-15,-3 0-39 16,2 0-16-16,1 0-26 15,1-6-141-15</inkml:trace>
  <inkml:trace contextRef="#ctx0" brushRef="#br0" timeOffset="9544.34">23698 5749 1069 0,'0'0'5'16,"0"0"-5"-16,0 0 36 15,0 0 12-15,0 0 28 16,0 79-22-16,0-40-21 16,0 3 8-16,0 6-25 15,3-3 3-15,4-2-19 16,-2-9 5-16,6-6-10 15,-3-12-20-15,-1-7-21 16,2-6-51-16,-4-3-83 0,0-8-174 16</inkml:trace>
  <inkml:trace contextRef="#ctx0" brushRef="#br0" timeOffset="9721.34">23656 5923 1037 0,'0'0'12'0,"0"0"-3"16,0 0-9-16,0 0 45 15,0 0-10-15,102 8-35 16,-66 2-35-16,-5-2-116 0,-3 0-206 16</inkml:trace>
  <inkml:trace contextRef="#ctx0" brushRef="#br0" timeOffset="15309.88">25057 7535 1395 0,'0'0'18'15,"0"0"-4"-15,0 0 85 16,0 0-43-16,0 0-25 16,0 0-23-16,0 0 7 15,0 0 1-15,0 0-7 16,0 0 10-16,0 0 0 0,0 0-9 15,0 0 8-15,0 0-10 16,0 3-4-16,0-3 1 16,0 0-5-16,0 0 0 15,0 0 0-15,0 0 3 16,0 0-5-16,0 0 2 16,0 0 0-16,0 0-3 15,0 0 4-15,0 0-1 16,0 0 0-16,0 0-5 15,0 0 3-15,0 0-14 16,0 0-8-16,0 0-9 16,0 0-51-16,0 0-143 0,0-3-778 15</inkml:trace>
  <inkml:trace contextRef="#ctx0" brushRef="#br0" timeOffset="16015.14">24278 8029 1180 0,'0'0'167'16,"0"0"-153"-16,0 0 93 16,0 0-38-16,0 0-69 15,0 0-1-15,-13 6-38 16,13-1-73-16,0 4-153 15,-6 5-373-15</inkml:trace>
  <inkml:trace contextRef="#ctx0" brushRef="#br0" timeOffset="21593.69">21629 9595 724 0,'0'0'42'15,"0"0"-40"-15,0 0 161 16,0 0-50-16,0 0-37 16,0 0-17-16,0 0 2 0,-5-6-9 15,1 6-6 1,4 0 10-16,-1 0-9 0,1 0-12 16,0 0 7-16,0 0-13 15,0 0-12-15,0 0-9 16,0 0-7-16,0 0 1 15,0 0-2-15,0 0-6 16,0 0 6-16,0 0-10 16,1 0 10-16,13 0-1 15,2 0 4-15,1 0-3 16,5 0 0-16,-1-2 1 16,1 2-2-16,2-4 1 0,1 2 0 15,-8 2-1-15,-2 0 5 16,-4 0-5-1,-6 0 1-15,-2 0 0 0,-3 0 1 16,0 0-1 0,0 0 0-16,5 0-1 0,-5 0 0 15,4 0-8-15,-2 0-27 16,3 0-55-16,0 0-91 16,-2 0-325-16</inkml:trace>
  <inkml:trace contextRef="#ctx0" brushRef="#br0" timeOffset="25802.06">25718 11514 52 0,'0'0'132'15,"0"0"-39"-15,0 0-51 16,0 0 28-16,0 0-6 16,81 19-30-16,-74-19 22 15,-2 0 12-15,-1 0 13 16,-2 0-29-16,-2 0-43 15,0 0-9-15,0 0-16 16,3 0-77-16,2 0 1 0,-3 0-88 16,-2 0-158-16</inkml:trace>
  <inkml:trace contextRef="#ctx0" brushRef="#br0" timeOffset="26943.09">20957 12544 1007 0,'0'0'176'15,"0"0"-170"-15,0 0 85 16,0 0 10-16,0 0-55 16,0 0-27-16,7 0 15 15,3-6-3-15,4 1 0 16,5 0 2-16,2-1-21 16,-4 2 6-16,2 2-6 15,5 2-11-15,-3 0 8 16,-1 0-9-16,1 0 0 15,-2 0-1-15,-3 0 1 0,-1 0-1 16,-3 0-9 0,2-2-23-16,-6-2-33 0,-6 2-172 15,-2-2-786-15</inkml:trace>
  <inkml:trace contextRef="#ctx0" brushRef="#br0" timeOffset="28966.1">21088 13204 931 0,'0'0'300'0,"0"0"-276"15,0 0 62-15,0 0 4 16,0 0-62-16,0 0 4 0,-5 0-22 16,5 0-3-16,0 0 2 15,0 0-8-15,0 0 9 16,0 0-4-16,0 0-3 16,0 0 5-16,0 0-6 15,7 0 4-15,3 0 10 16,6 4 3-16,-1-2-3 15,4 2-4-15,-3-2-8 16,3 0 5-16,-2-2-9 16,-3 0-3-16,4 0 3 15,-5 0-25-15,-3 0-11 16,-1-2-47-16,-4-4-140 16,-5 6-348-16</inkml:trace>
  <inkml:trace contextRef="#ctx0" brushRef="#br0" timeOffset="30394.16">21054 13786 924 0,'0'0'192'0,"0"0"-186"16,0 0 16-16,0 0 4 16,0 0-26-16,0 0-64 15,15 0 40-15,-6 0-44 16,-4 0-78-16,0 0 42 15,-3 0-139-15</inkml:trace>
  <inkml:trace contextRef="#ctx0" brushRef="#br0" timeOffset="31664.19">21121 13760 252 0,'0'0'706'0,"0"0"-639"16,0 0 97-16,0 0 3 15,0 0-82-15,0 0-56 16,0 0 4-16,0 0 8 15,0 0-29-15,0 0 1 16,0 0 2-16,0 0-9 16,3 0 12-16,4 0-2 15,7 0 2-15,-4 0 4 16,4 0-12-16,-2 0-2 16,-2 0-6-16,4 0 2 15,-3 0-3-15,2 0-1 0,-2 0-6 16,-4 0-3-16,1-8-26 15,-3-4-19-15,1 2-33 16,-6 1-153-16,0 6-612 16</inkml:trace>
  <inkml:trace contextRef="#ctx0" brushRef="#br0" timeOffset="37323.91">17496 11452 1028 0,'0'0'86'0,"0"0"-59"16,0 0-21-16,0 0 41 16,0 0 34-16,0 0-29 15,0 0-29-15,-72-59 39 16,63 59-26-16,4 0-15 15,0 0-4-15,-2 8-4 16,-1 6-8-16,2 6-5 16,6-1 2-16,0 5-5 0,0-5 3 15,6-2-2-15,9-2-1 16,4-1-2-16,2-12 1 16,-2-2-6-16,3 0-6 15,-1-8 15-15,-2-6-6 16,-5-6 7-16,-4 0 1 15,-5-3 0-15,-5 7 0 16,0-2 9-16,0 13 1 16,0-1 17-16,0 6-8 15,0 0-3-15,0 17-10 0,-5 11-5 16,1 15-2 0,3 2 0-16,1 15 2 0,0 1 0 15,0 1-2 1,0 3 0-16,0-8-2 0,5-7 4 15,0-10-2-15,-3-9 0 16,3-9 0-16,-5-10 1 16,0-6-1-16,0-6 0 15,0 0 8-15,0 0 6 16,-10-9 12-16,-8-8-26 16,-4-3 3-16,1-2-5 15,-1-3 2-15,-2 7 0 16,10-2-3-16,2 6 1 15,2 4 2-15,1 1-8 16,7-2-8-16,2 0-3 0,0-9-50 16,0-3-90-1,11-2-41-15,6 0-137 0</inkml:trace>
  <inkml:trace contextRef="#ctx0" brushRef="#br0" timeOffset="37713.91">17738 11582 1014 0,'0'0'130'0,"0"0"-110"16,0 0-20-16,0 0 29 15,81-23 1-15,-61 12 22 16,1-4-39-16,-6 5-1 16,-4 1 4-16,-6-2-4 15,-5 0 22-15,0 2 17 16,-7 0-14-16,-8 1-13 16,-1 6 0-16,-8 2 2 15,10 0-2-15,-3 0-7 16,1 10 1-16,1 8-10 15,1 4-4-15,6 1 6 0,6 2-10 16,2 1-1 0,0-2-2-16,15-4-4 0,11-6-16 15,5-5-24-15,7-9-58 16,3 0-66-16,1-13-274 16</inkml:trace>
  <inkml:trace contextRef="#ctx0" brushRef="#br0" timeOffset="38106.93">18101 11509 971 0,'0'0'63'16,"0"0"-44"-16,0 0 107 0,0 0-66 15,0 0-11-15,0 0-15 16,91-23-26-16,-75 17 0 15,-6 4-8-15,-1-4 0 16,-7 3 5-16,1-2-3 16,-3-1 6-16,0-2 22 15,0 2-3-15,-3-3 22 16,-13 6-22-16,2-3 6 16,-1 6-12-16,-1 0 2 15,1 4-3-15,4 6-2 16,-2 4-12-16,6 6 8 15,3 0-11-15,4 3-2 16,0-1-1-16,0-2 0 16,16-3-1-16,3-3-4 15,5-6-12-15,3-8-16 0,6 0-36 16,-5-5-64-16,1-12-162 16,-8 0-576-16</inkml:trace>
  <inkml:trace contextRef="#ctx0" brushRef="#br0" timeOffset="38482.87">18394 11486 851 0,'0'0'33'16,"0"0"106"-16,0 0 20 0,0 0-70 16,0 0-14-16,0 0-47 15,22 23-22-15,-13-15 10 16,1-2-16-16,-3 0 0 15,2-2 3-15,1 0-1 16,0-2-4-16,-1 2 1 16,1-4-17-16,2 0-5 15,4 0-13-15,3 0-1 16,0-10 6-16,2 0-31 16,-6-4 42-16,1-1 2 15,-1 1-15-15,-5 3 33 16,1 2 29-16,-8 7 24 15,-1-2 14-15,1 4-2 0,-3 0-5 16,2 0-27 0,3 10-10-16,0 0 26 0,4 2-32 15,6 2-15-15,-1-3-2 16,3-3-1-16,2-2-11 16,2-2-31-16,5-4-83 15,-2 0-285-15</inkml:trace>
  <inkml:trace contextRef="#ctx0" brushRef="#br0" timeOffset="39264.8">19577 11458 1167 0,'0'0'29'15,"0"0"-29"-15,0 0 74 16,0 0 5-16,0 0-41 16,11 99-11-16,-4-60 0 15,1 9-17-15,1 3 9 16,-4-3 2-16,-5-1-7 0,2-7 1 16,1-9-7-16,-1-11-7 15,-2-8 3-15,3-7-3 16,-3-5-1-16,0 0 5 15,0-15-3-15,0-9 4 16,0-13-5-16,0-5 1 16,0-3-2-16,0-4 2 15,-5 5-4-15,2 0 1 16,3 3-17-16,0 7 6 16,8 8-6-16,8 3 4 15,4 7 13-15,5 2-23 16,-3 5 12-16,-1 4 7 15,-2 5 4-15,0 0-1 16,-4 0 2-16,-3 5 0 0,-2 6-3 16,-1 1 9-16,-9 4-6 15,0-1 8-15,0 1 1 16,-3 2 17-16,-13 2-11 16,1-1-5-16,3-2-4 15,-2-8-6-15,10-1-4 16,4-8-37-16,0 0-121 15,4 0-339-15</inkml:trace>
  <inkml:trace contextRef="#ctx0" brushRef="#br0" timeOffset="39715.81">20008 11393 257 0,'0'0'742'15,"0"0"-741"-15,0 0 124 16,0 0 15-16,0 0-58 16,0 0-42-16,0 90-8 15,0-73-7-15,0-3-11 16,0-5-10-16,3 1 4 15,3-6-8-15,1 2 0 16,3-6 0-16,-2 0 0 0,5 0-1 16,0-6-2-16,3-8-10 15,-1-4 7-15,-1 2-2 16,-4-1-6-16,-3 3 10 16,-2 2 8-16,-1 4-1 15,-4 8 16-15,0 0 0 16,0 0 8-16,0 0-27 15,0 8 3-15,0 12 2 16,5 0 3-16,0-3-1 16,0-1-7-16,4-4-5 15,1-4-25-15,-3-4-36 16,7-4-80-16,-2 0-156 16,2-10-433-16</inkml:trace>
  <inkml:trace contextRef="#ctx0" brushRef="#br0" timeOffset="40058.82">20335 11375 531 0,'0'0'698'0,"0"0"-668"16,0 0 81-16,0 0-38 16,0 0-56-16,0 0 1 15,2 51 6-15,1-31 3 16,-3 3-11-16,0-3-9 15,0-4 14-15,2 2-18 16,-2-4 5-16,0-6 0 16,0 0-8-16,0-4 5 0,0-4-5 15,0 0 0-15,0 0 6 16,0 0-6-16,4-6 0 16,-3-8-3-16,8-4-15 15,-4-1 12-15,2 2 0 16,2 0-1-16,-4 3 6 15,0-3-3-15,4 6 2 16,-3 2-4-16,3 1-29 16,-4 2-72-16,2 0-158 15,-2 6-516-15</inkml:trace>
  <inkml:trace contextRef="#ctx0" brushRef="#br0" timeOffset="40427.82">20552 11458 653 0,'0'0'91'0,"0"0"-34"16,0 0 67-16,0 0 2 16,83 0-63-16,-64 0-15 15,2 0 72-15,-8 0-114 16,-2-6 53-16,-4-2-56 15,-2-1 6-15,-2 0 8 16,-3-2 10-16,0 3 20 0,0-1-18 16,-14 1 1-1,4 3 10-15,-4 1-14 0,4 4 3 16,0 0-8-16,-1 0-8 16,1 12 4-16,-2 10-8 15,-2 9 6-15,4 3 11 16,6 3-20-16,4-1 2 15,0-1-8-15,18-7-4 16,7-2-16-16,13-7-50 16,7-11-106-16,3-8-45 15</inkml:trace>
  <inkml:trace contextRef="#ctx0" brushRef="#br0" timeOffset="41131.82">18482 12144 908 0,'0'0'400'16,"0"0"-356"-16,0 0-40 16,0 0 55-16,0 0-10 15,-81-4-19-15,70 16-11 16,1 2 1-16,0 3-6 16,1 5 7-16,4 4-16 15,3 5 0-15,2 3 2 16,0 2-5-16,0 4 8 15,0-1-4-15,0 4 0 16,2 3 16-16,3-5-17 0,-5-1 5 16,0-4-4-1,0-1-5-15,0-7 4 0,-5-6-5 16,0-5 0-16,0-5-3 16,3-10-3-16,-1-2-17 15,1 0-12-15,-7 0-39 16,2-11-145-16,-3-9-213 15</inkml:trace>
  <inkml:trace contextRef="#ctx0" brushRef="#br0" timeOffset="41296.85">18218 12541 1174 0,'0'0'11'0,"0"0"11"0,0 0 83 16,0 0-39-16,0 0-38 15,86-3-10-15,-51 1-18 16,-4-4-28-16,8 4-126 16,-8-4-239-16</inkml:trace>
  <inkml:trace contextRef="#ctx0" brushRef="#br0" timeOffset="41708.83">18573 12457 1135 0,'0'0'80'16,"0"0"-35"-16,0 0 93 0,0 0-73 15,0 0-35-15,0 0 9 16,-12 43-10-16,9-25-4 16,3 2-9-16,0 0-13 15,0-3 5-15,0-5-8 16,3-4 0-16,9-2-3 15,4-6-1-15,6 0-13 16,0-8-1-16,4-10-21 16,2-4 4-16,-6 2 6 15,-3 5-5-15,-7 1 26 16,-3 10 5-16,-7 0 3 16,-2 4 14-16,0 0 27 0,0 0-13 15,0 0-12-15,0 12-1 16,0 2 17-16,0 2-16 15,0 1-10-15,3-3-6 16,7 0-1-16,1-2-9 16,2-6-18-16,8-4-46 15,-4-2-75-15,6 0-290 16</inkml:trace>
  <inkml:trace contextRef="#ctx0" brushRef="#br0" timeOffset="42148.84">19023 12524 1147 0,'0'0'12'0,"0"0"72"16,0 0 42-16,0 0-74 16,0 0-24-16,0 0 4 15,5 6-16-15,-2 2 14 16,-3 7-10-16,0-4-2 15,2 0-3-15,1 1-13 16,-1-4 2-16,2-2-4 16,-3 2-1-16,5-5-1 15,2 0-10-15,-3-3-11 16,11 0-3-16,-1-8-20 0,4-10-30 16,4-4 4-1,1 2-32-15,-4 3-38 0,1 1 57 16,-7 6 68-16,-4 6 17 15,-5 4 33-15,-1 0 71 16,-4 0 21-16,0 2-9 16,0 10-22-16,0 4-41 15,2-2-2-15,1 3-20 16,2-3-22-16,2 0-1 16,2-2-8-16,1-4-4 15,2-2-5-15,10-6-40 16,1 0-32-16,3-12-136 15,3-10-643-15</inkml:trace>
  <inkml:trace contextRef="#ctx0" brushRef="#br0" timeOffset="42508.86">19617 12514 526 0,'0'0'240'15,"0"0"-144"-15,0 0 81 0,0 0-22 16,0 0-73 0,0 0 0-16,-14-34 1 0,6 34-29 15,1 0-12-15,-2 0-9 16,-1 0-7-16,-2 5 9 15,-2 6-21-15,4 3-2 16,-1 4 7-16,11-2-17 16,0-2 3-16,0 3-5 15,0-3 1-15,19-2-3 16,-3-4-7-16,4-5-15 16,1-3-1-16,0 0-20 15,3 0-14-15,3-17-51 16,1-3-36-16,-6 0-79 15</inkml:trace>
  <inkml:trace contextRef="#ctx0" brushRef="#br0" timeOffset="42790.85">19822 12055 792 0,'0'0'393'0,"0"0"-374"16,0 0 39-16,0 0 16 16,0 0-8-16,14 89-24 15,-6-42 1-15,-6 5-17 16,2 3-10-16,-4-1 4 0,1-1-14 16,-1-4-3-1,4-7-3-15,1-8 0 0,0-9-2 16,-3-5-16-16,1-12-25 15,-3-4-17-15,0-4-43 16,0-6-50-16,0-11-459 16</inkml:trace>
  <inkml:trace contextRef="#ctx0" brushRef="#br0" timeOffset="42926.86">19760 12383 927 0,'0'0'68'0,"0"0"-36"15,0 0 52-15,0 0 1 16,0 0-85-16,0 0 0 16,71 26-135-16,-47-18-121 0</inkml:trace>
  <inkml:trace contextRef="#ctx0" brushRef="#br0" timeOffset="43157.86">20135 12445 900 0,'0'0'132'0,"0"0"-27"0,0 0 17 16,0 0-50 0,0 0-46-16,0 0-1 0,-1 77 5 15,1-49-19-15,-4-5-11 16,4-3 0-16,0-6-37 15,0-9-74-15,5-5-122 16,-1 0-550-16</inkml:trace>
  <inkml:trace contextRef="#ctx0" brushRef="#br0" timeOffset="43306.85">20144 12253 32 0,'0'0'665'0,"0"0"-665"0,0 0-107 16,0 0-57-16,0 0-220 15</inkml:trace>
  <inkml:trace contextRef="#ctx0" brushRef="#br0" timeOffset="48401">20680 11980 362 0,'0'0'342'0,"0"0"-302"16,0 0 122 0,0 0 8-16,0 0-71 0,0 0-34 15,0 0-15-15,0 0 7 16,0 0-13-16,0 0-19 16,0 0-2-16,0 16-11 15,0 4 21-15,0 5-6 16,10 7-16-16,-5-4 0 15,0 3-4-15,4-5-7 16,-4-1 6-16,0-3-6 16,1-2 0-16,-1-2 2 15,-4-4-2-15,5-4 0 16,-6-4 0-16,3 0 3 0,-3-3-5 16,0-3 2-16,0 0 0 15,0 0-1-15,0 0 1 16,0 0-1-16,0 0 0 15,2 0-8-15,1 0 5 16,-1-11-20-16,3-3 24 16,4-6 3-16,-1 0-2 15,-1-3-1-15,2 3 1 16,-2 0 2-16,1-2-1 16,-1 0-2-16,4-1 0 15,-3 3-1-15,-3 6 2 16,4 2-1-16,-7 7 5 15,-2 5-2-15,3 0 11 16,-3 0-9-16,0 0-4 0,2 0 1 16,-2-3-2-16,3 1 0 15,3-1-1-15,-5 0 3 16,-1 3-2-16,0-3 0 16,0 3 0-16,0 0 5 15,0 0-5-15,0 0 8 16,0 0 1-16,-1 0-8 15,-10 0 4-15,-3 0-5 16,1-3 1-16,-3 0 3 16,-5 3-3-16,4 0 2 15,-7 0 7-15,5 0-7 16,4 0 9-16,3 0-12 16,3 0 0-16,4 0 1 0,5 0-1 15,0 0-9-15,0 0-23 16,0 0-62-16,10 0-76 15,0 0-64-15,-1 0-451 16</inkml:trace>
  <inkml:trace contextRef="#ctx0" brushRef="#br0" timeOffset="49143.01">20747 12528 482 0,'0'0'222'16,"0"0"-104"-16,0 0 14 15,0 0-10-15,0 0-40 16,0 0-6-16,-21-10 2 0,14 10-21 16,-1 10-18-16,1 0-11 15,-2 2 3-15,8 5-6 16,-3-6-24-16,4 6 3 16,0-3-4-16,0-2 0 15,10-1-1-15,1-6 1 16,-1 4 0-16,0-7-2 15,1 2 2-15,3-4-5 16,-6 0-8-16,4 0-16 16,-1-12 18-16,-3-2 11 15,3-5 0-15,-6 1 1 16,-4 2 3-16,-1 1-1 16,0 7 3-16,0 2 3 0,-10 3 18 15,-5 3-24-15,-1 0-3 16,-3 0-32-16,-3 9-66 15,1 8-179-15</inkml:trace>
  <inkml:trace contextRef="#ctx0" brushRef="#br0" timeOffset="56720.02">20382 12480 211 0,'0'0'56'15,"0"0"-11"-15,0 0 191 16,0 0-14-16,0 0-92 15,0 0-19-15,-21-12-17 16,21 12-8-16,-3 0-18 0,1 0 1 16,2 0 3-1,-3 0-20-15,3 0-11 0,0 0 7 16,0 0-18-16,0 0-7 16,0 0-6-16,0 0-10 15,0 0 1-15,0 0-8 16,0 0-5-16,0 0 4 15,10 6-5-15,7 0 6 16,-1-4 0-16,-1 1-2 16,1-3 1-16,-1 0-14 15,-1 0 1-15,-7-3 6 16,-2-5-14-16,-2-1 4 16,-3-2 9-16,0 0 9 15,0-1 2-15,-5 2-2 16,-5 0 0-16,-7 0-2 0,1 0-3 15,4 8 5-15,-2-1 5 16,4 0-5-16,3 3 15 16,-2 0-7-16,4 0-1 15,-3 6 3-15,1 6-9 16,2-2 8-16,-4 4 1 16,4 6-6-16,0 0 10 15,0 3-9-15,-1 3 0 16,1-2 8-16,3 2-10 15,2-3 1-15,0-1-4 16,6-5 2-16,11-6-4 0,7 0 1 16,5-5 1-16,2-3-3 15,5-3-15-15,4 0-18 16,-4-20-36-16,0-5-172 16,-10-6-965-16</inkml:trace>
  <inkml:trace contextRef="#ctx0" brushRef="#br0" timeOffset="77819.85">25627 12597 1684 0,'0'0'2'16,"0"0"9"-16,0 0 30 15,0 0-6-15,0 0-15 0,0 0-4 16,0 0-8-16,-3 0 1 16,3 0-6-16,0 0 1 15,0 0 3-15,0 0-6 16,0 0 0-16,0 0-1 15,0 0-1-15,0 0-3 16,0 0-16-16,0 0-18 16,0 0-20-16,0 0-47 15,0 0-98-15,3 0-359 16</inkml:trace>
  <inkml:trace contextRef="#ctx0" brushRef="#br0" timeOffset="78373.84">25780 13159 1123 0,'0'0'90'0,"0"0"-14"16,0 0 59-16,0 0-45 16,0 0-43-16,0 0-25 15,-1 0 2-15,1 0-16 16,0 0-3-16,0 0-5 16,0 0 0-16,0 0-18 15,0 0-39-15,0 0-102 16,0 0-195-16</inkml:trace>
  <inkml:trace contextRef="#ctx0" brushRef="#br0" timeOffset="78794.84">25799 13868 1120 0,'0'0'413'0,"0"0"-413"15,0 0 1-15,0 0-4 16,0 0 0-16,0 0-106 16,11 16-339-16</inkml:trace>
  <inkml:trace contextRef="#ctx0" brushRef="#br0" timeOffset="111990.18">26316 5982 50 0,'0'0'887'15,"0"0"-868"-15,0 0 97 16,0 0 85-16,0 0-68 15,0 0-52-15,0 0-22 16,21-59-13-16,-21 53-6 16,0 0-2-16,0 2-4 0,0 0-1 15,0 4-10 1,0 0-2-16,0 0 2 0,0 0-10 16,0 0 2-16,0 0-7 15,0 0 0-15,0 0 8 16,0 0-10-16,0 0 6 15,0 0 1-15,-2 4-7 16,-19 10 1-16,-6 2-7 16,-4 10 0-16,-2 5 0 15,-5 3 0-15,6-1 0 16,-6 1 0-16,5 3 2 16,0-3-2-16,6 0 0 0,2-3 0 15,1-5 0 1,9-4 1-16,3-5-1 0,3-9 0 15,7-2-1-15,2-3-1 16,0-3 2-16,0 0-5 16,0 0 2-16,0 0-12 15,0 0 1-15,0 0 3 16,0 0-2-16,0 0 6 16,0 0-4-16,-3-3-3 15,-2-3-1-15,3 1-14 16,-3-3-21-16,2-2-14 15,-3 2-38-15,6-4-49 16,0 2-16-16,-5-2-95 16,2 4 71-16,1 2 151 15,-1 1 40-15,1-1 111 0,-2 3 18 16,4-2 3-16,-1 1 4 16,1-1-32-16,0 2-16 15,0 3-27-15,0-2-4 16,0 2-10-16,0 0-10 15,0 0 3-15,-5 0-13 16,1 0-6-16,-6 0 8 16,-2 10-18-16,-7 5-1 15,3 5 4-15,-3 2 0 16,4 4-1-16,-1 2-7 16,6 3 0-16,1-3 4 15,8-5-9-15,1-1-1 16,0-8 0-16,0-6 0 0,5-2-2 15,3-2 1-15,4-4-4 16,9 0 3-16,5-4-5 16,2-7 3-16,-3-3 3 15,-7 5-11-15,-5 1 1 16,-2 8-14-16,-8-3-14 16,-1 3-1-16,-2 0-34 15,0 0-52-15,0 0-183 16</inkml:trace>
  <inkml:trace contextRef="#ctx0" brushRef="#br0" timeOffset="112825.19">26866 5852 845 0,'0'0'310'0,"0"0"-226"16,0 0 91-16,0 0-72 15,0 0-48-15,0 0-32 0,-9-22 1 16,-3 16-1-1,-5 0-12-15,-4 6 3 0,-5 0-1 16,2 0 2-16,-3 0 0 16,-3 12-11-16,1 2 2 15,7 6 7-15,-2-3-12 16,11-3 5-16,5 2-6 16,4 2 3-16,4-1-4 15,0 3 1-15,0 0 0 16,9 0-3-16,1-4 4 15,9 1-2-15,-1-6 1 16,6-2-8-16,1-3-7 16,6-6-10-16,7 0-15 0,0-20-28 15,2-3-79 1,-6-3-164-16</inkml:trace>
  <inkml:trace contextRef="#ctx0" brushRef="#br0" timeOffset="113145.2">27033 5565 1249 0,'0'0'15'0,"0"0"106"16,0 0-3-16,0 0-69 0,0 0-38 15,0 0-8-15,0 53 39 16,0-11-13-16,-4 1-5 16,-1 8 5-16,-2-3-19 15,2-3 0-15,-4-5-6 16,3-6 0-16,2-4-6 16,1-7 2-16,3-6-2 15,0-6-1-15,0-5-31 16,0-6-27-16,12 0-37 15,3-8-68-15,1-18-333 16</inkml:trace>
  <inkml:trace contextRef="#ctx0" brushRef="#br0" timeOffset="113543.25">27358 5804 633 0,'0'0'510'0,"0"0"-495"16,0 0 97-16,0 0 8 15,0 0-55-15,0 0-27 16,-96 0 9-16,68 6-15 16,1 6-14-16,1 2 8 15,4 2-4-15,3 2-9 0,5 7-5 16,7 1-8-16,7 2 2 15,0 0-2-15,0 1 0 16,15-7-2-16,11-3 1 16,9-7 1-16,6-10-12 15,0-2-20-15,4-2 18 16,-10-15-3-16,-6-3 0 16,-14 4 7-16,-8-8 1 15,-7 5 9-15,0-1 0 16,-5-2 2-16,-10 4-4 15,-1 4-6-15,1 6-38 16,1 2-52-16,9 1-117 16,5 5-154-16</inkml:trace>
  <inkml:trace contextRef="#ctx0" brushRef="#br0" timeOffset="113964.23">27742 5796 526 0,'0'0'672'0,"0"0"-640"16,0 0 122-16,0 0-21 16,0 0-66-16,0 0-28 0,-43-31-1 15,26 31-13 1,2 0 0-16,-3 9-15 0,5 5-6 15,1 0 3-15,3 0-7 16,7 0 0-16,2-2-1 16,0 2-2-16,0-3 2 15,0 3-3-15,11-3-6 16,1 4 3-16,-2-5-6 16,4 2 7-16,-9-4 6 15,0 4 0-15,-5-1 2 16,0 0-1-16,0 4 5 15,-5-5 11-15,-11 4-5 16,-2 1 0-16,0-1-7 16,-1-6-4-16,6-2 0 15,6-6-1-15,1 0-12 0,6 0-28 16,0-3-69-16,0-13-149 16</inkml:trace>
  <inkml:trace contextRef="#ctx0" brushRef="#br0" timeOffset="114450.22">27953 5791 1117 0,'0'0'152'0,"0"0"-77"15,0 0 74-15,0 0-59 16,0 0-60-16,0 0-10 16,-35 33-5-16,25-13 0 15,0 3 1-15,6-3-13 16,2 0 3-16,2-4-3 16,0-2-1-16,0-2-3 15,2-7 1-15,8 1-2 16,4 0 0-16,5-6-16 15,-2 0 16-15,2 0-1 16,5-15-14-16,-6 1 2 16,-3-2-8-16,1-2 10 0,-3 4 13 15,-2 0-2 1,-6 3 2-16,-2 3 7 0,-1 4 6 16,-2 2 12-16,0 2-11 15,0 0-3-15,0 0-6 16,0 0-3-16,0 8-2 15,0 9 1-15,0 0 1 16,5 0-3-16,4 1 1 16,3-4-21-16,2-6-22 15,3-3-55-15,5-5-83 16,-1 0-232-16</inkml:trace>
  <inkml:trace contextRef="#ctx0" brushRef="#br0" timeOffset="114819.22">28328 5791 463 0,'0'0'795'0,"0"0"-779"16,0 0 73-16,0 0 10 16,0 0-58-16,0 0-25 15,4 47 29-15,-3-18-17 16,3-4-7-16,-3 4 2 15,5-1-15-15,-3-6 1 16,-1-2-9-16,1-3 2 16,-1-9-5-16,1-2 4 15,-1 0-2-15,-2-6 1 0,0 0-8 16,5-6 5-16,-1-6 2 16,1-7 1-16,0-6-1 15,0 0 3-15,4-5-3 16,-2 6 1-16,3 1-18 15,4 3-2-15,-2 6-9 16,-2 8-28-16,8 0-14 16,-3 6 10-16,1 0 1 15,-1 0-78-15,2 0-360 16</inkml:trace>
  <inkml:trace contextRef="#ctx0" brushRef="#br0" timeOffset="115201.25">28645 5881 482 0,'0'0'679'0,"0"0"-619"16,0 0 109-16,0 0-80 15,0 0-31-15,81 11-21 16,-60-11-19-16,-1 0-6 16,1-5 5-16,-2-4-10 15,-3 1 1-15,-4-1-8 16,-4 0 3-16,1-1-6 15,-7-2 3-15,1 4 0 16,-3-4 0-16,0 1 1 16,0 0 1-16,-14 0 3 0,0 2 0 15,-1 6 8 1,-2 3 4-16,-4 0 8 0,-3 6-1 16,5 14-6-16,-2 5 8 15,6 3-2-15,3 9-13 16,5-1 8-16,7 1-13 15,0-3-4-15,19-2-2 16,7-5-1-16,8-7-1 16,6-12-27-16,4-4-20 15,3-4 5-15,-6-6-96 16,-6-14-486-16</inkml:trace>
  <inkml:trace contextRef="#ctx0" brushRef="#br0" timeOffset="155394.99">25898 6945 143 0,'0'0'281'0,"0"0"-117"0,0 0 51 16,0 0-75-16,0 0-27 15,0 0-16-15,0 0-27 16,0 0-5-16,13 0-23 16,-13 0-13-16,9 0 1 15,-7 0-11-15,3 0 6 16,3 0-7-16,-2 0-16 15,4 0 10-15,0 6 7 16,1 0 5-16,1-2-7 16,5 6-11-16,-5-2 3 0,3 0 3 15,1 0-9-15,-1 4 8 16,3-4-3-16,-8 1-4 16,6-1 8-16,-6 0-10 15,0 2 7-15,2-2-1 16,0 4-4-16,-1-4 9 15,1 3-4-15,-2 0-6 16,4 0 7-16,-4 3-9 16,1-2-1-16,-3 0 2 15,2 2 0-15,-3-4 0 16,2-1-2-16,-4 5 0 16,0 0 4-16,0 0-4 15,2 4 7-15,-3-2 4 0,1-2-9 16,-3 0 6-16,3 1-8 15,-2-1 1-15,-1-6 0 16,1 6 0-16,-3-2-1 16,2-1 0-16,-2 3 2 15,0 2 0-15,0 2-2 16,0 2 2-16,0-1 3 16,0 1-5-16,0 0 1 15,-2 0 0-15,-3 0 3 16,2-1-4-16,-4 1 0 15,2-4 0-15,-4 2-1 16,2-4 2-16,-1 0-1 0,3-3 0 16,-1 3 2-16,-1-2-2 15,-1-2 0-15,-1 2 0 16,2-4-2-16,-1 7 4 16,1-1-2-16,-2-3 0 15,-1 0 3-15,0 1-2 16,3 0-1-16,-2-4 0 15,-1 0-2-15,1 0 4 16,2-2-2-16,-1 3 0 16,1-4 2-16,-7 1-1 15,4 3-1-15,-1-5 0 16,-3 2 1-16,2 0 0 16,2 0-1-16,0 0 1 15,1 0 2-15,2-4-4 16,2 0 1-16,-4 2 0 0,1-2 0 15,1 4 0-15,2-3 0 16,0 0 0-16,-1-3 3 16,1 2-4-16,2-2 1 15,3 0 0-15,0 0-4 16,-2 0 4-16,2 0-7 16,0 0-7-16,0 0-21 15,0 0 2-15,0 0-20 16,0 0-34-16,0 0-45 15,0 0-95-15,0 0-255 16</inkml:trace>
  <inkml:trace contextRef="#ctx0" brushRef="#br0" timeOffset="-204697.63">21310 5413 424 0,'0'0'519'0,"0"0"-506"16,0 0 150-16,0 0 18 0,0 0-102 16,0 0-40-16,0 0 2 15,-8 2-3-15,3-2 0 16,5 0-12-16,0 0-3 16,0 3 1-16,0-3-11 15,0 0 0-15,0 3-7 16,0-3-4-16,0 0-1 15,0 3-1-15,5 0 0 16,10 2 2-16,4-2-1 16,4 0 2-16,1 0-3 15,5 0 0-15,-3-1-2 0,5-2 1 16,-2 6 1-16,-3-4 0 16,5 2 1-1,-5 2-1-15,-2-4 0 0,2 4-5 16,-2-4 5-16,-7 2-4 15,0-4-6-15,-5 0 1 16,-3 0-6-16,-4 0 12 16,0 0-1-16,-3 0-8 15,1-10 2-15,-3 0-6 16,0-2 16-16,0 4 1 16,0-1 0-16,0 1 5 15,-5 0 1-15,-3-4-6 16,-3 0 14-16,1 4-5 15,0 0-6-15,-1 0 5 16,1-1-7-16,5 1 10 0,-4 2-3 16,9 6-1-16,-2-3 5 15,2 3-4-15,0 0-6 16,0 0-3-16,0 0-1 16,0 0-1-16,2 0-3 15,9 0 5-15,4 9 2 16,4 2-2-16,2 3 0 15,-2 0-1-15,1 6 2 16,-1-3-1-16,-3-3 0 16,-4 0 1-16,-4-2-1 15,-2-2 0-15,-6-4 0 16,0 0 6-16,0 0-5 0,0-4 8 16,-9 4 10-16,-3-3-9 15,-7 2 3-15,-5 4-13 16,1-3-2-16,3-1 0 15,1-2-24-15,8 3-26 16,8 2-35-16,3-2-166 16,0-4-760-16</inkml:trace>
  <inkml:trace contextRef="#ctx0" brushRef="#br0" timeOffset="-191590.08">22080 5720 24 0,'0'0'526'16,"0"0"-402"-16,0 0 36 16,0 0-31-16,0 0-60 15,0 0-6-15,0 0 0 16,0 0-17-16,0 0-20 15,0 0-13-15,0 0 8 16,0 0 3-16,0 0-8 0,0 0 5 16,0 0 0-16,9 0-9 15,-4 0-1-15,2 0-11 16,2 0 0-16,3 0-1 16,1 0 2-16,3 0-1 15,3 0 0-15,-2 0 1 16,2 0 1-16,2 0-2 15,-2 0 1-15,1 0 5 16,-2 0-5-16,4 0 4 16,-5 0 4-16,4 0 0 15,-2 0-4-15,0 0-3 16,-2 0 4-16,2 0-2 16,3 0-3-16,1-3 0 0,-1 1-1 15,2 2 1-15,-3-6 2 16,3 0-3-16,-7 3 0 15,2 3 5-15,-3-2 0 16,-1 2 5-16,1 0 4 16,-1 0-8-16,6 0 6 15,-2-3-6-15,1 3-2 16,1-3 1-16,0 3-5 16,3 0 0-16,-3-3 1 15,-1 3 1-15,3 0 2 16,-6 0-3-16,2 0 2 15,-2 0 4-15,2 0-6 16,0 0 0-16,-2 0-1 16,2 0 2-16,2-3-2 0,-1 1 0 15,5 2 0-15,-5-4-2 16,1 2 3-16,3 2-1 16,-3 0 0-16,-1-3 2 15,1 3-6-15,-5-3 4 16,3 1 0-16,-2-2 0 15,0 2-3-15,0-2 2 16,2 2-1-16,2-6-4 16,-2 4 0-16,1 2-4 15,1-4 0-15,0 0 9 0,-1 6-8 16,1-2-5 0,3 2 6-16,0-3-12 0,2 0-2 15,-3 0-13 1,6 0 5-16,-3 1 20 0,3-1-37 15,0 3 43-15,-3 0-12 16,0 0 15-16,0 0-2 16,-2 0 3-16,-2 0 0 15,1 0 0-15,-3 0 6 16,3 0-9-16,-4 0 5 16,1 0-2-16,1 0 3 15,0 3-3-15,3-3 2 16,0 2 3-16,-2 1-3 15,-1 0-2-15,3 0 0 16,0 0 3-16,-3-1-3 0,0 2 0 16,-1-2 0-16,1-2-1 15,-2 6-8-15,0-6 8 16,3 0-4-16,-3 2 2 16,2 2 3-16,-2-4 0 15,-2 2 4-15,-1 2-4 16,-6-2 0-16,4 0 3 15,-4 2-6-15,0-2 6 16,1-2-5-16,-1 0 2 16,4 4 0-16,1-4 0 15,1 2 2-15,8-2-2 16,2 0 26-16,0 0 7 0,3 0-33 16,-2 0-3-16,-2 0-1 15,0 0-4-15,0 0-1 16,-5 3-2-16,4 0 7 15,-6-1-1-15,0 2 4 16,-5-4 2-16,0 2 6 16,-4-2-7-16,-2 0 0 15,-4 0 0-15,-3 0 0 16,2 0 1-16,1 0 0 16,-1 0-1-16,-2 0 0 15,4 0-1-15,-4 0-2 16,0 0-10-16,1 0-19 15,-1 0-80-15,0 0-86 0,0-2-335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2-4-2021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1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05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87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4000" y="2570400"/>
            <a:ext cx="9264000" cy="356400"/>
          </a:xfrm>
        </p:spPr>
        <p:txBody>
          <a:bodyPr anchor="t" anchorCtr="0"/>
          <a:lstStyle>
            <a:lvl1pPr algn="l">
              <a:defRPr sz="2600" cap="all" baseline="0"/>
            </a:lvl1pPr>
          </a:lstStyle>
          <a:p>
            <a:r>
              <a:rPr lang="nl-NL" err="1"/>
              <a:t>FunctionAL</a:t>
            </a:r>
            <a:r>
              <a:rPr lang="nl-NL"/>
              <a:t> Programming in </a:t>
            </a:r>
            <a:br>
              <a:rPr lang="nl-NL"/>
            </a:br>
            <a:r>
              <a:rPr lang="nl-NL"/>
              <a:t>Scala</a:t>
            </a:r>
            <a:br>
              <a:rPr lang="nl-NL"/>
            </a:br>
            <a:br>
              <a:rPr lang="nl-NL"/>
            </a:br>
            <a:r>
              <a:rPr lang="nl-NL" err="1"/>
              <a:t>Lecture</a:t>
            </a:r>
            <a:r>
              <a:rPr lang="nl-NL"/>
              <a:t> 1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en-US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4000" y="3110400"/>
            <a:ext cx="9264000" cy="230400"/>
          </a:xfrm>
        </p:spPr>
        <p:txBody>
          <a:bodyPr>
            <a:normAutofit/>
          </a:bodyPr>
          <a:lstStyle>
            <a:lvl1pPr marL="0" indent="0" algn="l">
              <a:buNone/>
              <a:defRPr sz="1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464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st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r="6146"/>
          <a:stretch/>
        </p:blipFill>
        <p:spPr>
          <a:xfrm>
            <a:off x="1" y="0"/>
            <a:ext cx="12192001" cy="6858000"/>
          </a:xfrm>
          <a:prstGeom prst="rect">
            <a:avLst/>
          </a:prstGeom>
        </p:spPr>
      </p:pic>
      <p:sp>
        <p:nvSpPr>
          <p:cNvPr id="4" name="Rechthoek 3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5" name="Afbeelding 4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918000"/>
            <a:ext cx="6816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4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2000" y="2124000"/>
            <a:ext cx="4420800" cy="3877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0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600" y="1533600"/>
            <a:ext cx="4416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600" y="2174400"/>
            <a:ext cx="4416000" cy="3952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64000" y="918000"/>
            <a:ext cx="6816000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4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4000" y="2124000"/>
            <a:ext cx="9264000" cy="387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4800" y="6426000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6300" y="6426000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3"/>
            </p:custDataLst>
          </p:nvPr>
        </p:nvSpPr>
        <p:spPr bwMode="auto">
          <a:xfrm>
            <a:off x="1458653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err="1"/>
              <a:t>Functional</a:t>
            </a:r>
            <a:r>
              <a:rPr lang="nl-NL" sz="1000"/>
              <a:t> Programming in Scala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8" name="Afbeelding 17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6" y="648001"/>
            <a:ext cx="2721861" cy="5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1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2170982" y="2570400"/>
            <a:ext cx="7399019" cy="733517"/>
          </a:xfrm>
        </p:spPr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Closures</a:t>
            </a:r>
            <a:br>
              <a:rPr lang="nl-NL"/>
            </a:br>
            <a:br>
              <a:rPr lang="nl-NL"/>
            </a:br>
            <a:r>
              <a:rPr lang="nl-NL" err="1">
                <a:latin typeface="Verdana"/>
                <a:ea typeface="Verdana"/>
                <a:cs typeface="Verdana"/>
              </a:rPr>
              <a:t>Lecture</a:t>
            </a:r>
            <a:r>
              <a:rPr lang="nl-NL">
                <a:latin typeface="Verdana"/>
                <a:ea typeface="Verdana"/>
                <a:cs typeface="Verdana"/>
              </a:rPr>
              <a:t> 5</a:t>
            </a:r>
            <a:br>
              <a:rPr lang="nl-NL"/>
            </a:br>
            <a:br>
              <a:rPr lang="nl-NL"/>
            </a:br>
            <a:br>
              <a:rPr lang="nl-NL"/>
            </a:br>
            <a:endParaRPr lang="nl-NL" sz="160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4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DCBFF-76C6-4A5C-AE5C-28082AE2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Uses</a:t>
            </a:r>
            <a:r>
              <a:rPr lang="nl-NL">
                <a:latin typeface="Verdana"/>
                <a:ea typeface="Verdana"/>
                <a:cs typeface="Verdana"/>
              </a:rPr>
              <a:t> of </a:t>
            </a:r>
            <a:r>
              <a:rPr lang="nl-NL" err="1">
                <a:latin typeface="Verdana"/>
                <a:ea typeface="Verdana"/>
                <a:cs typeface="Verdana"/>
              </a:rPr>
              <a:t>closures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E183AE-5626-41B3-8E08-7C267C01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>
                <a:latin typeface="Verdana"/>
                <a:ea typeface="Verdana"/>
                <a:cs typeface="Verdana"/>
              </a:rPr>
              <a:t>Closures are used for:</a:t>
            </a:r>
          </a:p>
          <a:p>
            <a:pPr marL="359705" lvl="1" indent="-179705"/>
            <a:r>
              <a:rPr lang="en-US">
                <a:latin typeface="Verdana"/>
                <a:ea typeface="Verdana"/>
                <a:cs typeface="Verdana"/>
              </a:rPr>
              <a:t>Avoid code duplication</a:t>
            </a:r>
          </a:p>
          <a:p>
            <a:pPr marL="359705" lvl="1" indent="-179705"/>
            <a:r>
              <a:rPr lang="en-US">
                <a:latin typeface="Verdana"/>
                <a:ea typeface="Verdana"/>
                <a:cs typeface="Verdana"/>
              </a:rPr>
              <a:t>Shorter &amp; clearer code</a:t>
            </a:r>
          </a:p>
          <a:p>
            <a:pPr marL="359705" lvl="1" indent="-179705"/>
            <a:r>
              <a:rPr lang="en-US">
                <a:latin typeface="Verdana"/>
                <a:ea typeface="Verdana"/>
                <a:cs typeface="Verdana"/>
              </a:rPr>
              <a:t>Automatic state updates</a:t>
            </a:r>
          </a:p>
          <a:p>
            <a:pPr marL="359705" lvl="1" indent="-179705"/>
            <a:r>
              <a:rPr lang="en-US">
                <a:latin typeface="Verdana"/>
                <a:ea typeface="Verdana"/>
                <a:cs typeface="Verdana"/>
              </a:rPr>
              <a:t>Function factories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en-US">
                <a:latin typeface="Verdana"/>
                <a:ea typeface="Verdana"/>
                <a:cs typeface="Verdana"/>
              </a:rPr>
              <a:t>L</a:t>
            </a:r>
            <a:r>
              <a:rPr lang="nl-NL" err="1">
                <a:latin typeface="Verdana"/>
                <a:ea typeface="Verdana"/>
                <a:cs typeface="Verdana"/>
              </a:rPr>
              <a:t>et’s</a:t>
            </a:r>
            <a:r>
              <a:rPr lang="nl-NL">
                <a:latin typeface="Verdana"/>
                <a:ea typeface="Verdana"/>
                <a:cs typeface="Verdana"/>
              </a:rPr>
              <a:t> take a look at </a:t>
            </a:r>
            <a:r>
              <a:rPr lang="nl-NL" err="1">
                <a:latin typeface="Verdana"/>
                <a:ea typeface="Verdana"/>
                <a:cs typeface="Verdana"/>
              </a:rPr>
              <a:t>some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examples</a:t>
            </a:r>
            <a:r>
              <a:rPr lang="nl-NL">
                <a:latin typeface="Verdana"/>
                <a:ea typeface="Verdana"/>
                <a:cs typeface="Verdana"/>
              </a:rPr>
              <a:t>!</a:t>
            </a:r>
            <a:endParaRPr lang="nl-NL"/>
          </a:p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04E337-EC5F-4B2A-A623-6E91E96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75B435-7AD1-4B1D-904A-15E7AEC43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8B3975-7CE5-4A08-B806-8EFE225F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56" y="1930456"/>
            <a:ext cx="4453258" cy="250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CE55ABC0-3488-4DD1-8A8C-3224022E98F2}"/>
                  </a:ext>
                </a:extLst>
              </p14:cNvPr>
              <p14:cNvContentPartPr/>
              <p14:nvPr/>
            </p14:nvContentPartPr>
            <p14:xfrm>
              <a:off x="1273680" y="2422080"/>
              <a:ext cx="3962520" cy="27198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CE55ABC0-3488-4DD1-8A8C-3224022E98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320" y="2412720"/>
                <a:ext cx="3981240" cy="27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12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D5B12-F007-4D8A-8802-AB1181F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counter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171899-F55F-4DBB-AFA0-2791483A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5730620" cy="3877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function that behaves as a counter; each time it is called it returns the next number. </a:t>
            </a:r>
          </a:p>
          <a:p>
            <a:endParaRPr lang="en-US"/>
          </a:p>
          <a:p>
            <a:r>
              <a:rPr lang="en-US"/>
              <a:t>What is the closure? What variable is closed over?</a:t>
            </a:r>
          </a:p>
          <a:p>
            <a:pPr lvl="1"/>
            <a:r>
              <a:rPr lang="en-US"/>
              <a:t>‘increment’ is the closure, it closes over ‘count’.</a:t>
            </a:r>
          </a:p>
          <a:p>
            <a:endParaRPr lang="en-US"/>
          </a:p>
          <a:p>
            <a:r>
              <a:rPr lang="en-US"/>
              <a:t>Is this pure functional programming?</a:t>
            </a:r>
          </a:p>
          <a:p>
            <a:pPr lvl="1"/>
            <a:r>
              <a:rPr lang="en-US"/>
              <a:t>No! </a:t>
            </a:r>
          </a:p>
          <a:p>
            <a:pPr lvl="2"/>
            <a:r>
              <a:rPr lang="en-US"/>
              <a:t>‘count’ is mutable!</a:t>
            </a:r>
          </a:p>
          <a:p>
            <a:pPr lvl="2"/>
            <a:r>
              <a:rPr lang="en-US"/>
              <a:t>increment() has a side effect!</a:t>
            </a:r>
          </a:p>
          <a:p>
            <a:pPr lvl="2"/>
            <a:r>
              <a:rPr lang="en-US"/>
              <a:t>increment() can return different results for the same input or in this case: An empty input</a:t>
            </a:r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What is the purpose of this closure?</a:t>
            </a:r>
          </a:p>
          <a:p>
            <a:pPr lvl="1"/>
            <a:r>
              <a:rPr lang="en-US"/>
              <a:t>Automatic state updates (avoid code duplication)</a:t>
            </a:r>
          </a:p>
          <a:p>
            <a:endParaRPr lang="en-US"/>
          </a:p>
          <a:p>
            <a:r>
              <a:rPr lang="en-US"/>
              <a:t>What does the following code do?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60212D-AC3E-489C-91B1-2E185F22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B016C9-3463-4C04-B1C0-70B451FC74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CFEE2E-6D45-4E09-B409-BCD70D30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895" y="1563832"/>
            <a:ext cx="362150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() 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increment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CA2A2C0-AD5A-4118-8CE3-F9055CDF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894" y="5074365"/>
            <a:ext cx="3621503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??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??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??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D39052-B157-431E-879B-1DA61786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892" y="5058656"/>
            <a:ext cx="286969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makeCounter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180F85D6-221C-45A2-A372-3A74D3CEE3C4}"/>
                  </a:ext>
                </a:extLst>
              </p14:cNvPr>
              <p14:cNvContentPartPr/>
              <p14:nvPr/>
            </p14:nvContentPartPr>
            <p14:xfrm>
              <a:off x="6258240" y="1712880"/>
              <a:ext cx="4169160" cy="328572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180F85D6-221C-45A2-A372-3A74D3CEE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8880" y="1703520"/>
                <a:ext cx="4187880" cy="33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6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E6621-A746-4EF2-9044-045C6F6F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greeter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D709FA-E316-4039-9BB0-44AB2EAE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function that returns a custom greeting for all names you give it.</a:t>
            </a:r>
          </a:p>
          <a:p>
            <a:endParaRPr lang="en-US"/>
          </a:p>
          <a:p>
            <a:r>
              <a:rPr lang="en-US"/>
              <a:t>Which function is the closure? Which variable is being closed over?</a:t>
            </a:r>
          </a:p>
          <a:p>
            <a:pPr lvl="1"/>
            <a:r>
              <a:rPr lang="en-US"/>
              <a:t>The lambda function is the closure. It closes over ‘greeting’.</a:t>
            </a:r>
          </a:p>
          <a:p>
            <a:endParaRPr lang="en-US"/>
          </a:p>
          <a:p>
            <a:r>
              <a:rPr lang="en-US"/>
              <a:t>What is the purpose of this closure?</a:t>
            </a:r>
          </a:p>
          <a:p>
            <a:pPr lvl="1"/>
            <a:r>
              <a:rPr lang="en-US"/>
              <a:t>It’s a function factory to avoid code duplication.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AF65D0-66B2-475F-87DD-22403161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529DE4F-88ED-4ED3-85ED-E23BF468B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2144CD-5AC5-4E7D-BBB9-E53AC62B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00" y="4305413"/>
            <a:ext cx="5984331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makeGreeter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(name: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greetWithHello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makeGreeter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greetWithHi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makeGreeter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 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greetWithHello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bob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greetWithHi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bob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48656591-F9F0-4920-A866-6D127AE20752}"/>
                  </a:ext>
                </a:extLst>
              </p14:cNvPr>
              <p14:cNvContentPartPr/>
              <p14:nvPr/>
            </p14:nvContentPartPr>
            <p14:xfrm>
              <a:off x="1234080" y="4205880"/>
              <a:ext cx="8290440" cy="167292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48656591-F9F0-4920-A866-6D127AE207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720" y="4196520"/>
                <a:ext cx="8309160" cy="16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59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15E5D-57BC-49F6-A3E7-3A162C2C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filter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2DEB88-B5C8-4CAB-8204-CF68C4DA4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4725785" cy="3877200"/>
          </a:xfrm>
        </p:spPr>
        <p:txBody>
          <a:bodyPr/>
          <a:lstStyle/>
          <a:p>
            <a:r>
              <a:rPr lang="en-US"/>
              <a:t>Closures can often be used in operations on collections. </a:t>
            </a:r>
          </a:p>
          <a:p>
            <a:endParaRPr lang="en-US"/>
          </a:p>
          <a:p>
            <a:r>
              <a:rPr lang="en-US"/>
              <a:t>What is the closure?</a:t>
            </a:r>
          </a:p>
          <a:p>
            <a:pPr lvl="1"/>
            <a:r>
              <a:rPr lang="en-US"/>
              <a:t>The lambda function passed to filter is the closure!</a:t>
            </a:r>
          </a:p>
          <a:p>
            <a:endParaRPr lang="en-US"/>
          </a:p>
          <a:p>
            <a:r>
              <a:rPr lang="en-US"/>
              <a:t>Which variable is closed over?</a:t>
            </a:r>
          </a:p>
          <a:p>
            <a:pPr lvl="1"/>
            <a:r>
              <a:rPr lang="en-US"/>
              <a:t>‘threshold’ is closed over.</a:t>
            </a:r>
          </a:p>
          <a:p>
            <a:endParaRPr lang="en-US"/>
          </a:p>
          <a:p>
            <a:r>
              <a:rPr lang="en-US"/>
              <a:t>Compare to how this would work in a non-functional approach:</a:t>
            </a:r>
          </a:p>
          <a:p>
            <a:pPr lvl="1"/>
            <a:r>
              <a:rPr lang="en-US"/>
              <a:t>Many unnecessary variables.</a:t>
            </a:r>
          </a:p>
          <a:p>
            <a:pPr lvl="1"/>
            <a:r>
              <a:rPr lang="en-US"/>
              <a:t>Code is longer.</a:t>
            </a:r>
          </a:p>
          <a:p>
            <a:pPr lvl="1"/>
            <a:r>
              <a:rPr lang="en-US"/>
              <a:t>More difficult to read and understand.</a:t>
            </a:r>
          </a:p>
          <a:p>
            <a:endParaRPr lang="en-US"/>
          </a:p>
          <a:p>
            <a:endParaRPr lang="en-US"/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D8AA8F-CC8E-4647-865E-71B900DE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EDC38DC-AFF1-4D07-8A2F-A7354E01C0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FE5100-9F7A-456D-ACCD-28C5AD71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935" y="3634200"/>
            <a:ext cx="576952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&lt;-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array.indices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(array(i) &lt;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:+ array(i)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Array(1, 2)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4A8C37-1756-421B-93DE-63B15396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935" y="2135061"/>
            <a:ext cx="576952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list.filter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List(1, 2)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DC34F18-04DE-4891-B85B-982D237CBDC6}"/>
                  </a:ext>
                </a:extLst>
              </p14:cNvPr>
              <p14:cNvContentPartPr/>
              <p14:nvPr/>
            </p14:nvContentPartPr>
            <p14:xfrm>
              <a:off x="3430440" y="1818360"/>
              <a:ext cx="8220240" cy="362952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DC34F18-04DE-4891-B85B-982D237CBD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1080" y="1809000"/>
                <a:ext cx="8238960" cy="36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6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15E5D-57BC-49F6-A3E7-3A162C2C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map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2DEB88-B5C8-4CAB-8204-CF68C4DA4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4725785" cy="3877200"/>
          </a:xfrm>
        </p:spPr>
        <p:txBody>
          <a:bodyPr/>
          <a:lstStyle/>
          <a:p>
            <a:r>
              <a:rPr lang="en-US"/>
              <a:t>Another example when manipulating collections.</a:t>
            </a:r>
          </a:p>
          <a:p>
            <a:endParaRPr lang="en-US"/>
          </a:p>
          <a:p>
            <a:r>
              <a:rPr lang="en-US"/>
              <a:t>What is the closure?</a:t>
            </a:r>
          </a:p>
          <a:p>
            <a:pPr lvl="1"/>
            <a:r>
              <a:rPr lang="en-US"/>
              <a:t>Again the lambda function is the closure.</a:t>
            </a:r>
          </a:p>
          <a:p>
            <a:endParaRPr lang="en-US"/>
          </a:p>
          <a:p>
            <a:r>
              <a:rPr lang="en-US"/>
              <a:t>Which variable is closed over?</a:t>
            </a:r>
          </a:p>
          <a:p>
            <a:pPr lvl="1"/>
            <a:r>
              <a:rPr lang="en-US"/>
              <a:t>‘factor’ is closed over.</a:t>
            </a:r>
          </a:p>
          <a:p>
            <a:endParaRPr lang="en-US"/>
          </a:p>
          <a:p>
            <a:r>
              <a:rPr lang="en-US"/>
              <a:t>Compare to how this would work in a non-functional approach:</a:t>
            </a:r>
          </a:p>
          <a:p>
            <a:pPr lvl="1"/>
            <a:r>
              <a:rPr lang="en-US"/>
              <a:t>Many unnecessary variables.</a:t>
            </a:r>
          </a:p>
          <a:p>
            <a:pPr lvl="1"/>
            <a:r>
              <a:rPr lang="en-US"/>
              <a:t>Code is longer.</a:t>
            </a:r>
          </a:p>
          <a:p>
            <a:pPr lvl="1"/>
            <a:r>
              <a:rPr lang="en-US"/>
              <a:t>More difficult to read and understand.</a:t>
            </a:r>
          </a:p>
          <a:p>
            <a:endParaRPr lang="en-US"/>
          </a:p>
          <a:p>
            <a:endParaRPr lang="en-US"/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D8AA8F-CC8E-4647-865E-71B900DE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EDC38DC-AFF1-4D07-8A2F-A7354E01C0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31E3717-6360-4EFA-BBC9-597CDFA1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935" y="2124000"/>
            <a:ext cx="501772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factor)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List(2, 4, 6, 8)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513AE7B-56B8-46BF-ACD5-8318F571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146" y="3647224"/>
            <a:ext cx="501772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&lt;-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array.indices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 = array(i) * factor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Array(2, 4, 6, 8)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FC3F81AC-11C3-496A-B266-F2C2512F2FEF}"/>
                  </a:ext>
                </a:extLst>
              </p14:cNvPr>
              <p14:cNvContentPartPr/>
              <p14:nvPr/>
            </p14:nvContentPartPr>
            <p14:xfrm>
              <a:off x="6116400" y="1329840"/>
              <a:ext cx="5576040" cy="423684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FC3F81AC-11C3-496A-B266-F2C2512F2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7040" y="1320480"/>
                <a:ext cx="5594760" cy="42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DCBFF-76C6-4A5C-AE5C-28082AE2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Example</a:t>
            </a:r>
            <a:r>
              <a:rPr lang="nl-NL">
                <a:latin typeface="Verdana"/>
                <a:ea typeface="Verdana"/>
                <a:cs typeface="Verdana"/>
              </a:rPr>
              <a:t>: database </a:t>
            </a:r>
            <a:r>
              <a:rPr lang="nl-NL" err="1">
                <a:latin typeface="Verdana"/>
                <a:ea typeface="Verdana"/>
                <a:cs typeface="Verdana"/>
              </a:rPr>
              <a:t>connection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E183AE-5626-41B3-8E08-7C267C01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04E337-EC5F-4B2A-A623-6E91E96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75B435-7AD1-4B1D-904A-15E7AEC43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4C0B31-13D0-4F47-9A62-ECD9918C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235" y="1381901"/>
            <a:ext cx="8454559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createQueryEngine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[Entry] 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database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usually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more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db.connect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a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runs a query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(query: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connection.open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connection.run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(query)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runQuery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createQueryEngine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"localhost:4040"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runQuery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users;"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a list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entries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match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540B13-8B85-4659-9C51-0DC24B8E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236" y="4062600"/>
            <a:ext cx="845455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createRepeatableQuery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() 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[Entry] 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queryable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createQueryEngine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() =&gt; engine(query)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createRepeatableQuery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"localhost:4040"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users"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getUsers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List of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 entries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44B75709-2DDD-4D11-BDC3-FEF729906146}"/>
                  </a:ext>
                </a:extLst>
              </p14:cNvPr>
              <p14:cNvContentPartPr/>
              <p14:nvPr/>
            </p14:nvContentPartPr>
            <p14:xfrm>
              <a:off x="1367280" y="1637640"/>
              <a:ext cx="4896360" cy="456336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44B75709-2DDD-4D11-BDC3-FEF729906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920" y="1628280"/>
                <a:ext cx="4915080" cy="45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06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DCBFF-76C6-4A5C-AE5C-28082AE2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Example</a:t>
            </a:r>
            <a:r>
              <a:rPr lang="nl-NL">
                <a:latin typeface="Verdana"/>
                <a:ea typeface="Verdana"/>
                <a:cs typeface="Verdana"/>
              </a:rPr>
              <a:t>: </a:t>
            </a:r>
            <a:r>
              <a:rPr lang="nl-NL" err="1">
                <a:latin typeface="Verdana"/>
                <a:ea typeface="Verdana"/>
                <a:cs typeface="Verdana"/>
              </a:rPr>
              <a:t>observer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pattern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E183AE-5626-41B3-8E08-7C267C01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3399402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en-US"/>
              <a:t>This is a simple version of the observer pattern implemented in closures.</a:t>
            </a:r>
          </a:p>
          <a:p>
            <a:pPr marL="179705" indent="-179705"/>
            <a:endParaRPr lang="en-US"/>
          </a:p>
          <a:p>
            <a:pPr marL="179705" indent="-179705"/>
            <a:endParaRPr lang="en-US"/>
          </a:p>
          <a:p>
            <a:pPr marL="179705" indent="-179705"/>
            <a:r>
              <a:rPr lang="en-US"/>
              <a:t>Very loosely coupled, while maintaining cohesion. </a:t>
            </a:r>
          </a:p>
          <a:p>
            <a:pPr marL="179705" indent="-179705"/>
            <a:endParaRPr lang="en-US"/>
          </a:p>
          <a:p>
            <a:pPr marL="179705" indent="-179705"/>
            <a:r>
              <a:rPr lang="en-US"/>
              <a:t>Flexible in design, because you have no classes and interfaces, only functions.</a:t>
            </a:r>
          </a:p>
          <a:p>
            <a:pPr marL="179705" indent="-179705"/>
            <a:endParaRPr lang="en-US"/>
          </a:p>
          <a:p>
            <a:pPr marL="179705" indent="-179705"/>
            <a:endParaRPr lang="en-US"/>
          </a:p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04E337-EC5F-4B2A-A623-6E91E96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75B435-7AD1-4B1D-904A-15E7AEC43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142C9F1-FFE7-4648-AFD1-3E1CDA903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680" y="1486186"/>
            <a:ext cx="6950942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createObservable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](): ((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subscribers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:+ f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subscribers.foreach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publish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(sub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pub)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createObservable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sub(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0 on console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 on console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2 on console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3A8321D7-9919-49C2-BA82-430105997DAF}"/>
                  </a:ext>
                </a:extLst>
              </p14:cNvPr>
              <p14:cNvContentPartPr/>
              <p14:nvPr/>
            </p14:nvContentPartPr>
            <p14:xfrm>
              <a:off x="3881520" y="1429560"/>
              <a:ext cx="7925040" cy="47581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3A8321D7-9919-49C2-BA82-430105997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2160" y="1420200"/>
                <a:ext cx="7943760" cy="47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3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Today's Goal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1: Understand </a:t>
            </a:r>
            <a:r>
              <a:rPr lang="nl-NL" err="1">
                <a:latin typeface="Verdana"/>
                <a:ea typeface="Verdana"/>
                <a:cs typeface="Verdana"/>
              </a:rPr>
              <a:t>the</a:t>
            </a:r>
            <a:r>
              <a:rPr lang="nl-NL">
                <a:latin typeface="Verdana"/>
                <a:ea typeface="Verdana"/>
                <a:cs typeface="Verdana"/>
              </a:rPr>
              <a:t> concept of a </a:t>
            </a:r>
            <a:r>
              <a:rPr lang="nl-NL" err="1">
                <a:latin typeface="Verdana"/>
                <a:ea typeface="Verdana"/>
                <a:cs typeface="Verdana"/>
              </a:rPr>
              <a:t>closure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2: </a:t>
            </a:r>
            <a:r>
              <a:rPr lang="nl-NL" err="1">
                <a:latin typeface="Verdana"/>
                <a:ea typeface="Verdana"/>
                <a:cs typeface="Verdana"/>
              </a:rPr>
              <a:t>Identify</a:t>
            </a:r>
            <a:r>
              <a:rPr lang="nl-NL">
                <a:latin typeface="Verdana"/>
                <a:ea typeface="Verdana"/>
                <a:cs typeface="Verdana"/>
              </a:rPr>
              <a:t> in </a:t>
            </a:r>
            <a:r>
              <a:rPr lang="nl-NL" err="1">
                <a:latin typeface="Verdana"/>
                <a:ea typeface="Verdana"/>
                <a:cs typeface="Verdana"/>
              </a:rPr>
              <a:t>which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situations</a:t>
            </a:r>
            <a:r>
              <a:rPr lang="nl-NL">
                <a:latin typeface="Verdana"/>
                <a:ea typeface="Verdana"/>
                <a:cs typeface="Verdana"/>
              </a:rPr>
              <a:t> a </a:t>
            </a:r>
            <a:r>
              <a:rPr lang="nl-NL" err="1">
                <a:latin typeface="Verdana"/>
                <a:ea typeface="Verdana"/>
                <a:cs typeface="Verdana"/>
              </a:rPr>
              <a:t>closure</a:t>
            </a:r>
            <a:r>
              <a:rPr lang="nl-NL">
                <a:latin typeface="Verdana"/>
                <a:ea typeface="Verdana"/>
                <a:cs typeface="Verdana"/>
              </a:rPr>
              <a:t> is </a:t>
            </a:r>
            <a:r>
              <a:rPr lang="nl-NL" err="1">
                <a:latin typeface="Verdana"/>
                <a:ea typeface="Verdana"/>
                <a:cs typeface="Verdana"/>
              </a:rPr>
              <a:t>useful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 these goals: </a:t>
            </a:r>
            <a:r>
              <a:rPr lang="nl-NL" err="1"/>
              <a:t>closures</a:t>
            </a:r>
            <a:r>
              <a:rPr lang="nl-NL"/>
              <a:t> are a </a:t>
            </a:r>
            <a:r>
              <a:rPr lang="nl-NL" err="1"/>
              <a:t>useful</a:t>
            </a:r>
            <a:r>
              <a:rPr lang="nl-NL"/>
              <a:t> </a:t>
            </a:r>
            <a:r>
              <a:rPr lang="nl-NL" err="1"/>
              <a:t>application</a:t>
            </a:r>
            <a:r>
              <a:rPr lang="nl-NL"/>
              <a:t> of </a:t>
            </a:r>
            <a:r>
              <a:rPr lang="nl-NL" err="1"/>
              <a:t>higher</a:t>
            </a:r>
            <a:r>
              <a:rPr lang="nl-NL"/>
              <a:t> order </a:t>
            </a:r>
            <a:r>
              <a:rPr lang="nl-NL" err="1"/>
              <a:t>functions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are </a:t>
            </a:r>
            <a:r>
              <a:rPr lang="nl-NL" err="1"/>
              <a:t>another</a:t>
            </a:r>
            <a:r>
              <a:rPr lang="nl-NL"/>
              <a:t> way </a:t>
            </a:r>
            <a:r>
              <a:rPr lang="nl-NL" err="1"/>
              <a:t>to</a:t>
            </a:r>
            <a:r>
              <a:rPr lang="nl-NL"/>
              <a:t> make complex </a:t>
            </a:r>
            <a:r>
              <a:rPr lang="nl-NL" err="1"/>
              <a:t>functionality</a:t>
            </a:r>
            <a:r>
              <a:rPr lang="nl-NL"/>
              <a:t> </a:t>
            </a:r>
            <a:r>
              <a:rPr lang="nl-NL" err="1"/>
              <a:t>from</a:t>
            </a:r>
            <a:r>
              <a:rPr lang="nl-NL"/>
              <a:t> </a:t>
            </a:r>
            <a:r>
              <a:rPr lang="nl-NL" err="1"/>
              <a:t>simple</a:t>
            </a:r>
            <a:r>
              <a:rPr lang="nl-NL"/>
              <a:t> </a:t>
            </a:r>
            <a:r>
              <a:rPr lang="nl-NL" err="1"/>
              <a:t>functions</a:t>
            </a:r>
            <a:r>
              <a:rPr lang="nl-NL"/>
              <a:t>.</a:t>
            </a: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5075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  <a:cs typeface="Verdana"/>
              </a:rPr>
              <a:t>Today's Goal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1: Understand </a:t>
            </a:r>
            <a:r>
              <a:rPr lang="nl-NL" err="1">
                <a:latin typeface="Verdana"/>
                <a:ea typeface="Verdana"/>
                <a:cs typeface="Verdana"/>
              </a:rPr>
              <a:t>the</a:t>
            </a:r>
            <a:r>
              <a:rPr lang="nl-NL">
                <a:latin typeface="Verdana"/>
                <a:ea typeface="Verdana"/>
                <a:cs typeface="Verdana"/>
              </a:rPr>
              <a:t> concept of a </a:t>
            </a:r>
            <a:r>
              <a:rPr lang="nl-NL" err="1">
                <a:latin typeface="Verdana"/>
                <a:ea typeface="Verdana"/>
                <a:cs typeface="Verdana"/>
              </a:rPr>
              <a:t>closure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>
                <a:latin typeface="Verdana"/>
                <a:ea typeface="Verdana"/>
                <a:cs typeface="Verdana"/>
              </a:rPr>
              <a:t>Goal 2: </a:t>
            </a:r>
            <a:r>
              <a:rPr lang="nl-NL" err="1">
                <a:latin typeface="Verdana"/>
                <a:ea typeface="Verdana"/>
                <a:cs typeface="Verdana"/>
              </a:rPr>
              <a:t>Identify</a:t>
            </a:r>
            <a:r>
              <a:rPr lang="nl-NL">
                <a:latin typeface="Verdana"/>
                <a:ea typeface="Verdana"/>
                <a:cs typeface="Verdana"/>
              </a:rPr>
              <a:t> in </a:t>
            </a:r>
            <a:r>
              <a:rPr lang="nl-NL" err="1">
                <a:latin typeface="Verdana"/>
                <a:ea typeface="Verdana"/>
                <a:cs typeface="Verdana"/>
              </a:rPr>
              <a:t>which</a:t>
            </a:r>
            <a:r>
              <a:rPr lang="nl-NL">
                <a:latin typeface="Verdana"/>
                <a:ea typeface="Verdana"/>
                <a:cs typeface="Verdana"/>
              </a:rPr>
              <a:t> </a:t>
            </a:r>
            <a:r>
              <a:rPr lang="nl-NL" err="1">
                <a:latin typeface="Verdana"/>
                <a:ea typeface="Verdana"/>
                <a:cs typeface="Verdana"/>
              </a:rPr>
              <a:t>situations</a:t>
            </a:r>
            <a:r>
              <a:rPr lang="nl-NL">
                <a:latin typeface="Verdana"/>
                <a:ea typeface="Verdana"/>
                <a:cs typeface="Verdana"/>
              </a:rPr>
              <a:t> a </a:t>
            </a:r>
            <a:r>
              <a:rPr lang="nl-NL" err="1">
                <a:latin typeface="Verdana"/>
                <a:ea typeface="Verdana"/>
                <a:cs typeface="Verdana"/>
              </a:rPr>
              <a:t>closure</a:t>
            </a:r>
            <a:r>
              <a:rPr lang="nl-NL">
                <a:latin typeface="Verdana"/>
                <a:ea typeface="Verdana"/>
                <a:cs typeface="Verdana"/>
              </a:rPr>
              <a:t> is </a:t>
            </a:r>
            <a:r>
              <a:rPr lang="nl-NL" err="1">
                <a:latin typeface="Verdana"/>
                <a:ea typeface="Verdana"/>
                <a:cs typeface="Verdana"/>
              </a:rPr>
              <a:t>useful</a:t>
            </a:r>
            <a:r>
              <a:rPr lang="nl-NL">
                <a:latin typeface="Verdana"/>
                <a:ea typeface="Verdana"/>
                <a:cs typeface="Verdana"/>
              </a:rPr>
              <a:t>.</a:t>
            </a: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Why</a:t>
            </a:r>
            <a:r>
              <a:rPr lang="nl-NL">
                <a:latin typeface="Verdana"/>
                <a:ea typeface="Verdana"/>
                <a:cs typeface="Verdana"/>
              </a:rPr>
              <a:t> these goals: </a:t>
            </a:r>
            <a:r>
              <a:rPr lang="nl-NL" err="1"/>
              <a:t>closures</a:t>
            </a:r>
            <a:r>
              <a:rPr lang="nl-NL"/>
              <a:t> are a </a:t>
            </a:r>
            <a:r>
              <a:rPr lang="nl-NL" err="1"/>
              <a:t>useful</a:t>
            </a:r>
            <a:r>
              <a:rPr lang="nl-NL"/>
              <a:t> </a:t>
            </a:r>
            <a:r>
              <a:rPr lang="nl-NL" err="1"/>
              <a:t>application</a:t>
            </a:r>
            <a:r>
              <a:rPr lang="nl-NL"/>
              <a:t> of </a:t>
            </a:r>
            <a:r>
              <a:rPr lang="nl-NL" err="1"/>
              <a:t>higher</a:t>
            </a:r>
            <a:r>
              <a:rPr lang="nl-NL"/>
              <a:t> order </a:t>
            </a:r>
            <a:r>
              <a:rPr lang="nl-NL" err="1"/>
              <a:t>functions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are </a:t>
            </a:r>
            <a:r>
              <a:rPr lang="nl-NL" err="1"/>
              <a:t>another</a:t>
            </a:r>
            <a:r>
              <a:rPr lang="nl-NL"/>
              <a:t> way </a:t>
            </a:r>
            <a:r>
              <a:rPr lang="nl-NL" err="1"/>
              <a:t>to</a:t>
            </a:r>
            <a:r>
              <a:rPr lang="nl-NL"/>
              <a:t> make complex </a:t>
            </a:r>
            <a:r>
              <a:rPr lang="nl-NL" err="1"/>
              <a:t>functionality</a:t>
            </a:r>
            <a:r>
              <a:rPr lang="nl-NL"/>
              <a:t> </a:t>
            </a:r>
            <a:r>
              <a:rPr lang="nl-NL" err="1"/>
              <a:t>from</a:t>
            </a:r>
            <a:r>
              <a:rPr lang="nl-NL"/>
              <a:t> </a:t>
            </a:r>
            <a:r>
              <a:rPr lang="nl-NL" err="1"/>
              <a:t>simple</a:t>
            </a:r>
            <a:r>
              <a:rPr lang="nl-NL"/>
              <a:t> </a:t>
            </a:r>
            <a:r>
              <a:rPr lang="nl-NL" err="1"/>
              <a:t>functions</a:t>
            </a:r>
            <a:r>
              <a:rPr lang="nl-NL"/>
              <a:t>.</a:t>
            </a: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8CFBB61F-88CC-4CC9-827D-1FD6F31493A5}"/>
                  </a:ext>
                </a:extLst>
              </p14:cNvPr>
              <p14:cNvContentPartPr/>
              <p14:nvPr/>
            </p14:nvContentPartPr>
            <p14:xfrm>
              <a:off x="969840" y="2226960"/>
              <a:ext cx="328320" cy="116424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8CFBB61F-88CC-4CC9-827D-1FD6F3149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0480" y="2217600"/>
                <a:ext cx="347040" cy="11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3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scope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Exercise</a:t>
            </a:r>
            <a:r>
              <a:rPr lang="nl-NL">
                <a:latin typeface="Verdana"/>
                <a:ea typeface="Verdana"/>
                <a:cs typeface="Verdana"/>
              </a:rPr>
              <a:t>: Point out </a:t>
            </a:r>
            <a:r>
              <a:rPr lang="nl-NL" err="1">
                <a:latin typeface="Verdana"/>
                <a:ea typeface="Verdana"/>
                <a:cs typeface="Verdana"/>
              </a:rPr>
              <a:t>the</a:t>
            </a:r>
            <a:r>
              <a:rPr lang="nl-NL">
                <a:latin typeface="Verdana"/>
                <a:ea typeface="Verdana"/>
                <a:cs typeface="Verdana"/>
              </a:rPr>
              <a:t> scope of variables in </a:t>
            </a:r>
            <a:r>
              <a:rPr lang="nl-NL" err="1">
                <a:latin typeface="Verdana"/>
                <a:ea typeface="Verdana"/>
                <a:cs typeface="Verdana"/>
              </a:rPr>
              <a:t>the</a:t>
            </a:r>
            <a:r>
              <a:rPr lang="nl-NL">
                <a:latin typeface="Verdana"/>
                <a:ea typeface="Verdana"/>
                <a:cs typeface="Verdana"/>
              </a:rPr>
              <a:t> code snippets below. </a:t>
            </a: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4FF31C-924A-43F3-B85C-47F8FFA5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612" y="3262381"/>
            <a:ext cx="3299301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+ y)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+ y)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707C5D5-3534-4F7F-BF5C-1C7E927E8200}"/>
              </a:ext>
            </a:extLst>
          </p:cNvPr>
          <p:cNvSpPr/>
          <p:nvPr/>
        </p:nvSpPr>
        <p:spPr>
          <a:xfrm>
            <a:off x="2915966" y="3243036"/>
            <a:ext cx="303095" cy="324067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D84B9EA3-A800-438B-BFEC-DA34455243AD}"/>
              </a:ext>
            </a:extLst>
          </p:cNvPr>
          <p:cNvCxnSpPr>
            <a:cxnSpLocks/>
          </p:cNvCxnSpPr>
          <p:nvPr/>
        </p:nvCxnSpPr>
        <p:spPr>
          <a:xfrm>
            <a:off x="2233323" y="3340359"/>
            <a:ext cx="0" cy="15214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AF9A0F28-4EA9-4B20-8567-117CC675CC65}"/>
              </a:ext>
            </a:extLst>
          </p:cNvPr>
          <p:cNvCxnSpPr>
            <a:cxnSpLocks/>
          </p:cNvCxnSpPr>
          <p:nvPr/>
        </p:nvCxnSpPr>
        <p:spPr>
          <a:xfrm>
            <a:off x="2359038" y="4217437"/>
            <a:ext cx="0" cy="64620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E2C339B2-EA0B-468B-AAA1-FBCA89CBA874}"/>
              </a:ext>
            </a:extLst>
          </p:cNvPr>
          <p:cNvSpPr/>
          <p:nvPr/>
        </p:nvSpPr>
        <p:spPr>
          <a:xfrm>
            <a:off x="2915966" y="4096724"/>
            <a:ext cx="303095" cy="324067"/>
          </a:xfrm>
          <a:prstGeom prst="rect">
            <a:avLst/>
          </a:prstGeom>
          <a:noFill/>
          <a:ln w="730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C5C6D307-4F42-4F51-BE9A-E5864BE89037}"/>
                  </a:ext>
                </a:extLst>
              </p14:cNvPr>
              <p14:cNvContentPartPr/>
              <p14:nvPr/>
            </p14:nvContentPartPr>
            <p14:xfrm>
              <a:off x="5247000" y="3773880"/>
              <a:ext cx="707400" cy="9565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C5C6D307-4F42-4F51-BE9A-E5864BE890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7640" y="3764520"/>
                <a:ext cx="726120" cy="9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21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scope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Exercise</a:t>
            </a:r>
            <a:r>
              <a:rPr lang="nl-NL">
                <a:latin typeface="Verdana"/>
                <a:ea typeface="Verdana"/>
                <a:cs typeface="Verdana"/>
              </a:rPr>
              <a:t>: Point out </a:t>
            </a:r>
            <a:r>
              <a:rPr lang="nl-NL" err="1">
                <a:latin typeface="Verdana"/>
                <a:ea typeface="Verdana"/>
                <a:cs typeface="Verdana"/>
              </a:rPr>
              <a:t>the</a:t>
            </a:r>
            <a:r>
              <a:rPr lang="nl-NL">
                <a:latin typeface="Verdana"/>
                <a:ea typeface="Verdana"/>
                <a:cs typeface="Verdana"/>
              </a:rPr>
              <a:t> scope of variables in </a:t>
            </a:r>
            <a:r>
              <a:rPr lang="nl-NL" err="1">
                <a:latin typeface="Verdana"/>
                <a:ea typeface="Verdana"/>
                <a:cs typeface="Verdana"/>
              </a:rPr>
              <a:t>the</a:t>
            </a:r>
            <a:r>
              <a:rPr lang="nl-NL">
                <a:latin typeface="Verdana"/>
                <a:ea typeface="Verdana"/>
                <a:cs typeface="Verdana"/>
              </a:rPr>
              <a:t> code snippets below. </a:t>
            </a: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A7BD72-A87F-4F53-9A0E-55F9440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692" y="3016292"/>
            <a:ext cx="394370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“Bob"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7E2E5B4-5298-4388-AF6D-B39D077B8D86}"/>
              </a:ext>
            </a:extLst>
          </p:cNvPr>
          <p:cNvSpPr/>
          <p:nvPr/>
        </p:nvSpPr>
        <p:spPr>
          <a:xfrm>
            <a:off x="2715208" y="3016292"/>
            <a:ext cx="774441" cy="324067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2E96276-F443-442D-8581-5519FEAB60BC}"/>
              </a:ext>
            </a:extLst>
          </p:cNvPr>
          <p:cNvCxnSpPr>
            <a:cxnSpLocks/>
          </p:cNvCxnSpPr>
          <p:nvPr/>
        </p:nvCxnSpPr>
        <p:spPr>
          <a:xfrm>
            <a:off x="1710809" y="3016292"/>
            <a:ext cx="0" cy="22467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54177F29-0DE9-49E6-BA7A-67AFC3FB893A}"/>
              </a:ext>
            </a:extLst>
          </p:cNvPr>
          <p:cNvCxnSpPr>
            <a:cxnSpLocks/>
          </p:cNvCxnSpPr>
          <p:nvPr/>
        </p:nvCxnSpPr>
        <p:spPr>
          <a:xfrm>
            <a:off x="2163095" y="3991897"/>
            <a:ext cx="0" cy="76691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01605485-B06C-4393-992D-3470A4012B36}"/>
              </a:ext>
            </a:extLst>
          </p:cNvPr>
          <p:cNvSpPr/>
          <p:nvPr/>
        </p:nvSpPr>
        <p:spPr>
          <a:xfrm>
            <a:off x="2915967" y="3894116"/>
            <a:ext cx="1007104" cy="324067"/>
          </a:xfrm>
          <a:prstGeom prst="rect">
            <a:avLst/>
          </a:prstGeom>
          <a:noFill/>
          <a:ln w="730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0AA89C8-5158-4DD1-984E-E2AFCBDC7D6F}"/>
              </a:ext>
            </a:extLst>
          </p:cNvPr>
          <p:cNvSpPr/>
          <p:nvPr/>
        </p:nvSpPr>
        <p:spPr>
          <a:xfrm>
            <a:off x="3401961" y="3455204"/>
            <a:ext cx="540774" cy="324067"/>
          </a:xfrm>
          <a:prstGeom prst="rect">
            <a:avLst/>
          </a:pr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89A5840E-AD26-4A18-B78F-D53CE01AAC09}"/>
              </a:ext>
            </a:extLst>
          </p:cNvPr>
          <p:cNvCxnSpPr>
            <a:cxnSpLocks/>
          </p:cNvCxnSpPr>
          <p:nvPr/>
        </p:nvCxnSpPr>
        <p:spPr>
          <a:xfrm>
            <a:off x="2030359" y="3529781"/>
            <a:ext cx="0" cy="122903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7ACFC3C0-A04F-4986-9E09-F4F0167145D4}"/>
              </a:ext>
            </a:extLst>
          </p:cNvPr>
          <p:cNvCxnSpPr>
            <a:cxnSpLocks/>
          </p:cNvCxnSpPr>
          <p:nvPr/>
        </p:nvCxnSpPr>
        <p:spPr>
          <a:xfrm>
            <a:off x="1873041" y="3529781"/>
            <a:ext cx="0" cy="173819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8C231F31-2B81-4180-AFDB-CA43E9E3B64C}"/>
              </a:ext>
            </a:extLst>
          </p:cNvPr>
          <p:cNvSpPr/>
          <p:nvPr/>
        </p:nvSpPr>
        <p:spPr>
          <a:xfrm>
            <a:off x="2683640" y="3455203"/>
            <a:ext cx="669161" cy="324067"/>
          </a:xfrm>
          <a:prstGeom prst="rect">
            <a:avLst/>
          </a:prstGeom>
          <a:noFill/>
          <a:ln w="730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B0013BC4-44CB-4970-8EB4-748B385DA4E2}"/>
                  </a:ext>
                </a:extLst>
              </p14:cNvPr>
              <p14:cNvContentPartPr/>
              <p14:nvPr/>
            </p14:nvContentPartPr>
            <p14:xfrm>
              <a:off x="2228040" y="3028680"/>
              <a:ext cx="4412880" cy="22669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B0013BC4-44CB-4970-8EB4-748B385DA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8680" y="3019320"/>
                <a:ext cx="4431600" cy="22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7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A3C8F-9693-48B8-B819-AED4060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scope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B93A57-CF1E-4F9A-ABB2-1C575E40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C18FF3-D72D-4D7B-A515-066D46D07C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385DA23-0992-4693-9680-8CC18914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err="1">
                <a:latin typeface="Verdana"/>
                <a:ea typeface="Verdana"/>
                <a:cs typeface="Verdana"/>
              </a:rPr>
              <a:t>Exercise</a:t>
            </a:r>
            <a:r>
              <a:rPr lang="nl-NL">
                <a:latin typeface="Verdana"/>
                <a:ea typeface="Verdana"/>
                <a:cs typeface="Verdana"/>
              </a:rPr>
              <a:t>: Point out </a:t>
            </a:r>
            <a:r>
              <a:rPr lang="nl-NL" err="1">
                <a:latin typeface="Verdana"/>
                <a:ea typeface="Verdana"/>
                <a:cs typeface="Verdana"/>
              </a:rPr>
              <a:t>the</a:t>
            </a:r>
            <a:r>
              <a:rPr lang="nl-NL">
                <a:latin typeface="Verdana"/>
                <a:ea typeface="Verdana"/>
                <a:cs typeface="Verdana"/>
              </a:rPr>
              <a:t> scope of variables in </a:t>
            </a:r>
            <a:r>
              <a:rPr lang="nl-NL" err="1">
                <a:latin typeface="Verdana"/>
                <a:ea typeface="Verdana"/>
                <a:cs typeface="Verdana"/>
              </a:rPr>
              <a:t>the</a:t>
            </a:r>
            <a:r>
              <a:rPr lang="nl-NL">
                <a:latin typeface="Verdana"/>
                <a:ea typeface="Verdana"/>
                <a:cs typeface="Verdana"/>
              </a:rPr>
              <a:t> code snippets below. </a:t>
            </a:r>
          </a:p>
          <a:p>
            <a:pPr marL="0" indent="0">
              <a:buNone/>
            </a:pPr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  <a:p>
            <a:pPr marL="179705" indent="-179705"/>
            <a:endParaRPr lang="nl-NL">
              <a:latin typeface="Verdana"/>
              <a:ea typeface="Verdana"/>
              <a:cs typeface="Verdan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DB87F6-F193-42B7-93B8-81F0994DB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178" y="2455682"/>
            <a:ext cx="6091732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* x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(a: Array[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Array[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&lt;-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 = op(a(i))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1, 4, 9, 16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6EFF81E-4B83-4F0E-AAAF-1897E48B5103}"/>
              </a:ext>
            </a:extLst>
          </p:cNvPr>
          <p:cNvSpPr/>
          <p:nvPr/>
        </p:nvSpPr>
        <p:spPr>
          <a:xfrm>
            <a:off x="2839017" y="2471847"/>
            <a:ext cx="774441" cy="324067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AE482A0-DC73-4D51-B292-3CD239A1290C}"/>
              </a:ext>
            </a:extLst>
          </p:cNvPr>
          <p:cNvCxnSpPr>
            <a:cxnSpLocks/>
          </p:cNvCxnSpPr>
          <p:nvPr/>
        </p:nvCxnSpPr>
        <p:spPr>
          <a:xfrm>
            <a:off x="1763648" y="4306529"/>
            <a:ext cx="0" cy="582041"/>
          </a:xfrm>
          <a:prstGeom prst="line">
            <a:avLst/>
          </a:prstGeom>
          <a:ln w="76200">
            <a:solidFill>
              <a:srgbClr val="C00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BCB18B3F-1F22-4D2E-80B8-9F0DD0C9E197}"/>
              </a:ext>
            </a:extLst>
          </p:cNvPr>
          <p:cNvSpPr/>
          <p:nvPr/>
        </p:nvSpPr>
        <p:spPr>
          <a:xfrm>
            <a:off x="3458415" y="3317582"/>
            <a:ext cx="262961" cy="324067"/>
          </a:xfrm>
          <a:prstGeom prst="rect">
            <a:avLst/>
          </a:prstGeom>
          <a:noFill/>
          <a:ln w="730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58A3332-5789-4729-89BB-19B433E5AC7F}"/>
              </a:ext>
            </a:extLst>
          </p:cNvPr>
          <p:cNvSpPr/>
          <p:nvPr/>
        </p:nvSpPr>
        <p:spPr>
          <a:xfrm>
            <a:off x="3650782" y="2469350"/>
            <a:ext cx="262961" cy="324067"/>
          </a:xfrm>
          <a:prstGeom prst="rect">
            <a:avLst/>
          </a:pr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E4B3D565-FBE4-4E55-9C27-ECAD75154EAF}"/>
              </a:ext>
            </a:extLst>
          </p:cNvPr>
          <p:cNvCxnSpPr>
            <a:cxnSpLocks/>
          </p:cNvCxnSpPr>
          <p:nvPr/>
        </p:nvCxnSpPr>
        <p:spPr>
          <a:xfrm>
            <a:off x="1630913" y="3844413"/>
            <a:ext cx="0" cy="14422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C31CE1A-4A99-436C-ADBD-A10D9F1CB6FC}"/>
              </a:ext>
            </a:extLst>
          </p:cNvPr>
          <p:cNvCxnSpPr>
            <a:cxnSpLocks/>
          </p:cNvCxnSpPr>
          <p:nvPr/>
        </p:nvCxnSpPr>
        <p:spPr>
          <a:xfrm>
            <a:off x="1483427" y="3318950"/>
            <a:ext cx="0" cy="1967728"/>
          </a:xfrm>
          <a:prstGeom prst="line">
            <a:avLst/>
          </a:prstGeom>
          <a:ln w="76200">
            <a:solidFill>
              <a:srgbClr val="003D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44939A35-BBF9-4BD1-A415-9231B26532F8}"/>
              </a:ext>
            </a:extLst>
          </p:cNvPr>
          <p:cNvSpPr/>
          <p:nvPr/>
        </p:nvSpPr>
        <p:spPr>
          <a:xfrm>
            <a:off x="2829686" y="3321447"/>
            <a:ext cx="582074" cy="324067"/>
          </a:xfrm>
          <a:prstGeom prst="rect">
            <a:avLst/>
          </a:prstGeom>
          <a:noFill/>
          <a:ln w="730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79FD467-4786-4703-B8D0-309D742FE960}"/>
              </a:ext>
            </a:extLst>
          </p:cNvPr>
          <p:cNvSpPr/>
          <p:nvPr/>
        </p:nvSpPr>
        <p:spPr>
          <a:xfrm>
            <a:off x="4979671" y="3320144"/>
            <a:ext cx="420208" cy="324067"/>
          </a:xfrm>
          <a:prstGeom prst="rect">
            <a:avLst/>
          </a:prstGeom>
          <a:noFill/>
          <a:ln w="73025">
            <a:solidFill>
              <a:srgbClr val="003D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B00AA561-8521-4212-AAD0-21086F58559B}"/>
              </a:ext>
            </a:extLst>
          </p:cNvPr>
          <p:cNvSpPr/>
          <p:nvPr/>
        </p:nvSpPr>
        <p:spPr>
          <a:xfrm>
            <a:off x="3105839" y="3733579"/>
            <a:ext cx="807904" cy="324067"/>
          </a:xfrm>
          <a:prstGeom prst="rect">
            <a:avLst/>
          </a:prstGeom>
          <a:noFill/>
          <a:ln w="730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2F8F9149-5405-4147-86F9-ED0CEAC41804}"/>
              </a:ext>
            </a:extLst>
          </p:cNvPr>
          <p:cNvSpPr/>
          <p:nvPr/>
        </p:nvSpPr>
        <p:spPr>
          <a:xfrm>
            <a:off x="3094756" y="4181045"/>
            <a:ext cx="262961" cy="324067"/>
          </a:xfrm>
          <a:prstGeom prst="rect">
            <a:avLst/>
          </a:prstGeom>
          <a:noFill/>
          <a:ln w="73025">
            <a:solidFill>
              <a:srgbClr val="C00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55A69E49-AF6C-43C7-8534-DEE4C4351BB5}"/>
              </a:ext>
            </a:extLst>
          </p:cNvPr>
          <p:cNvSpPr/>
          <p:nvPr/>
        </p:nvSpPr>
        <p:spPr>
          <a:xfrm>
            <a:off x="2866653" y="5677133"/>
            <a:ext cx="491064" cy="324067"/>
          </a:xfrm>
          <a:prstGeom prst="rect">
            <a:avLst/>
          </a:prstGeom>
          <a:noFill/>
          <a:ln w="73025">
            <a:solidFill>
              <a:srgbClr val="56F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F35871A9-3A4D-43A0-A05C-003CE5400BCE}"/>
              </a:ext>
            </a:extLst>
          </p:cNvPr>
          <p:cNvCxnSpPr>
            <a:cxnSpLocks/>
          </p:cNvCxnSpPr>
          <p:nvPr/>
        </p:nvCxnSpPr>
        <p:spPr>
          <a:xfrm>
            <a:off x="1340859" y="3323430"/>
            <a:ext cx="0" cy="196772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A106645E-96E0-4BC3-9811-1D2C62171C88}"/>
              </a:ext>
            </a:extLst>
          </p:cNvPr>
          <p:cNvCxnSpPr>
            <a:cxnSpLocks/>
          </p:cNvCxnSpPr>
          <p:nvPr/>
        </p:nvCxnSpPr>
        <p:spPr>
          <a:xfrm>
            <a:off x="1203207" y="3322665"/>
            <a:ext cx="0" cy="303935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27A3F23A-8D92-42A9-B034-CD2B7CEC6045}"/>
              </a:ext>
            </a:extLst>
          </p:cNvPr>
          <p:cNvCxnSpPr>
            <a:cxnSpLocks/>
          </p:cNvCxnSpPr>
          <p:nvPr/>
        </p:nvCxnSpPr>
        <p:spPr>
          <a:xfrm>
            <a:off x="1763648" y="5751871"/>
            <a:ext cx="0" cy="610144"/>
          </a:xfrm>
          <a:prstGeom prst="line">
            <a:avLst/>
          </a:prstGeom>
          <a:ln w="76200">
            <a:solidFill>
              <a:srgbClr val="56FD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23564411-50F6-4BFB-BCA8-BB257D7043A9}"/>
              </a:ext>
            </a:extLst>
          </p:cNvPr>
          <p:cNvCxnSpPr>
            <a:cxnSpLocks/>
          </p:cNvCxnSpPr>
          <p:nvPr/>
        </p:nvCxnSpPr>
        <p:spPr>
          <a:xfrm>
            <a:off x="1070473" y="2469350"/>
            <a:ext cx="0" cy="38926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B5CB8DE-949E-4446-A855-583B08DAB6D9}"/>
              </a:ext>
            </a:extLst>
          </p:cNvPr>
          <p:cNvCxnSpPr>
            <a:cxnSpLocks/>
          </p:cNvCxnSpPr>
          <p:nvPr/>
        </p:nvCxnSpPr>
        <p:spPr>
          <a:xfrm>
            <a:off x="1763648" y="2469350"/>
            <a:ext cx="0" cy="49999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D91DF2E7-28AF-49D1-ADFD-6259D07B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954" y="2454410"/>
            <a:ext cx="496331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kumimoji="0" lang="nl-NL" altLang="nl-NL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38A526AF-B814-465D-AB2F-43310ECAE718}"/>
                  </a:ext>
                </a:extLst>
              </p14:cNvPr>
              <p14:cNvContentPartPr/>
              <p14:nvPr/>
            </p14:nvContentPartPr>
            <p14:xfrm>
              <a:off x="2264040" y="3906360"/>
              <a:ext cx="2112480" cy="266436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38A526AF-B814-465D-AB2F-43310ECAE7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4680" y="3897000"/>
                <a:ext cx="2131200" cy="26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21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DCBFF-76C6-4A5C-AE5C-28082AE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Lexical</a:t>
            </a:r>
            <a:r>
              <a:rPr lang="nl-NL">
                <a:latin typeface="Verdana"/>
                <a:ea typeface="Verdana"/>
                <a:cs typeface="Verdana"/>
              </a:rPr>
              <a:t> or </a:t>
            </a:r>
            <a:r>
              <a:rPr lang="nl-NL" err="1">
                <a:latin typeface="Verdana"/>
                <a:ea typeface="Verdana"/>
                <a:cs typeface="Verdana"/>
              </a:rPr>
              <a:t>static</a:t>
            </a:r>
            <a:r>
              <a:rPr lang="nl-NL">
                <a:latin typeface="Verdana"/>
                <a:ea typeface="Verdana"/>
                <a:cs typeface="Verdana"/>
              </a:rPr>
              <a:t> scope</a:t>
            </a:r>
            <a:endParaRPr lang="nl-NL"/>
          </a:p>
        </p:txBody>
      </p:sp>
      <p:sp>
        <p:nvSpPr>
          <p:cNvPr id="33" name="Tijdelijke aanduiding voor inhoud 32">
            <a:extLst>
              <a:ext uri="{FF2B5EF4-FFF2-40B4-BE49-F238E27FC236}">
                <a16:creationId xmlns:a16="http://schemas.microsoft.com/office/drawing/2014/main" id="{8EB1BE13-53AF-47FD-BCC0-5CF8E21A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5703055" cy="3877200"/>
          </a:xfrm>
        </p:spPr>
        <p:txBody>
          <a:bodyPr/>
          <a:lstStyle/>
          <a:p>
            <a:r>
              <a:rPr lang="en-US"/>
              <a:t>Variables exist only in the scope they were created in. </a:t>
            </a:r>
          </a:p>
          <a:p>
            <a:endParaRPr lang="en-US"/>
          </a:p>
          <a:p>
            <a:r>
              <a:rPr lang="en-US"/>
              <a:t>Scopes can sit inside another scope.</a:t>
            </a:r>
          </a:p>
          <a:p>
            <a:endParaRPr lang="en-US"/>
          </a:p>
          <a:p>
            <a:r>
              <a:rPr lang="en-US"/>
              <a:t>It’s possible to determine which object a variable represents / points to before running the program.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In this exercise we see that ‘person’ is in scope inside the function ‘greet’.</a:t>
            </a:r>
          </a:p>
          <a:p>
            <a:endParaRPr lang="en-US"/>
          </a:p>
          <a:p>
            <a:r>
              <a:rPr lang="en-US"/>
              <a:t>We also know before running that the parameter ‘name’ gets bound to the object referenced by ‘person’.</a:t>
            </a:r>
            <a:endParaRPr lang="nl-NL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AEFAE33-6E31-477E-BF7E-4BA0DFBB1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172" y="3768132"/>
            <a:ext cx="394370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(person))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1CCF3D94-BCA6-43F9-AF0D-BBE3E09536CE}"/>
              </a:ext>
            </a:extLst>
          </p:cNvPr>
          <p:cNvSpPr/>
          <p:nvPr/>
        </p:nvSpPr>
        <p:spPr>
          <a:xfrm>
            <a:off x="8333688" y="3768132"/>
            <a:ext cx="774441" cy="324067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FE7CE964-200D-4112-905C-3E51F35725EE}"/>
              </a:ext>
            </a:extLst>
          </p:cNvPr>
          <p:cNvCxnSpPr>
            <a:cxnSpLocks/>
          </p:cNvCxnSpPr>
          <p:nvPr/>
        </p:nvCxnSpPr>
        <p:spPr>
          <a:xfrm>
            <a:off x="7329289" y="3768132"/>
            <a:ext cx="0" cy="22467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BAB490B4-547E-4DA7-91EC-602E68C0B2D4}"/>
              </a:ext>
            </a:extLst>
          </p:cNvPr>
          <p:cNvCxnSpPr>
            <a:cxnSpLocks/>
          </p:cNvCxnSpPr>
          <p:nvPr/>
        </p:nvCxnSpPr>
        <p:spPr>
          <a:xfrm>
            <a:off x="7781575" y="4743737"/>
            <a:ext cx="0" cy="76691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>
            <a:extLst>
              <a:ext uri="{FF2B5EF4-FFF2-40B4-BE49-F238E27FC236}">
                <a16:creationId xmlns:a16="http://schemas.microsoft.com/office/drawing/2014/main" id="{2AB5E127-C69E-4711-A23F-2AAFC51D0BC7}"/>
              </a:ext>
            </a:extLst>
          </p:cNvPr>
          <p:cNvSpPr/>
          <p:nvPr/>
        </p:nvSpPr>
        <p:spPr>
          <a:xfrm>
            <a:off x="8534447" y="4645956"/>
            <a:ext cx="1007104" cy="324067"/>
          </a:xfrm>
          <a:prstGeom prst="rect">
            <a:avLst/>
          </a:prstGeom>
          <a:noFill/>
          <a:ln w="730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E48670C-10BD-4FE5-9F9E-35DCBCAF24D7}"/>
              </a:ext>
            </a:extLst>
          </p:cNvPr>
          <p:cNvSpPr/>
          <p:nvPr/>
        </p:nvSpPr>
        <p:spPr>
          <a:xfrm>
            <a:off x="9020441" y="4207044"/>
            <a:ext cx="540774" cy="324067"/>
          </a:xfrm>
          <a:prstGeom prst="rect">
            <a:avLst/>
          </a:pr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BA2F7117-A491-464A-B112-00CBF2288C2F}"/>
              </a:ext>
            </a:extLst>
          </p:cNvPr>
          <p:cNvCxnSpPr>
            <a:cxnSpLocks/>
          </p:cNvCxnSpPr>
          <p:nvPr/>
        </p:nvCxnSpPr>
        <p:spPr>
          <a:xfrm>
            <a:off x="7648839" y="4281621"/>
            <a:ext cx="0" cy="122903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F9035393-D653-49DC-8E7C-9707B17E5CF2}"/>
              </a:ext>
            </a:extLst>
          </p:cNvPr>
          <p:cNvCxnSpPr>
            <a:cxnSpLocks/>
          </p:cNvCxnSpPr>
          <p:nvPr/>
        </p:nvCxnSpPr>
        <p:spPr>
          <a:xfrm>
            <a:off x="7491521" y="4281621"/>
            <a:ext cx="0" cy="173819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3FE0F77A-F8D4-4918-9074-32331F8A649B}"/>
              </a:ext>
            </a:extLst>
          </p:cNvPr>
          <p:cNvSpPr/>
          <p:nvPr/>
        </p:nvSpPr>
        <p:spPr>
          <a:xfrm>
            <a:off x="8302120" y="4207043"/>
            <a:ext cx="669161" cy="324067"/>
          </a:xfrm>
          <a:prstGeom prst="rect">
            <a:avLst/>
          </a:prstGeom>
          <a:noFill/>
          <a:ln w="730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46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DCBFF-76C6-4A5C-AE5C-28082AE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000" y="918000"/>
            <a:ext cx="6816000" cy="356400"/>
          </a:xfrm>
        </p:spPr>
        <p:txBody>
          <a:bodyPr/>
          <a:lstStyle/>
          <a:p>
            <a:r>
              <a:rPr lang="nl-NL" err="1">
                <a:latin typeface="Verdana"/>
                <a:ea typeface="Verdana"/>
                <a:cs typeface="Verdana"/>
              </a:rPr>
              <a:t>Dynamic</a:t>
            </a:r>
            <a:r>
              <a:rPr lang="nl-NL">
                <a:latin typeface="Verdana"/>
                <a:ea typeface="Verdana"/>
                <a:cs typeface="Verdana"/>
              </a:rPr>
              <a:t> scope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04E337-EC5F-4B2A-A623-6E91E96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75B435-7AD1-4B1D-904A-15E7AEC43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6A9F41-32C1-4701-9ADD-59C74D88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471" y="2065869"/>
            <a:ext cx="5662127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Works fine in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dynamically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Does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lexically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scoped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languages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Scala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gives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40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altLang="nl-NL" sz="140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error!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1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prints 10 in console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printer()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prints 20 in console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81A15A-FBBC-4883-9881-442EF376C8B4}"/>
              </a:ext>
            </a:extLst>
          </p:cNvPr>
          <p:cNvSpPr/>
          <p:nvPr/>
        </p:nvSpPr>
        <p:spPr>
          <a:xfrm>
            <a:off x="6762088" y="3584059"/>
            <a:ext cx="671099" cy="324067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7BFEE73-A0BA-44DB-87FC-9DD5856550EB}"/>
              </a:ext>
            </a:extLst>
          </p:cNvPr>
          <p:cNvSpPr/>
          <p:nvPr/>
        </p:nvSpPr>
        <p:spPr>
          <a:xfrm>
            <a:off x="6758982" y="2095053"/>
            <a:ext cx="988837" cy="324067"/>
          </a:xfrm>
          <a:prstGeom prst="rect">
            <a:avLst/>
          </a:pr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2331A726-EB38-4B48-8422-9E74C5399DFF}"/>
              </a:ext>
            </a:extLst>
          </p:cNvPr>
          <p:cNvSpPr/>
          <p:nvPr/>
        </p:nvSpPr>
        <p:spPr>
          <a:xfrm>
            <a:off x="6962363" y="3990082"/>
            <a:ext cx="372502" cy="324067"/>
          </a:xfrm>
          <a:prstGeom prst="rect">
            <a:avLst/>
          </a:prstGeom>
          <a:noFill/>
          <a:ln w="730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EE6A2D40-D512-45CD-AF87-8A5E6C51B386}"/>
              </a:ext>
            </a:extLst>
          </p:cNvPr>
          <p:cNvCxnSpPr>
            <a:cxnSpLocks/>
          </p:cNvCxnSpPr>
          <p:nvPr/>
        </p:nvCxnSpPr>
        <p:spPr>
          <a:xfrm>
            <a:off x="6233649" y="4057646"/>
            <a:ext cx="0" cy="151724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53297A1A-A549-403C-853C-CB7D63DD7D31}"/>
              </a:ext>
            </a:extLst>
          </p:cNvPr>
          <p:cNvCxnSpPr>
            <a:cxnSpLocks/>
          </p:cNvCxnSpPr>
          <p:nvPr/>
        </p:nvCxnSpPr>
        <p:spPr>
          <a:xfrm>
            <a:off x="6071414" y="3617835"/>
            <a:ext cx="0" cy="22029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8011EA8-77A0-459A-A05A-8D9A8C25244D}"/>
              </a:ext>
            </a:extLst>
          </p:cNvPr>
          <p:cNvCxnSpPr>
            <a:cxnSpLocks/>
          </p:cNvCxnSpPr>
          <p:nvPr/>
        </p:nvCxnSpPr>
        <p:spPr>
          <a:xfrm>
            <a:off x="5909182" y="2085102"/>
            <a:ext cx="0" cy="373564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7F685AD6-07C1-4A31-BD83-EBA921B1EF5F}"/>
              </a:ext>
            </a:extLst>
          </p:cNvPr>
          <p:cNvCxnSpPr>
            <a:cxnSpLocks/>
          </p:cNvCxnSpPr>
          <p:nvPr/>
        </p:nvCxnSpPr>
        <p:spPr>
          <a:xfrm>
            <a:off x="6228730" y="2327169"/>
            <a:ext cx="0" cy="85848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AA4F721-51BF-4BD8-B29D-9C1A8507335F}"/>
              </a:ext>
            </a:extLst>
          </p:cNvPr>
          <p:cNvCxnSpPr/>
          <p:nvPr/>
        </p:nvCxnSpPr>
        <p:spPr>
          <a:xfrm flipH="1" flipV="1">
            <a:off x="6361471" y="2930013"/>
            <a:ext cx="235974" cy="16419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jdelijke aanduiding voor inhoud 32">
            <a:extLst>
              <a:ext uri="{FF2B5EF4-FFF2-40B4-BE49-F238E27FC236}">
                <a16:creationId xmlns:a16="http://schemas.microsoft.com/office/drawing/2014/main" id="{8EB1BE13-53AF-47FD-BCC0-5CF8E21A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4280538" cy="3877200"/>
          </a:xfrm>
        </p:spPr>
        <p:txBody>
          <a:bodyPr/>
          <a:lstStyle/>
          <a:p>
            <a:r>
              <a:rPr lang="en-US" dirty="0"/>
              <a:t>There is an alternative to lexical scope that not many languages use. </a:t>
            </a:r>
          </a:p>
          <a:p>
            <a:endParaRPr lang="en-US" dirty="0"/>
          </a:p>
          <a:p>
            <a:r>
              <a:rPr lang="en-US" dirty="0"/>
              <a:t>When calling a function all variables defined up to that point remain visible. </a:t>
            </a:r>
          </a:p>
          <a:p>
            <a:endParaRPr lang="en-US" dirty="0"/>
          </a:p>
          <a:p>
            <a:r>
              <a:rPr lang="en-US" dirty="0"/>
              <a:t>This example would not work in Scala!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one language you know that uses dynamic scope (sometimes).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nl-NL" dirty="0"/>
              <a:t>he </a:t>
            </a:r>
            <a:r>
              <a:rPr lang="nl-NL" dirty="0" err="1"/>
              <a:t>keyword</a:t>
            </a:r>
            <a:r>
              <a:rPr lang="nl-NL" dirty="0"/>
              <a:t> ‘</a:t>
            </a:r>
            <a:r>
              <a:rPr lang="nl-NL" dirty="0" err="1"/>
              <a:t>this</a:t>
            </a:r>
            <a:r>
              <a:rPr lang="nl-NL" dirty="0"/>
              <a:t>’ in javascript </a:t>
            </a:r>
            <a:r>
              <a:rPr lang="nl-NL" dirty="0" err="1"/>
              <a:t>refers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parent</a:t>
            </a:r>
            <a:r>
              <a:rPr lang="nl-NL" dirty="0"/>
              <a:t> object, </a:t>
            </a:r>
            <a:r>
              <a:rPr lang="nl-NL" dirty="0" err="1"/>
              <a:t>exactly</a:t>
            </a:r>
            <a:r>
              <a:rPr lang="nl-NL" dirty="0"/>
              <a:t> like in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!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E78F431B-9BCB-4427-AF39-4181DE2033DF}"/>
                  </a:ext>
                </a:extLst>
              </p14:cNvPr>
              <p14:cNvContentPartPr/>
              <p14:nvPr/>
            </p14:nvContentPartPr>
            <p14:xfrm>
              <a:off x="2972160" y="1575720"/>
              <a:ext cx="7233840" cy="390348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E78F431B-9BCB-4427-AF39-4181DE203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2800" y="1566360"/>
                <a:ext cx="7252560" cy="39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88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DCBFF-76C6-4A5C-AE5C-28082AE2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Verdana"/>
                <a:ea typeface="Verdana"/>
                <a:cs typeface="Verdana"/>
              </a:rPr>
              <a:t>Lexical Scope with Higher Order Functions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E183AE-5626-41B3-8E08-7C267C01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5538156" cy="3877200"/>
          </a:xfrm>
        </p:spPr>
        <p:txBody>
          <a:bodyPr vert="horz" lIns="0" tIns="0" rIns="0" bIns="0" rtlCol="0" anchor="t">
            <a:normAutofit/>
          </a:bodyPr>
          <a:lstStyle/>
          <a:p>
            <a:pPr marL="179705" indent="-179705"/>
            <a:r>
              <a:rPr lang="nl-NL" err="1"/>
              <a:t>When</a:t>
            </a:r>
            <a:r>
              <a:rPr lang="nl-NL"/>
              <a:t> we have </a:t>
            </a:r>
            <a:r>
              <a:rPr lang="nl-NL" err="1"/>
              <a:t>higher</a:t>
            </a:r>
            <a:r>
              <a:rPr lang="nl-NL"/>
              <a:t> order </a:t>
            </a:r>
            <a:r>
              <a:rPr lang="nl-NL" err="1"/>
              <a:t>functions</a:t>
            </a:r>
            <a:r>
              <a:rPr lang="nl-NL"/>
              <a:t> we </a:t>
            </a:r>
            <a:r>
              <a:rPr lang="nl-NL" err="1"/>
              <a:t>can</a:t>
            </a:r>
            <a:r>
              <a:rPr lang="nl-NL"/>
              <a:t> return a </a:t>
            </a:r>
            <a:r>
              <a:rPr lang="nl-NL" err="1"/>
              <a:t>function</a:t>
            </a:r>
            <a:r>
              <a:rPr lang="nl-NL"/>
              <a:t> </a:t>
            </a:r>
            <a:r>
              <a:rPr lang="nl-NL" err="1"/>
              <a:t>which</a:t>
            </a:r>
            <a:r>
              <a:rPr lang="nl-NL"/>
              <a:t> has </a:t>
            </a:r>
            <a:r>
              <a:rPr lang="nl-NL" err="1"/>
              <a:t>its</a:t>
            </a:r>
            <a:r>
              <a:rPr lang="nl-NL"/>
              <a:t> </a:t>
            </a:r>
            <a:r>
              <a:rPr lang="nl-NL" err="1"/>
              <a:t>own</a:t>
            </a:r>
            <a:r>
              <a:rPr lang="nl-NL"/>
              <a:t> scope. </a:t>
            </a:r>
          </a:p>
          <a:p>
            <a:pPr marL="179705" indent="-179705"/>
            <a:endParaRPr lang="en-US"/>
          </a:p>
          <a:p>
            <a:pPr marL="179705" indent="-179705"/>
            <a:r>
              <a:rPr lang="en-US"/>
              <a:t>I</a:t>
            </a:r>
            <a:r>
              <a:rPr lang="nl-NL"/>
              <a:t>f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function</a:t>
            </a:r>
            <a:r>
              <a:rPr lang="nl-NL"/>
              <a:t> </a:t>
            </a:r>
            <a:r>
              <a:rPr lang="nl-NL" err="1"/>
              <a:t>uses</a:t>
            </a:r>
            <a:r>
              <a:rPr lang="nl-NL"/>
              <a:t> a </a:t>
            </a:r>
            <a:r>
              <a:rPr lang="nl-NL" err="1"/>
              <a:t>variable</a:t>
            </a:r>
            <a:r>
              <a:rPr lang="nl-NL"/>
              <a:t> </a:t>
            </a:r>
            <a:r>
              <a:rPr lang="nl-NL" err="1"/>
              <a:t>that</a:t>
            </a:r>
            <a:r>
              <a:rPr lang="nl-NL"/>
              <a:t> was </a:t>
            </a:r>
            <a:r>
              <a:rPr lang="nl-NL" err="1"/>
              <a:t>defined</a:t>
            </a:r>
            <a:r>
              <a:rPr lang="nl-NL"/>
              <a:t> in </a:t>
            </a:r>
            <a:r>
              <a:rPr lang="nl-NL" err="1"/>
              <a:t>an</a:t>
            </a:r>
            <a:r>
              <a:rPr lang="nl-NL"/>
              <a:t> </a:t>
            </a:r>
            <a:r>
              <a:rPr lang="nl-NL" err="1"/>
              <a:t>enclosing</a:t>
            </a:r>
            <a:r>
              <a:rPr lang="nl-NL"/>
              <a:t> scope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variable</a:t>
            </a:r>
            <a:r>
              <a:rPr lang="nl-NL"/>
              <a:t> has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remain</a:t>
            </a:r>
            <a:r>
              <a:rPr lang="nl-NL"/>
              <a:t> </a:t>
            </a:r>
            <a:r>
              <a:rPr lang="nl-NL" err="1"/>
              <a:t>accessible</a:t>
            </a:r>
            <a:r>
              <a:rPr lang="nl-NL"/>
              <a:t> </a:t>
            </a:r>
            <a:r>
              <a:rPr lang="nl-NL" err="1"/>
              <a:t>whenever</a:t>
            </a:r>
            <a:r>
              <a:rPr lang="nl-NL"/>
              <a:t>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function</a:t>
            </a:r>
            <a:r>
              <a:rPr lang="nl-NL"/>
              <a:t> is </a:t>
            </a:r>
            <a:r>
              <a:rPr lang="nl-NL" err="1"/>
              <a:t>called</a:t>
            </a:r>
            <a:r>
              <a:rPr lang="nl-NL"/>
              <a:t>.</a:t>
            </a:r>
          </a:p>
          <a:p>
            <a:pPr marL="179705" indent="-179705"/>
            <a:endParaRPr lang="en-US"/>
          </a:p>
          <a:p>
            <a:pPr marL="179705" indent="-179705"/>
            <a:r>
              <a:rPr lang="en-US"/>
              <a:t>I</a:t>
            </a:r>
            <a:r>
              <a:rPr lang="nl-NL"/>
              <a:t>n </a:t>
            </a:r>
            <a:r>
              <a:rPr lang="nl-NL" err="1"/>
              <a:t>this</a:t>
            </a:r>
            <a:r>
              <a:rPr lang="nl-NL"/>
              <a:t> </a:t>
            </a:r>
            <a:r>
              <a:rPr lang="nl-NL" err="1"/>
              <a:t>example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function</a:t>
            </a:r>
            <a:r>
              <a:rPr lang="nl-NL"/>
              <a:t> ‘</a:t>
            </a:r>
            <a:r>
              <a:rPr lang="nl-NL" err="1"/>
              <a:t>closure</a:t>
            </a:r>
            <a:r>
              <a:rPr lang="nl-NL"/>
              <a:t>’ is a </a:t>
            </a:r>
            <a:r>
              <a:rPr lang="nl-NL" err="1"/>
              <a:t>closure</a:t>
            </a:r>
            <a:r>
              <a:rPr lang="nl-NL"/>
              <a:t>, </a:t>
            </a:r>
            <a:r>
              <a:rPr lang="nl-NL" err="1"/>
              <a:t>because</a:t>
            </a:r>
            <a:r>
              <a:rPr lang="nl-NL"/>
              <a:t>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encloses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variable</a:t>
            </a:r>
            <a:r>
              <a:rPr lang="nl-NL"/>
              <a:t> ‘s’.</a:t>
            </a:r>
          </a:p>
          <a:p>
            <a:pPr marL="179705" indent="-179705"/>
            <a:endParaRPr lang="en-US"/>
          </a:p>
          <a:p>
            <a:pPr marL="179705" indent="-179705"/>
            <a:r>
              <a:rPr lang="en-US"/>
              <a:t>T</a:t>
            </a:r>
            <a:r>
              <a:rPr lang="nl-NL"/>
              <a:t>he </a:t>
            </a:r>
            <a:r>
              <a:rPr lang="nl-NL" err="1"/>
              <a:t>variable</a:t>
            </a:r>
            <a:r>
              <a:rPr lang="nl-NL"/>
              <a:t> ‘s’ </a:t>
            </a:r>
            <a:r>
              <a:rPr lang="nl-NL" err="1"/>
              <a:t>cannot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reached</a:t>
            </a:r>
            <a:r>
              <a:rPr lang="nl-NL"/>
              <a:t> </a:t>
            </a:r>
            <a:r>
              <a:rPr lang="nl-NL" err="1"/>
              <a:t>directly</a:t>
            </a:r>
            <a:r>
              <a:rPr lang="nl-NL"/>
              <a:t> </a:t>
            </a:r>
            <a:r>
              <a:rPr lang="nl-NL" err="1"/>
              <a:t>when</a:t>
            </a:r>
            <a:r>
              <a:rPr lang="nl-NL"/>
              <a:t> </a:t>
            </a:r>
            <a:r>
              <a:rPr lang="nl-NL" err="1"/>
              <a:t>calling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closure</a:t>
            </a:r>
            <a:r>
              <a:rPr lang="nl-NL"/>
              <a:t>, but </a:t>
            </a:r>
            <a:r>
              <a:rPr lang="nl-NL" err="1"/>
              <a:t>it</a:t>
            </a:r>
            <a:r>
              <a:rPr lang="nl-NL"/>
              <a:t> does </a:t>
            </a:r>
            <a:r>
              <a:rPr lang="nl-NL" err="1"/>
              <a:t>use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object </a:t>
            </a:r>
            <a:r>
              <a:rPr lang="nl-NL" err="1"/>
              <a:t>behind</a:t>
            </a:r>
            <a:r>
              <a:rPr lang="nl-NL"/>
              <a:t> </a:t>
            </a:r>
            <a:r>
              <a:rPr lang="nl-NL" err="1"/>
              <a:t>it</a:t>
            </a:r>
            <a:r>
              <a:rPr lang="nl-NL"/>
              <a:t>!</a:t>
            </a:r>
          </a:p>
          <a:p>
            <a:pPr marL="179705" indent="-179705"/>
            <a:endParaRPr lang="nl-NL"/>
          </a:p>
          <a:p>
            <a:pPr marL="179705" indent="-179705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04E337-EC5F-4B2A-A623-6E91E96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75B435-7AD1-4B1D-904A-15E7AEC43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493F58-0BFE-4011-B3C1-B39258ED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789" y="2939179"/>
            <a:ext cx="4158511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createClosure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() =&gt;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1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createClosure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c() 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endParaRPr kumimoji="0" lang="nl-NL" alt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21254CA-8253-4AC5-AD23-0B08EC685F05}"/>
              </a:ext>
            </a:extLst>
          </p:cNvPr>
          <p:cNvSpPr/>
          <p:nvPr/>
        </p:nvSpPr>
        <p:spPr>
          <a:xfrm>
            <a:off x="8358724" y="3395142"/>
            <a:ext cx="254487" cy="324650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3CCC55D7-74A1-4A45-B4C0-195207B8A164}"/>
              </a:ext>
            </a:extLst>
          </p:cNvPr>
          <p:cNvCxnSpPr>
            <a:cxnSpLocks/>
          </p:cNvCxnSpPr>
          <p:nvPr/>
        </p:nvCxnSpPr>
        <p:spPr>
          <a:xfrm>
            <a:off x="7349940" y="5407891"/>
            <a:ext cx="0" cy="637955"/>
          </a:xfrm>
          <a:prstGeom prst="line">
            <a:avLst/>
          </a:prstGeom>
          <a:ln w="76200">
            <a:solidFill>
              <a:srgbClr val="C00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16ED6435-DCF1-4424-BE9E-149E0BADCD41}"/>
              </a:ext>
            </a:extLst>
          </p:cNvPr>
          <p:cNvSpPr/>
          <p:nvPr/>
        </p:nvSpPr>
        <p:spPr>
          <a:xfrm>
            <a:off x="8369642" y="3814186"/>
            <a:ext cx="927309" cy="343834"/>
          </a:xfrm>
          <a:prstGeom prst="rect">
            <a:avLst/>
          </a:pr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00C24B3-F564-4392-AA83-597CA502AE8B}"/>
              </a:ext>
            </a:extLst>
          </p:cNvPr>
          <p:cNvSpPr/>
          <p:nvPr/>
        </p:nvSpPr>
        <p:spPr>
          <a:xfrm>
            <a:off x="8168782" y="2966469"/>
            <a:ext cx="1493378" cy="324067"/>
          </a:xfrm>
          <a:prstGeom prst="rect">
            <a:avLst/>
          </a:prstGeom>
          <a:noFill/>
          <a:ln w="730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58C68D8-DEE2-40DD-ABB4-7BDAB964545A}"/>
              </a:ext>
            </a:extLst>
          </p:cNvPr>
          <p:cNvSpPr/>
          <p:nvPr/>
        </p:nvSpPr>
        <p:spPr>
          <a:xfrm>
            <a:off x="8143525" y="5241022"/>
            <a:ext cx="262961" cy="324067"/>
          </a:xfrm>
          <a:prstGeom prst="rect">
            <a:avLst/>
          </a:prstGeom>
          <a:noFill/>
          <a:ln w="73025">
            <a:solidFill>
              <a:srgbClr val="C00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58ADDCEE-FD04-4436-AEFD-F4DCBE9399F7}"/>
              </a:ext>
            </a:extLst>
          </p:cNvPr>
          <p:cNvCxnSpPr>
            <a:cxnSpLocks/>
          </p:cNvCxnSpPr>
          <p:nvPr/>
        </p:nvCxnSpPr>
        <p:spPr>
          <a:xfrm>
            <a:off x="7216219" y="3006495"/>
            <a:ext cx="11545" cy="303935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8B19AEBE-BA51-4A92-9842-5554D324F9B2}"/>
              </a:ext>
            </a:extLst>
          </p:cNvPr>
          <p:cNvCxnSpPr>
            <a:cxnSpLocks/>
          </p:cNvCxnSpPr>
          <p:nvPr/>
        </p:nvCxnSpPr>
        <p:spPr>
          <a:xfrm>
            <a:off x="7479725" y="3429000"/>
            <a:ext cx="0" cy="1474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0F92F07-CBD2-4890-8AAC-46F170CA3C07}"/>
              </a:ext>
            </a:extLst>
          </p:cNvPr>
          <p:cNvCxnSpPr>
            <a:cxnSpLocks/>
          </p:cNvCxnSpPr>
          <p:nvPr/>
        </p:nvCxnSpPr>
        <p:spPr>
          <a:xfrm>
            <a:off x="7603940" y="3921760"/>
            <a:ext cx="0" cy="98154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D13FF427-2E06-47AF-AF7E-360015373966}"/>
              </a:ext>
            </a:extLst>
          </p:cNvPr>
          <p:cNvCxnSpPr>
            <a:cxnSpLocks/>
          </p:cNvCxnSpPr>
          <p:nvPr/>
        </p:nvCxnSpPr>
        <p:spPr>
          <a:xfrm>
            <a:off x="7479725" y="5782351"/>
            <a:ext cx="0" cy="270884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558B363-F1EF-4EB4-939B-00B59B0062A8}"/>
              </a:ext>
            </a:extLst>
          </p:cNvPr>
          <p:cNvCxnSpPr>
            <a:cxnSpLocks/>
          </p:cNvCxnSpPr>
          <p:nvPr/>
        </p:nvCxnSpPr>
        <p:spPr>
          <a:xfrm>
            <a:off x="7603940" y="5782351"/>
            <a:ext cx="0" cy="270884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8C1583DD-DD25-4105-963B-00ACB8131603}"/>
                  </a:ext>
                </a:extLst>
              </p14:cNvPr>
              <p14:cNvContentPartPr/>
              <p14:nvPr/>
            </p14:nvContentPartPr>
            <p14:xfrm>
              <a:off x="1369440" y="655920"/>
              <a:ext cx="9551520" cy="570240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8C1583DD-DD25-4105-963B-00ACB81316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080" y="646560"/>
                <a:ext cx="9570240" cy="57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79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FA64D-6C4B-4BD9-A49E-E39752AA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closures 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7A1521-32E7-4B08-BA6C-7CF795EB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000" y="2124000"/>
            <a:ext cx="3483920" cy="3877200"/>
          </a:xfrm>
        </p:spPr>
        <p:txBody>
          <a:bodyPr/>
          <a:lstStyle/>
          <a:p>
            <a:r>
              <a:rPr lang="en-US"/>
              <a:t>You’ve seen closures in for example JavaScript!</a:t>
            </a:r>
          </a:p>
          <a:p>
            <a:endParaRPr lang="en-US"/>
          </a:p>
          <a:p>
            <a:r>
              <a:rPr lang="en-US"/>
              <a:t>In this example the functions passed to ‘then’, ‘catch’ and ‘finally’ are closures. </a:t>
            </a:r>
          </a:p>
          <a:p>
            <a:endParaRPr lang="en-US"/>
          </a:p>
          <a:p>
            <a:r>
              <a:rPr lang="en-US"/>
              <a:t>The variable ‘connection’ is closed over.</a:t>
            </a:r>
          </a:p>
          <a:p>
            <a:endParaRPr lang="en-US"/>
          </a:p>
          <a:p>
            <a:r>
              <a:rPr lang="en-US"/>
              <a:t>In this way you can share an object between different asynchronously executed functions.</a:t>
            </a:r>
          </a:p>
          <a:p>
            <a:endParaRPr lang="en-US"/>
          </a:p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DE30D2-4E28-4901-B717-6136AC60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 april 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D8FF933-83AE-437E-AB3C-4F1B962BA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00B27E3-A073-40A0-B0DE-85EE8BB6EE70}"/>
              </a:ext>
            </a:extLst>
          </p:cNvPr>
          <p:cNvSpPr/>
          <p:nvPr/>
        </p:nvSpPr>
        <p:spPr>
          <a:xfrm>
            <a:off x="5232000" y="1815439"/>
            <a:ext cx="6096000" cy="418576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nl-N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JavaScript</a:t>
            </a:r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nl-N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not</a:t>
            </a:r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 Scala!</a:t>
            </a:r>
            <a:endParaRPr lang="nl-N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nl-NL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connection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nl-N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NL" sz="14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nl-N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connection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nl-N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// (A)</a:t>
            </a:r>
            <a:endParaRPr lang="nl-N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connection</a:t>
            </a:r>
            <a:r>
              <a:rPr lang="nl-N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select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nl-NL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CE9178"/>
                </a:solidFill>
                <a:latin typeface="Consolas" panose="020B0609020204030204" pitchFamily="49" charset="0"/>
              </a:rPr>
              <a:t>'Jane'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  // </a:t>
            </a:r>
            <a:r>
              <a:rPr lang="nl-N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Process</a:t>
            </a:r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result</a:t>
            </a:r>
            <a:endParaRPr lang="nl-N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  // </a:t>
            </a:r>
            <a:r>
              <a:rPr lang="nl-N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Use</a:t>
            </a:r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 `</a:t>
            </a:r>
            <a:r>
              <a:rPr lang="nl-N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connection</a:t>
            </a:r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` </a:t>
            </a:r>
            <a:r>
              <a:rPr lang="nl-N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 make more </a:t>
            </a:r>
            <a:r>
              <a:rPr lang="nl-N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queries</a:t>
            </a:r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 (B)</a:t>
            </a:r>
            <a:endParaRPr lang="nl-N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···</a:t>
            </a:r>
          </a:p>
          <a:p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14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  // handle </a:t>
            </a:r>
            <a:r>
              <a:rPr lang="nl-N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errors</a:t>
            </a:r>
            <a:endParaRPr lang="nl-N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 </a:t>
            </a:r>
            <a:r>
              <a:rPr lang="nl-N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NL" sz="14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nl-N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connection</a:t>
            </a:r>
            <a:r>
              <a:rPr lang="nl-N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l-N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(); </a:t>
            </a:r>
            <a:r>
              <a:rPr lang="nl-NL" sz="1400" dirty="0">
                <a:solidFill>
                  <a:srgbClr val="6A9955"/>
                </a:solidFill>
                <a:latin typeface="Consolas" panose="020B0609020204030204" pitchFamily="49" charset="0"/>
              </a:rPr>
              <a:t>// (C)</a:t>
            </a:r>
            <a:endParaRPr lang="nl-N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nl-N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66203A36-BADF-4C65-AA04-BC73AAFEC191}"/>
                  </a:ext>
                </a:extLst>
              </p14:cNvPr>
              <p14:cNvContentPartPr/>
              <p14:nvPr/>
            </p14:nvContentPartPr>
            <p14:xfrm>
              <a:off x="5169960" y="2152800"/>
              <a:ext cx="4698720" cy="202284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66203A36-BADF-4C65-AA04-BC73AAFEC1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0600" y="2143440"/>
                <a:ext cx="4717440" cy="20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820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Standaard"/>
  <p:tag name="BEDRIJFID" val="28"/>
  <p:tag name="BEDRIJF" val="AEI"/>
  <p:tag name="TAAL" val="Nederlands"/>
  <p:tag name="TITELAUTEURS" val="0"/>
  <p:tag name="AUTEUR1" val=""/>
  <p:tag name="DATUMTEKST" val="7-3-2018"/>
  <p:tag name="AUTEUR2EMAIL" val=""/>
  <p:tag name="AUTEUR2FUNCTIE" val=""/>
  <p:tag name="AUTEUR3EMAIL" val=""/>
  <p:tag name="AUTEUR3FUNCTIE" val=""/>
  <p:tag name="TITEL" val="FunctionAL Programming in ScalaLecture 1Qurratulain Mubarak"/>
  <p:tag name="DATUM" val="43166,4273335764"/>
  <p:tag name="VIEWOFFICEVERSIE" val="2016.1.6.190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EELDENBANK" val="{E7DC974D-AA75-4436-A8B0-A7C7094B5FAA}"/>
  <p:tag name="LOCATIEAFBEELDINGEN" val="Beeldenbank\Standaa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526,542846679687;51,0236206054687;687,28271484375;99,2126007080078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rd.potx" id="{A3A38042-2863-4E56-B47B-D1AE4D5AFF1A}" vid="{2BA6BE02-B266-4AA4-9B93-B898B71ED3A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1551BE9D2837459D497D79EE019F1E" ma:contentTypeVersion="12" ma:contentTypeDescription="Create a new document." ma:contentTypeScope="" ma:versionID="4c373a5dac4db61069bc84aad73d540f">
  <xsd:schema xmlns:xsd="http://www.w3.org/2001/XMLSchema" xmlns:xs="http://www.w3.org/2001/XMLSchema" xmlns:p="http://schemas.microsoft.com/office/2006/metadata/properties" xmlns:ns2="81073326-ebee-4c0c-a26a-590ff4adfe90" xmlns:ns3="85fa55d4-3ee8-4bc4-8fbc-63473e847397" targetNamespace="http://schemas.microsoft.com/office/2006/metadata/properties" ma:root="true" ma:fieldsID="a6a2857f42b57779dd2b45c2bc4bd0ce" ns2:_="" ns3:_="">
    <xsd:import namespace="81073326-ebee-4c0c-a26a-590ff4adfe90"/>
    <xsd:import namespace="85fa55d4-3ee8-4bc4-8fbc-63473e84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73326-ebee-4c0c-a26a-590ff4adf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fa55d4-3ee8-4bc4-8fbc-63473e8473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9A3476-848D-438E-9205-19141BE457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A7AA04-B7E8-43DF-98F9-D1F275434A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073326-ebee-4c0c-a26a-590ff4adfe90"/>
    <ds:schemaRef ds:uri="85fa55d4-3ee8-4bc4-8fbc-63473e8473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92D7CE-CD65-4792-BD18-538586D7A4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Standaard</Template>
  <TotalTime>0</TotalTime>
  <Words>2078</Words>
  <Application>Microsoft Office PowerPoint</Application>
  <PresentationFormat>Widescreen</PresentationFormat>
  <Paragraphs>213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Kantoorthema</vt:lpstr>
      <vt:lpstr>Closures  Lecture 5   </vt:lpstr>
      <vt:lpstr>Today's Goal</vt:lpstr>
      <vt:lpstr>Reminder: scope</vt:lpstr>
      <vt:lpstr>Reminder: scope</vt:lpstr>
      <vt:lpstr>Reminder: scope</vt:lpstr>
      <vt:lpstr>Lexical or static scope</vt:lpstr>
      <vt:lpstr>Dynamic scope</vt:lpstr>
      <vt:lpstr>Lexical Scope with Higher Order Functions</vt:lpstr>
      <vt:lpstr>Reminder: closures </vt:lpstr>
      <vt:lpstr>Uses of closures</vt:lpstr>
      <vt:lpstr>Example: counter</vt:lpstr>
      <vt:lpstr>Example: greeter</vt:lpstr>
      <vt:lpstr>Example: filter</vt:lpstr>
      <vt:lpstr>Example: map</vt:lpstr>
      <vt:lpstr>Example: database connection</vt:lpstr>
      <vt:lpstr>Example: observer pattern</vt:lpstr>
      <vt:lpstr>Today's Goal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in _x000b_Scala_x000b__x000b_Lecture 1_x000b__x000b__x000b_Qurratulain Mubarak</dc:title>
  <dc:creator>Qmubarak</dc:creator>
  <cp:lastModifiedBy>Dion Koeze</cp:lastModifiedBy>
  <cp:revision>2</cp:revision>
  <dcterms:created xsi:type="dcterms:W3CDTF">2017-12-16T12:13:22Z</dcterms:created>
  <dcterms:modified xsi:type="dcterms:W3CDTF">2021-04-02T21:14:32Z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0x010100BF1551BE9D2837459D497D79EE019F1E</vt:lpwstr>
  </property>
</Properties>
</file>