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4.xml" ContentType="application/vnd.openxmlformats-officedocument.presentationml.notesSlide+xml"/>
  <Override PartName="/ppt/ink/ink1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7" r:id="rId6"/>
    <p:sldId id="269" r:id="rId7"/>
    <p:sldId id="271" r:id="rId8"/>
    <p:sldId id="278" r:id="rId9"/>
    <p:sldId id="270" r:id="rId10"/>
    <p:sldId id="272" r:id="rId11"/>
    <p:sldId id="273" r:id="rId12"/>
    <p:sldId id="274" r:id="rId13"/>
    <p:sldId id="277" r:id="rId14"/>
    <p:sldId id="275" r:id="rId15"/>
    <p:sldId id="276" r:id="rId16"/>
  </p:sldIdLst>
  <p:sldSz cx="12192000" cy="6858000"/>
  <p:notesSz cx="6858000" cy="9144000"/>
  <p:custDataLst>
    <p:tags r:id="rId19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 Van den Bulck" initials="AVdB" lastIdx="23" clrIdx="0">
    <p:extLst>
      <p:ext uri="{19B8F6BF-5375-455C-9EA6-DF929625EA0E}">
        <p15:presenceInfo xmlns:p15="http://schemas.microsoft.com/office/powerpoint/2012/main" userId="S-1-5-21-461633106-2859985408-2808935676-163007" providerId="AD"/>
      </p:ext>
    </p:extLst>
  </p:cmAuthor>
  <p:cmAuthor id="2" name="Dion Koeze" initials="DK" lastIdx="11" clrIdx="1">
    <p:extLst>
      <p:ext uri="{19B8F6BF-5375-455C-9EA6-DF929625EA0E}">
        <p15:presenceInfo xmlns:p15="http://schemas.microsoft.com/office/powerpoint/2012/main" userId="S::dj.koeze@avans.nl::e94ec3af-731d-432a-9784-b90f2ed5c7cb" providerId="AD"/>
      </p:ext>
    </p:extLst>
  </p:cmAuthor>
  <p:cmAuthor id="3" name="Alexander Van den Bulck" initials="AB" lastIdx="6" clrIdx="2">
    <p:extLst>
      <p:ext uri="{19B8F6BF-5375-455C-9EA6-DF929625EA0E}">
        <p15:presenceInfo xmlns:p15="http://schemas.microsoft.com/office/powerpoint/2012/main" userId="S::a.vandenbulck@avans.nl::0b244803-43c8-4fd7-85fd-708016c2e6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C7002B"/>
    <a:srgbClr val="75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EE6A2D-D240-417C-ACEE-D51FD52D2298}" v="2" dt="2021-03-31T08:08:35.0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86276-6205-41DC-A1BF-C07B4F05ECA0}" type="datetimeFigureOut">
              <a:rPr lang="nl-NL" smtClean="0"/>
              <a:t>2-4-2021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EDC2A-F16C-4744-8FEF-EB8C334368E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77928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31T06:48:18.9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24680 4428 914 0,'0'0'397'0,"0"0"-392"16,0 0-5-16,39-93 86 15,-35 69 13-15,-3 5-18 16,3 11-29-16,-4 8-19 16,0 0 5-16,0 0-9 15,0 0-13-15,0 2-12 16,0 27-4-16,0 13 0 15,0 17 3-15,-5 3 0 0,-4 1-2 16,7 2-1-16,-3-1 0 16,2-7 0-16,3 0-2 15,0-13-9-15,0-9-14 16,0-11-6-16,0-12-4 16,0-9-32-16,0-3-41 15,0-29-43-15,0-16-148 16</inkml:trace>
  <inkml:trace contextRef="#ctx0" brushRef="#br0" timeOffset="252.29">24537 4123 1103 0,'0'0'329'0,"0"0"-321"16,0 0 11-16,0 0 57 15,0 0-31-15,0 0-35 16,0 0-8-16,51-3 20 16,-2 3 0-16,6 0-6 15,3-6-8-15,6-2-7 16,-7 0-1-16,1-2 0 16,-6 6-30-16,-5 0-25 15,-8 4-49-15,-8 0-91 16,-15 0-525-16</inkml:trace>
  <inkml:trace contextRef="#ctx0" brushRef="#br0" timeOffset="775.32">25033 4913 1451 0,'0'0'1'0,"0"0"9"16,0 0 53-16,0 0-2 16,0 0-46-16,0 0-9 15,19-17-6-15,1 3 1 16,6-1 3-16,4-4-3 16,-5-1 2-16,-4 3-3 15,-5-2 0-15,-6-1 0 16,-1 0 0-16,-9 6-2 0,0-3 2 15,0 9 1 1,-9 0 2-16,-3 4 17 0,-7 4 21 16,2 0-24-16,-6 4 10 15,1 15-16-15,3 9-8 16,3 6-1-16,6 3-1 16,10 3-2-16,0-4-1 15,14-8-1-15,17 1 1 16,5-13-25-16,11-8-11 15,3-8-69-15,-6-2-195 16</inkml:trace>
  <inkml:trace contextRef="#ctx0" brushRef="#br0" timeOffset="1185.52">25536 4744 1350 0,'0'0'19'0,"0"0"-13"16,0 0 50-16,0 0 13 15,0 0-50-15,0 0 2 16,12 30 3-16,-7-16-8 16,0 1-6-16,4-4-5 15,-4-2 0-15,2-4-5 16,2 1-5-16,-3-3-3 15,5-3-16-15,8 0-5 16,1-3 0-16,4-14-8 0,1-2 15 16,-8 5-5-16,-3 4 27 15,-8 2 8-15,-2 6 27 16,-2 2 10-16,-2 0 2 16,0 0-14-16,0 0 2 15,0 0-24-15,3 4-8 16,2 8 7-16,2 2-1 15,2-5-9-15,-1 2 0 16,3-8-24-16,4 0-19 16,2-3-48-16,8-3-101 15,-1-16-455-15</inkml:trace>
  <inkml:trace contextRef="#ctx0" brushRef="#br0" timeOffset="1465.92">26072 4182 1225 0,'0'0'139'16,"0"0"-112"-16,0 0 83 15,0 0-54-15,0 0-21 16,0 0-30-16,0 17-3 16,0 42 18-16,0 20-2 15,0 8-8-15,0 4-2 16,0-6-7-16,0-6 4 0,5-14-5 15,2-11 1 1,1-15-3-16,-1-17-12 0,-3-14-17 16,1-8-11-16,-5-8-20 15,0-28-3-15,0-9-90 16,-5-9-158-16,-20 0-323 16</inkml:trace>
  <inkml:trace contextRef="#ctx0" brushRef="#br0" timeOffset="1617.39">25920 4458 792 0,'0'0'240'16,"0"0"-240"-16,0 0 0 16,0 0 47-16,0 0-28 0,0 0-6 15,108 85-13 1,-63-68 0-16,0-3-5 0,2 0-8 16,-1 4-96-16,-1-8-229 15,-4 2-208-15</inkml:trace>
  <inkml:trace contextRef="#ctx0" brushRef="#br0" timeOffset="2042.31">26533 4653 1041 0,'0'0'84'0,"0"0"75"16,0 0 4-16,0 0-59 15,0 0-55-15,0 0-12 0,-14-45-13 16,2 43-5-1,-7 2-1-15,-1 0-12 0,-6 5-2 16,-3 15 0 0,1 0-3-16,-1 4 4 0,8 2 4 15,0-3-3-15,11-1-3 16,3-2-3-16,7-6-1 16,0 0 0-16,9-5-13 15,15-9-3-15,12 0-2 16,11-9-6-16,3-17-6 15,-4-1-17-15,-6-1 13 16,-11 0 20-16,-12 4 15 16,-3 5 5-16,-11 8 21 15,-1 5 12-15,-2 6 21 0,0 0-9 16,0 0-17-16,0 0-13 16,0 14-15-16,-5 12-1 15,0 2-4-15,1 3 0 16,4-3-2-16,0-6-17 15,6-2-26-15,13-11-41 16,6-9-95-16,6 0-109 16</inkml:trace>
  <inkml:trace contextRef="#ctx0" brushRef="#br0" timeOffset="2529.61">26909 4625 908 0,'0'0'467'0,"0"0"-413"0,0 0 51 15,0 0-7 1,0 0-59-16,0 0-26 0,3 26-6 16,-3-4 2-16,-3 0 4 15,1-2-13-15,-3-3 0 16,5-5 0-16,0-4-1 16,0-2-3-16,0 0-18 15,10-6-18-15,9 0 10 16,4-18 5-16,2-1-10 15,-1-3-18-15,1-2 16 16,-8 4 33-16,-2 4 4 16,-1 2 4-16,-4 5 22 0,-4 3 2 15,-6 6 2-15,0 0 9 16,0 0-5-16,0 0-9 16,0 15-2-16,0 5 2 15,-2-1 0-15,-3-2-14 16,1-3-6-16,4-2-5 15,0-4-5-15,0-5-12 16,14 0-27-16,3-3-27 16,9 0-25-16,3-9-64 15,1-2-10-15,-10 3-54 16,-4 4 172-16,-8 2 52 16,-2 2 123-16,-5 0 57 15,3 0-45-15,-2 0-62 16,3 6-31-16,0 2-42 15,10 0-12-15,4-2-194 0,7-3-540 16</inkml:trace>
  <inkml:trace contextRef="#ctx0" brushRef="#br0" timeOffset="2862.25">27651 4764 1433 0,'0'0'122'16,"0"0"-92"-16,0 0 58 15,0 0-22-15,81-46-36 16,-57 27-20-16,0-1-6 16,-3-3-3-16,-5 6-2 15,-10 0-6-15,0 6-11 0,-6 0 4 16,0 3 6-16,0 2-1 16,-7 0 8-16,-7 3-5 15,-2 3 6-15,-1 0 7 16,-2 0-4-16,-1 9 9 15,1 11-1-15,1 2-4 16,1 1 9-16,7 1-11 16,5 0-4-16,5-2-1 15,0-2-4-15,8-3-6 16,11-3-31-16,12-8-21 16,5-6-41-16,6-4-126 15,3-12-444-15</inkml:trace>
  <inkml:trace contextRef="#ctx0" brushRef="#br0" timeOffset="3183.97">28090 4625 954 0,'0'0'454'0,"0"0"-410"0,0 0 67 16,0 0-9-16,0 0-69 15,0 0-18-15,0 23-5 16,0-10 4-16,0 5-14 15,0-10 1-15,0 0-2 16,4-2-3-16,6-6-2 16,7 0 0-16,8 0-6 0,6-14-1 15,0-6-26 1,-2-2-25-16,-3 5 31 0,-11 5 27 16,-1 7 6-16,-9 2 32 15,0 3 15-15,-5 0 4 16,5 0-14-16,1 6-1 15,-1 5-10-15,3 3-23 16,-1-2-3-16,7-2-10 16,3-4-69-16,7-6-107 15</inkml:trace>
  <inkml:trace contextRef="#ctx0" brushRef="#br0" timeOffset="5020.34">25488 6065 1260 0,'0'0'18'0,"0"0"-6"16,0 0 89-16,0 0 0 15,0 0-51-15,0 0-32 16,-50-85-5-16,39 73 13 15,-4 1 10-15,-1 5-11 16,-4 4-5-16,-6 2-4 16,-9 0-10-16,-1 22-3 15,2 7-2-15,3 1-1 16,10 7 0-16,6 0-1 16,11-6 0-16,4-3 0 15,0-5-4-15,14-7 5 16,7-7-7-16,10-9-3 15,8 0 4-15,11-17 0 0,2-17 3 16,-1-11 1-16,5-9-8 16,-1 1 8-16,0-6-5 15,-9 2 5-15,-9-5 1 16,-8 3 1-16,-14 3 0 16,-10 7 2-16,-5 15-1 15,0 12 5-15,0 11 14 16,0 8-3-16,0 3-2 15,0 0-12-15,0 3-3 16,-10 25-5-16,0 11 5 16,-2 15 0-16,1 8 0 15,5-2 0-15,0 5-1 0,5-6 1 16,1-3 0-16,0-3 0 16,0-10-2-16,5-12-8 15,5-12-28-15,6-9-22 16,4-10-46-16,10 0-51 15,1-18-197-15</inkml:trace>
  <inkml:trace contextRef="#ctx0" brushRef="#br0" timeOffset="5193.42">26027 5923 1288 0,'0'0'18'16,"0"0"-17"-16,0 79 80 0,-5-36-12 15,-4-3-50-15,9-4-15 16,0-8-4-16,0-9-2 16,0-7-15-16,9-12-86 15,3 0-234-15</inkml:trace>
  <inkml:trace contextRef="#ctx0" brushRef="#br0" timeOffset="5319.51">26047 5717 906 0,'0'0'0'0,"0"0"-808"16</inkml:trace>
  <inkml:trace contextRef="#ctx0" brushRef="#br0" timeOffset="5570.65">26557 5957 1021 0,'0'0'114'15,"0"0"-10"-15,0 0 33 16,-26-73-42-16,2 59-19 16,4 2-31-16,-1 6-13 15,-1 6-2-15,1 0-7 16,-1 0-7-16,3 0 0 15,5 12-11-15,4-6 2 0,8-1-7 16,2-2-7 0,0 0-15-16,12-3-34 0,12 0-56 15,7-6-163-15</inkml:trace>
  <inkml:trace contextRef="#ctx0" brushRef="#br0" timeOffset="6273.27">26487 5901 809 0,'0'0'514'0,"0"0"-512"15,0 0 62-15,0 0 21 16,0 0-85-16,0 0-22 15,0 0-13-15,0 0 26 16,0 2 8-16,0-2 1 16,0 4 13-16,0-2 15 15,-4 4 5-15,-1-4 16 16,3 2-21-16,2-4-16 16,0 0-10-16,0 0-2 15,0 0-22-15,0 0-24 16,0 0-21-16,0 0-11 0,0 0 10 15,0 0 41 1,0 0 23-16,0 0 4 0,0 0 8 16,0 0 40-16,0 0 13 15,0-6-21-15,0-2-8 16,2 2-4-16,3 0-1 16,-1 3-2-16,-4 0-5 15,0 3 1-15,0 0-1 16,1 0 7-16,3 0-12 15,-2 18-12-15,3 4 8 16,0 9 1-16,0 3-6 16,-1 0 2-16,-3-6-8 0,3-5 3 15,1-9-3 1,-3-3-2-16,4-11 2 0,0 0-6 16,4 0-5-16,7-17-3 15,9-11-5-15,2-9-2 16,-8 1-12-16,-2 1 7 15,0 5 19-15,-4 4-2 16,-2 9 9-16,-3 9 3 16,-4 2 7-16,-3 6 2 15,1 0-4-15,-1 6 0 16,3 13 7-16,4 13 9 16,-2-2-12-16,1 1-3 15,-3-5-9-15,6-6 0 16,4-6-21-16,6-9-47 15,13-5-61-15,3-8-301 0</inkml:trace>
  <inkml:trace contextRef="#ctx0" brushRef="#br0" timeOffset="6774.83">27300 5830 583 0,'0'0'531'0,"0"0"-460"16,0 0 62-16,0 0 15 0,0 0-60 16,0 0-48-16,5 0-4 15,-5 0-18-15,0 0-11 16,0 0 3-16,0-2-2 15,0-2 4-15,-4 2 6 16,-6-4-9-16,-11 4 4 16,1 2 0-16,-6 0-3 15,-2 2-4-15,6 12-4 16,1 3 2-16,4 0-4 16,10 6 0-16,4-3 0 15,3 0-6-15,5-4-11 16,23-2-9-16,3-3-16 0,0-2-6 15,0-6 5 1,-13 3 12-16,-5-1 24 0,-8-2 7 16,-5 5 6-16,0 4 37 15,0 2 7-15,-12 3 1 16,-9-1-9-16,0-2-11 16,2 0-10-16,6-8-12 15,7-2-9-15,5-4-1 16,1 0-37-16,5 0-50 15,26-12-161-15,5-10-749 16</inkml:trace>
  <inkml:trace contextRef="#ctx0" brushRef="#br0" timeOffset="7285.51">27863 5852 1253 0,'0'0'146'16,"0"0"-121"-16,0 0 92 16,0 0-26-16,-83-34-65 15,59 32-8-15,4 2-7 16,-5 0 4-16,5 16-1 16,-4 8-5-16,1 1 6 15,4 5-7-15,7 5-5 0,4 1-2 16,8-2-1-1,0-3-3-15,5-5-1 0,16-12-13 16,10-12-6-16,8-2-1 16,6-19-2-16,0-21-2 15,-4-4-5-15,-1-7 11 16,-9-6 10-16,-5-3 12 16,-2-4 0-16,-2-6 10 15,-5-7-3-15,-5 4 4 16,-3 7 6-16,-9 19-17 15,2 19 47-15,-2 14-1 16,0 10-26-16,0 4-2 16,0 12-17-16,0 19-2 15,-2 19 1-15,-7 16 0 0,2 10 4 16,-5-2-3 0,2-1 2-16,3-2 0 0,-3-12-1 15,6-11-1-15,4-12-1 16,0-13-12-16,9-9-25 15,17-14-56-15,10 0-64 16,9-17-308-16</inkml:trace>
  <inkml:trace contextRef="#ctx0" brushRef="#br0" timeOffset="7694.41">28430 5814 969 0,'0'0'264'16,"0"0"-156"-16,0 0 15 15,0 0-25-15,0 0-45 0,0 0-18 16,-71-63-2-16,54 63-11 16,-7 0 1-16,0 14-11 15,1 6 4-15,-3 3-7 16,6 1-3-16,-3 2 1 16,13 0-7-16,3-1 3 15,7-5-3-15,0-3-3 16,2-6 3-16,24-2-14 15,6-9-10-15,10 0-1 16,4-12-4-16,-1-13-22 16,-4 3-29-16,-10-4-7 15,-8 3 50-15,-11 3 37 16,-3 10 26-16,-9 0 21 0,0 8 16 16,0 2 11-16,0 0-21 15,-6 6-27-15,-4 14-16 16,-4 8-3-16,9 3-4 15,3-1-3-15,2-4-1 16,2-3-15-16,14-7-21 16,3-10-52-16,1-6-128 15,4-6-354-15</inkml:trace>
  <inkml:trace contextRef="#ctx0" brushRef="#br0" timeOffset="8334.54">28960 5743 1253 0,'0'0'166'16,"0"0"-123"-16,0 0 69 16,0 0-35-16,0 0-40 15,0 0-7-15,-41-45-6 16,22 45-9-16,-3 17-10 15,-8 13-2-15,1 2 6 16,8 5-2-16,9-9-7 16,4 2 2-16,8-7-2 15,0-7-3-15,14-4 1 0,13-8-19 16,11-4-4-16,3-12-6 16,1-14-27-16,-3-2-21 15,-9-3-5-15,-8 3 29 16,-8-3 55-16,-4 5 21 15,-8 6 31-15,-2 6 2 16,0 9 6-16,0 5 0 16,0 0-27-16,0 9-17 15,-2 27-10-15,-13 17-6 16,-1 30 12-16,1 18 6 16,1 12-9-16,5 11 16 15,2 1-3-15,-1-16-15 0,1-7-7 16,2-17-2-16,-1-17-4 15,1-23-6-15,2-17-15 16,1-20 5-16,-1-8-9 16,-2-14-4-16,-1-23 3 15,1-13-10-15,-2-9 23 16,-6-9-10-16,-6-9-19 16,-4 7 36-16,-1 10 10 15,0 13 2-15,7 13 53 16,8 16 19-16,4 8 1 15,5-2-31-15,10-5-36 16,26-3 0-16,20-2-6 16,9-4-4-16,4 1-11 0,-7 0-20 15,-5 0-36-15,-7-4-143 16,-12 4-694-16</inkml:trace>
  <inkml:trace contextRef="#ctx0" brushRef="#br0" timeOffset="9010.2">30621 5035 920 0,'0'0'487'15,"0"0"-458"-15,0 0 37 16,0 0 22-16,0 0-15 15,0 0-52-15,-100 44-18 16,55 5 11-16,-1 16 1 16,-6 13-1-16,-1 16 3 15,1 5 1-15,5-2-4 16,8 0-7-16,8-10-3 16,12-14 0-16,10-13-3 15,9-17-2-15,14-18-1 0,26-14-9 16,17-11-7-16,8-16-7 15,6-22-6 1,-11-9-1-16,-14-1 8 0,-20-1 19 16,-17 1 5-16,-9 7 11 15,-4 7 14-15,-18 8 7 16,-7 7-2-16,5 7-8 16,6 6-22-16,10 6-3 15,3 0-24-15,5 6-45 16,8 11-132-16,18 0-278 15</inkml:trace>
  <inkml:trace contextRef="#ctx0" brushRef="#br0" timeOffset="10245.92">31455 5573 1182 0,'0'0'140'0,"0"0"-95"0,0 0 81 16,0 0-25-16,0 0-53 16,-104-39-24-16,73 39-11 15,-3 17 0-15,-2 5-2 16,5 9 2-16,1 3-5 15,10 6-4-15,8-3-4 16,12-3 2-16,0-4-5 16,10-1-2-16,18-9-8 15,11-12-4-15,11-8-6 16,2 0 5-16,3-20-11 0,-9-8-8 16,-8-3 3-1,-10-1 9-15,-9-1 25 16,-9-1 6-16,-6 0 10 0,-4 3 15 15,0 3-2 1,0 8 2-16,-9 9-5 0,6 5 1 16,1 3-4-16,2 3-15 15,0 0-8-15,0 3-5 16,0 14-2-16,0 5 7 16,0 4-2-16,0-3 2 15,5-7-3-15,4-7 2 16,-4-4-6-16,-3-1 1 15,1-4 6-15,-3 0 0 16,0 0 2-16,0 0 7 16,0 0 9-16,2-12 0 0,1 4-11 15,-1-4-2 1,1 4-1-16,-1 2-3 0,1 3 2 16,-1 3-2-16,-2 0-1 15,0 0 7-15,0 0-4 16,0 0 5-16,0 0-6 15,0 0 2-15,0 0 4 16,0 0-6-16,0 0 1 16,0 0 3-16,0 0-6 15,0 0 0-15,0 0-1 16,0 0 0-16,0 0 0 16,0 0-2-16,0 0 2 15,0 0 1-15,0 0 0 16,0 0-1-16,0 0 1 0,0 0 0 15,0 0 1-15,0 0-1 16,0 0 0-16,0 0-1 16,0 0-2-16,0 0 3 15,0 0-1-15,0 0 2 16,0 0-3-16,0 0 2 16,0 0 0-16,0 0 1 15,0 0 1-15,0 0-4 16,0 0 2-16,0 15-2 15,4 7 2-15,1 6 0 16,-3 4 0-16,1 1 2 16,-1-1-1-16,8-1-1 15,4-9 0-15,5-2-8 0,8-9-6 16,3-11-22 0,6 0-11-16,3-25-54 0,-2-9-187 15,-6-9-953 1</inkml:trace>
  <inkml:trace contextRef="#ctx0" brushRef="#br0" timeOffset="10832.54">31946 5503 257 0,'0'0'1095'16,"0"0"-1085"-16,0 0 3 16,5 121 96-16,-5-56-24 15,0 5-44-15,0 7-7 16,0-10 0-16,0-2-19 15,0-5-5-15,0-9-6 16,0-12-4-16,0-14 0 16,0-10-4-16,0-10-8 0,0-5-6 15,0-5-12-15,0-24 13 16,7-11 3-16,-2-7 2 16,3-4 9-16,-8-3 1 15,0-11 4-15,0-3 5 16,0-1-6-16,0 4 10 15,0 8 11-15,2 9-3 16,15 8-4-16,-1 9-2 16,5 9-12-16,1 8-1 15,7 8-2-15,1 6-2 16,-3 0-3-16,1 20 1 16,-8 8 2-16,-8 3 3 15,-6 5 1-15,-6 7 3 16,0-1 7-16,-11 1 9 15,-9-3 2-15,-3-10 4 0,-1 1-3 16,0-11-12-16,3-6-10 16,7-8 0-16,9-6-7 15,5 0-38-15,0-6-54 16,14-14-247-16</inkml:trace>
  <inkml:trace contextRef="#ctx0" brushRef="#br0" timeOffset="11245.33">32331 5480 224 0,'0'0'1060'16,"0"0"-1015"-16,0 0 33 0,0 0 62 15,0 0-68-15,0 0-53 16,4-6-2-16,-4 6 7 15,0 0-3-15,0 4-11 16,2 16-9-16,1 7 10 16,-3 9 4-16,0 2-1 15,0-1-7-15,0-3-6 16,0-6 0-16,0-9-1 16,0-5-3-16,0-6 0 15,0-4-9-15,0-4 0 16,0 0 0-16,2 0-1 0,1-4 9 15,4-15 1 1,3-3-4-16,4-1 7 0,5-8-5 16,-2 5 5-16,-1 1 0 15,3 5 1-15,-5 4-1 16,-2 1 0-16,-2 1-1 16,0 6 1-16,1-1-35 15,-3 6-44-15,-2-2-194 16</inkml:trace>
  <inkml:trace contextRef="#ctx0" brushRef="#br0" timeOffset="11469.37">32669 5545 1320 0,'0'0'60'0,"0"0"-18"0,0 0 48 15,0 0-18-15,0 82-40 16,0-53-7-16,0-1-3 16,-5-9-19-16,5-2-3 15,0-2-7-15,0-7-35 16,0-8-43-16,0 0-89 16,7-14-396-16</inkml:trace>
  <inkml:trace contextRef="#ctx0" brushRef="#br0" timeOffset="11649.59">32740 5235 600 0,'0'0'840'15,"0"0"-805"-15,0 0-23 16,0 0 15-16,0 0-27 15,0 0-50-15,10 11-167 16</inkml:trace>
  <inkml:trace contextRef="#ctx0" brushRef="#br0" timeOffset="12046.34">32998 5065 548 0,'0'0'549'0,"0"0"-376"0,0 0-6 16,0 0-29-16,0 0-66 15,0 0-38-15,0 53 5 16,0-13-1-16,-5 9-6 16,-4-2-12-16,2 7-5 15,-3-3 0-15,2-1-10 16,2-1 4-16,1-1-3 16,3-6-5-16,2-5 2 15,0-9-3-15,0-3 0 16,0-11-3-16,6 0 0 15,1-5-1-15,-4-4-8 16,2-5-38-16,-5 0-48 16,0-2-246-16</inkml:trace>
  <inkml:trace contextRef="#ctx0" brushRef="#br0" timeOffset="13450.26">25334 7046 1372 0,'0'0'82'0,"0"0"-76"15,0 0 54-15,0 0 0 16,0 0-43-16,-13 93-4 16,11-36 3-16,2 8 4 15,0 3 5-15,0-3-1 0,0 0-5 16,-4-3-4-16,3-9-12 15,-3-11-2-15,4-11-1 16,0-11-1-16,0-12-3 16,0-8-32-16,5-2-49 15,11-26-44-15,-1-15-197 16</inkml:trace>
  <inkml:trace contextRef="#ctx0" brushRef="#br0" timeOffset="13793.11">25593 7208 809 0,'0'0'349'0,"0"0"-277"15,0 0 64 1,0 0-20-16,0 0-36 0,0 0-23 16,55-12-9-16,-55 12-14 15,0 0-2-15,0 0-2 16,0 6-19-16,-14 14 2 15,-3 10 1-15,-11 7-3 16,2 3-1-16,6-4-6 16,4-7-4-16,11-3 1 15,2-10-1-15,3 1-1 16,0-3 1-16,13-2-2 16,8-4 1-16,8-2 1 15,6-6-3-15,3 0 1 16,1 0-14-16,1-10-19 0,-4-3-18 15,-1-1-21-15,-8-6-47 16,-4 4-134-16,-6-2-228 16</inkml:trace>
  <inkml:trace contextRef="#ctx0" brushRef="#br0" timeOffset="14019.78">25920 7297 1020 0,'0'0'88'16,"0"0"97"-16,0 0 14 15,0 0-87-15,0 0-49 16,0 0-26-16,0 48-14 16,-12-5 5-16,2 8-1 15,-2-1-9-15,3-1-6 0,4-5-6 16,0-4-2-16,5-6-4 16,0-11-3-16,0-7-12 15,0-7-33-15,5-9-25 16,14 0-115-16,1-23-308 15</inkml:trace>
  <inkml:trace contextRef="#ctx0" brushRef="#br0" timeOffset="14277.17">26345 7297 1574 0,'0'0'31'0,"0"0"-24"15,0 0 23-15,0 0-30 16,0 0-26-16,0 0-44 15,0 46-81-15,-3-21-408 16</inkml:trace>
  <inkml:trace contextRef="#ctx0" brushRef="#br0" timeOffset="14419.34">26351 7592 999 0,'0'0'474'0,"0"0"-471"16,0 0 54-16,0 0 2 15,0 0-59-15,0 0-1 16,55-29-164-16,-45 9-806 16</inkml:trace>
  <inkml:trace contextRef="#ctx0" brushRef="#br0" timeOffset="14672.62">26755 7159 1269 0,'0'0'281'0,"0"0"-275"16,0 0 6-16,0 0 46 16,-3 88-19-16,-4-40-29 15,-3 2-5-15,-1-5 11 16,3-5-16-16,6-3-2 15,-1-3-10-15,3-6-31 16,0-5-52-16,8-9-128 16,9-12-376-16</inkml:trace>
  <inkml:trace contextRef="#ctx0" brushRef="#br0" timeOffset="15040.82">27098 7272 1150 0,'0'0'192'0,"0"0"-109"16,0 0 38-16,0 0-44 15,0 0-26-15,0 0-21 16,0 0-14-16,-76-2 1 16,57 35 2-16,4 13-2 15,6-5 1-15,9-1-12 0,0-6-3 16,6-3 1-16,12-8-4 15,7-9-1-15,2-8-1 16,1-6-3-16,3-3 3 16,0-19-1-16,-2-8 0 15,-1 0 2-15,-1-3 2 16,-10-7 0-16,-3 0 7 16,-9-3-1-16,-5-2 9 15,-3 3-13-15,-18 3-3 16,-3 7-5-16,-2 10-21 15,0 11-21-15,-5 11-34 16,0 0-99-16,-12 19-514 16</inkml:trace>
  <inkml:trace contextRef="#ctx0" brushRef="#br0" timeOffset="17422.72">25443 8387 1076 0,'0'0'210'0,"0"0"-121"15,0 0 37-15,0 0-46 16,0 0-28-16,0 0-17 16,0 0-9-16,-52 0-9 15,23 26-10-15,-7 1 4 16,5 7-5-16,5 0 4 16,5 1-4-16,6 4-5 15,6 3-1-15,4 6 0 16,5 3-1-16,0 0 0 15,19 5-1-15,3 1-2 16,2-4 4-16,0 3-3 16,-6-5 3-16,-5 3 2 0,-6-6-2 15,-7-3 2-15,0-6 4 16,0-5 3-16,-15-5 3 16,-6-7-6-16,2-4-2 15,-3-2-4-15,-7-4-1 16,3-7-10-16,-4-5-34 15,5 0-25-15,0-29-95 16,5-1-345-16</inkml:trace>
  <inkml:trace contextRef="#ctx0" brushRef="#br0" timeOffset="17603.95">25022 9050 1152 0,'0'0'188'0,"0"0"-178"16,97-31 52-16,-47 18 15 16,0-1-58-16,2-2-11 15,-4 6-8-15,-10 4-4 16,-6 6-15-16,-11 0-59 16,-9 0-119-16,-7 0-534 15</inkml:trace>
  <inkml:trace contextRef="#ctx0" brushRef="#br0" timeOffset="17821.93">25653 8768 1400 0,'0'0'35'0,"0"0"-30"0,0 0 62 15,0 0-23-15,46 101-30 16,-30-67-11-16,3-5-3 16,-4-7 0-16,1-8-42 15,5-8-70-15,-1-6-161 16</inkml:trace>
  <inkml:trace contextRef="#ctx0" brushRef="#br0" timeOffset="18050.64">25996 8757 1187 0,'0'0'258'15,"0"0"-250"-15,-66 96 66 16,34-52 12-16,6 2-44 16,-2 3-16-16,1 1-3 15,1-3-10-15,0-1-5 16,7-7-8-16,3-5-2 15,10-9-20-15,6-11-17 16,0-14-42-16,25-2-140 0,10-26-402 16</inkml:trace>
  <inkml:trace contextRef="#ctx0" brushRef="#br0" timeOffset="18472.32">26456 8697 347 0,'0'0'945'0,"0"0"-939"0,0 0 43 16,-90 4 83-16,61 10-51 15,3 2-37-15,0 4-20 16,2-3 5-16,7 0-3 15,6-6-11-15,6-3-12 16,5 2-3-16,0-2-5 16,0 0-2-16,16 4-13 15,4-4-4-15,1-2 5 16,0 2 0-16,0-5-3 16,-3 3-3-16,-5-1 8 15,-3 4 12-15,-5-3 5 16,-2 2 2-16,-3 4 18 15,0-4 20-15,-8 8 3 16,-9-1-7-16,-7-1-7 16,-2-4-5-16,2 2-13 0,1-4-7 15,4-2-4-15,9 0-12 16,5-6-24-16,5 0-56 16,3 0-202-16</inkml:trace>
  <inkml:trace contextRef="#ctx0" brushRef="#br0" timeOffset="18714.39">26674 8776 958 0,'0'0'310'0,"0"0"-251"15,0 0 62-15,-25 74-9 16,11-41-72-16,9-1-28 16,3-4-10-16,2-8-2 15,0-9-12-15,0-9-50 16,7-2-118-16,8-13-358 16</inkml:trace>
  <inkml:trace contextRef="#ctx0" brushRef="#br0" timeOffset="18855.84">26700 8525 1340 0,'0'0'91'16,"0"0"-91"-16,0 0-14 16,0 0-107-16,0 0-1090 15</inkml:trace>
  <inkml:trace contextRef="#ctx0" brushRef="#br0" timeOffset="19235.43">26993 8810 1537 0,'0'0'31'0,"0"0"-5"0,0 0 41 16,0 0-33-16,0 0-24 15,81-2-6-15,-60-4-3 16,-6 0-2-16,4-2 1 16,-7 2-4-16,-3 0-2 15,-4-2-1-15,-5 3 1 16,0-4 6-16,0 0 0 16,-5-1 4-16,-9 0 2 15,-3 6 4-15,1 4 10 16,1 0-4-16,-4 2 3 15,-2 20-7-15,6 4-4 0,-1 5 8 16,8 3 1 0,6-1-13-16,2-5 2 0,2-2-6 15,13-6-2-15,9-11-5 16,7-9-43-16,9 0-14 16,1-23-73-16,6-9-406 15</inkml:trace>
  <inkml:trace contextRef="#ctx0" brushRef="#br0" timeOffset="19731.25">27555 8215 252 0,'0'0'1114'0,"0"0"-1083"15,0 0 15-15,-52 113 50 16,37-48-42-16,-1 14-23 16,2 2-11-16,-1 4 11 15,4-2-14-15,3-10 0 16,3-14-7-16,5-11-5 15,0-12-2-15,0-13-3 16,0-9 0-16,10-12-1 16,5-2-9-16,8-10-1 0,8-16 0 15,5-7-22-15,0-1-19 16,-1 5 4-16,-11 9 23 16,-4 10 23-16,-7 4 2 15,-5 2 7-15,-6 4 16 16,-2 0 8-16,0 0 3 15,0 0 0-15,0 14 2 16,0 15 4-16,0 7 15 16,0 2-5-16,0-2-10 15,0-7-25-15,5-4-15 16,17-8-6-16,9-17-42 16,16 0-83-16,17-28-335 15</inkml:trace>
  <inkml:trace contextRef="#ctx0" brushRef="#br0" timeOffset="20442.34">29446 8765 845 0,'0'0'471'15,"0"0"-439"-15,0 0 15 16,0 0 63-16,0 0-39 16,-107-70-15-16,75 70-24 15,-8 0-4-15,-5 2 0 16,0 18-17-16,4 6 0 16,1 7 1-16,9 1-8 15,7 6 8-15,14 5-10 16,10-3 0-16,9-5 0 15,25-5-2-15,18-10-3 16,13-14-3-16,13-8-8 0,8-11-8 16,-2-20-6-1,-13-3-18-15,-21-3-9 0,-23 7 30 16,-16-2 20-16,-11 4 5 16,-5-1 28-16,-23 10 5 15,-12-1-3-15,-6 9-1 16,-2 6-8-16,10 5-7 15,5 0-14-15,16 0-11 16,12 8-35-16,5 3-95 16,15 0-293-16</inkml:trace>
  <inkml:trace contextRef="#ctx0" brushRef="#br0" timeOffset="21068.32">29854 8650 927 0,'0'0'356'0,"0"0"-277"15,0 0 8-15,0 0-6 16,0 0-38-16,0 0-7 0,11 89-1 16,-6-38-2-16,-5 12 1 15,0 7-5-15,0 7-8 16,0 2-8-16,-7-4 1 16,-3-1-10-16,-1-6-4 15,3-8 2-15,4-13-2 16,4-11 0-16,0-12-6 15,0-16-6-15,0-5-4 16,0-3-7-16,0-23 5 16,9-11 15-16,1-14 1 15,1-3-2-15,-1-8-4 16,0-8 4-16,4-12-1 16,-2-4-9-16,2-1-9 0,0 7 12 15,1 7 4-15,1 14 7 16,-1 10 0-16,6 10 0 15,-1 13 5-15,-1 7-1 16,2 10-4-16,3 3 5 16,2 3-3-16,2 0 1 15,-1 17 3-15,-1 5 2 16,-9 4 8-16,2 2-5 16,-5-3 0-16,-9 1 3 15,-5-7-7-15,0-1 0 16,-3-2 9-16,-18 2-1 15,-5-4 1-15,-5-6-5 0,-7 3-11 16,6-5-2 0,-3-4-23-16,6-2-27 0,3 0-81 15,10 0-459-15</inkml:trace>
  <inkml:trace contextRef="#ctx0" brushRef="#br0" timeOffset="22445.05">27398 10139 229 0,'0'0'1046'0,"0"0"-988"15,0 0 33-15,0 0-6 16,0 0-45-16,0 0-8 16,0 29-1-16,-21 13-3 15,-3 9 9-15,-3 9 0 16,1-1-7-16,2 6-16 16,3-7-2-16,0-1-10 15,2-3 0-15,9-21-2 16,1-9 0-16,8-14-8 0,1-10-6 15,0 0-14 1,5-14-2-16,19-25 1 0,7-21-2 16,5-9-20-16,-1-5-26 15,-8 0 23-15,-6 1 30 16,-2 5 7-16,0 3 2 16,-4 9 11-16,6 3 4 15,-6 10 13-15,-4 15 24 16,-1 8 13-16,-5 12-10 15,-1 2 6-15,-3 6-19 16,-1 0-4-16,6 6-21 16,4 18 7-16,5 19 12 15,10 13 17-15,-1 9-14 0,-2 9-13 16,2-4 1 0,-5-2-5-16,-7-9-5 0,2-2 0 15,-4-9-2 1,-5-9-1-16,1-11-11 0,-3-8-13 15,-3-11 1-15,0-9-23 16,0 0-23-16,-12-3-31 16,-10-17-39-16,-9-5-454 15,-4-3-148-15</inkml:trace>
  <inkml:trace contextRef="#ctx0" brushRef="#br0" timeOffset="22631.52">27388 10371 971 0,'0'0'380'16,"0"0"-374"-16,0 0 24 16,0 0 71-16,0 0-34 0,0 0-37 15,60 29 6-15,-20-15-23 16,-3-3-12-16,3-3-1 16,-4-2-5-16,2 0-36 15,-2-6-59-15,-1 0-136 16,-4-3-380-16</inkml:trace>
  <inkml:trace contextRef="#ctx0" brushRef="#br0" timeOffset="22972.67">27944 10275 1116 0,'0'0'251'16,"0"0"-245"-16,0 0 41 15,0 0 15-15,0 0-6 16,0 0-16-16,48 105-7 16,-32-69-8-16,-1 1-6 15,-3-9-6-15,4-2-3 16,-2-12-6-16,-4-3 4 16,0-5-5-16,-1-6 0 15,1 0 1-15,7-20-1 16,8-9 8-16,-1-7-6 0,-7-3-4 15,2-1-2 1,-9 6 1-16,-1 3-3 0,-2 11-14 16,-2 6-17-1,0 3-23-15,5 8-35 0,4 3-107 16,2 0-132-16,4 0-575 16</inkml:trace>
  <inkml:trace contextRef="#ctx0" brushRef="#br0" timeOffset="23422.96">28666 10297 839 0,'0'0'381'0,"0"0"-291"16,0 0 6-16,0 0-1 0,0 0-36 15,0 0-17-15,-45-39-10 16,26 37-9-16,2 2-1 15,-4 0-5-15,-5 0 3 16,-1 11-2-16,-1 5-3 16,4 4-2-16,0 3-3 15,8 0-3-15,6-1-2 16,5 1-5-16,5-3 0 16,0-4 0-16,5-1-5 15,16-7 2-15,3-6-7 16,7-2-1-16,9-2 3 15,-6-15-10-15,-1-3 1 0,-6 0 1 16,-4-2-1-16,-4 8 13 16,-9 0 3-16,-5 5 1 15,-3 7 1-15,-2 2 1 16,0 0 15-16,0 0-4 16,0 2-7-16,0 12-6 15,0 9-1-15,0-1 1 16,0 1 0-16,0 0-22 15,12-12-34-15,5-9-68 16,7-2-89-16,2-2-222 16</inkml:trace>
  <inkml:trace contextRef="#ctx0" brushRef="#br0" timeOffset="23808.39">28940 10264 1126 0,'0'0'100'0,"0"0"49"15,0 0-20-15,0 0-61 16,0 0-38-16,0 0-18 16,3 43 15-16,-3-15-3 15,2-3-15-15,-2-9 3 16,3 2-5-16,2-10-6 16,-3-2-1-16,7-4 0 15,1-2-8-15,9 0-2 16,7-14-5-16,5-6-10 0,3-7-30 15,-1-1-18-15,0-1 10 16,-7 4 23-16,0 8 25 16,-9 3 15-16,-9 10 9 15,-4 2 38-15,-2 2-4 16,-2 0 10-16,0 2-15 16,0 16 1-16,0 4 12 15,0 3-25-15,0-5-24 16,0 0-2-16,0-6-7 15,5-5-26-15,15-3-32 16,6-6-76-16,14-4-139 16,5-15-776-16</inkml:trace>
  <inkml:trace contextRef="#ctx0" brushRef="#br0" timeOffset="24218.58">29717 10123 1018 0,'0'0'61'16,"0"0"108"-16,0 0-13 15,0 0-4-15,0 0-88 16,-87-14-21-16,68 20-4 16,4 4-11-16,-1 4-3 15,3 4-11-15,6-4-5 16,3 3-9-16,4-3 0 15,0-4-1-15,4 6-4 0,8-8-6 16,7 0-5-16,1-8-8 16,5 0 8-16,0 0-3 15,0 0-9-15,-10 0 14 16,-3 3 10-16,-3 2 4 16,-9-1 3-16,0-4 13 15,0 8 15-15,-4 0 6 16,-16 7 4-16,-4-1-8 15,-4 2-8-15,2 2-4 16,4-7-15-16,10-3-6 16,3-2-4-16,4-4-20 15,5-2-32-15,0 0-45 16,19 0-195-16,10-11-608 0</inkml:trace>
  <inkml:trace contextRef="#ctx0" brushRef="#br0" timeOffset="24996.6">30375 9556 585 0,'0'0'237'0,"0"0"13"16,0 0-38-16,0 0-52 15,0 0-70-15,0 0-28 16,5-9-5-16,-5 9-14 15,0 0-10-15,0 0-4 16,0 0-2-16,0 0-5 16,0 0-11-16,3 0-5 15,4 9-6-15,3 16 0 0,4 11 8 16,2 7-2 0,-1 5 1-16,1 0-2 0,-2 3 1 15,1 0-3 1,-5-7-3-16,2-4 0 0,-1-9 0 15,1-8 0-15,-5-7-2 16,-2-7 1-16,-2-6-2 16,-3-3 1-16,0 0-1 15,0 0 3-15,0 0 2 16,5-17-1-16,6-9-1 16,1-4-5-16,3-7-5 15,3-5 3-15,-1-1-8 16,2 1-1-16,-2 5 3 15,-1 3 4-15,1 0 8 0,-2 3 1 16,1-3 0 0,-6 4 0-16,-3-1 1 0,-2 3 0 15,-5 4 4-15,0 10-2 16,0 9 7-16,0 5 7 16,0 0-11-16,0 0 1 15,0 0-4-15,0 0 0 16,-7 0-2-16,-12 5 1 15,-3 4-2-15,-6 2 8 16,-3 1-6-16,4-4 4 16,-3 0-3-16,1 1 3 15,7 0-5-15,-1-4 1 16,8 1-3-16,8 0 1 0,-2-4-10 16,9-2-23-16,0 0-70 15,0 0-185-15</inkml:trace>
  <inkml:trace contextRef="#ctx0" brushRef="#br0" timeOffset="25755.9">30623 10386 67 0,'0'0'917'0,"0"0"-775"15,0 0-37-15,0 0 50 0,0 0-56 16,0 0-44-1,-6-43-20-15,0 37-6 0,-1 0 9 16,2 6-1-16,-2 0-18 16,-7 0 6-16,2 0-4 15,-9 4-11-15,-6 12 6 16,1 4-5-16,0 5 6 16,7 4-3-16,9-4-14 15,8 4 2-15,2-1-2 16,5-6-2-16,16-5 2 15,10-5-17-15,8-12-5 16,6 0-4-16,2-18-8 16,-8-4 0-16,-8-7-9 15,-7 1 2-15,-8 0 21 16,-9 3 20-16,-7-3 0 0,0 5 13 16,-2 3-1-1,-17 6-7-15,2 2-5 0,-12 10-59 16,-13 2-126-16</inkml:trace>
  <inkml:trace contextRef="#ctx0" brushRef="#br0" timeOffset="30730.12">25643 11144 1204 0,'0'0'109'16,"0"0"-88"-16,0 0-21 16,0 0 65-16,0 0-7 15,0 0-7-15,0 0-7 16,-9-16-6-16,9 16-6 16,0 0 3-16,0 0-10 0,0 0-12 15,0 0 5-15,0 0-17 16,-5 22 1-16,0 9 5 15,-2 11-6-15,2 3 2 16,1 4-3-16,1 5 1 16,1-4-1-16,-1-2 0 15,3 0 0-15,0-8 0 16,0-1 1-16,0-7-2 16,5-8 1-16,7-4-1 15,0-6-3-15,3-5-2 16,4-1 3-16,-1-6 2 15,4 2-3-15,0-4 4 0,4 0 0 16,2 0 0-16,-1 0-2 16,3-6 2-16,-1 0 0 15,-2-2-1-15,1 2 0 16,0 4 1-16,-4-4-8 16,-4 6-8-16,-1-3 3 15,-7 3-6-15,2-3-1 16,-4 0-5-16,2-2-7 15,6-4-2-15,-6-1-19 16,2-2 23-16,-8 4 27 16,-2-2 3-16,-4 2 2 15,0 0 12-15,0 2 4 16,-4 1 7-16,-6-1 4 0,-2 3-3 16,2 0 9-16,1 3-15 15,4-2-2-15,1 2-1 16,4 0-8-16,0 0 1 15,0 0-10-15,0 0-10 16,18 0 6-16,2 2-1 16,8 4-2-16,5 0-1 15,-1-3-7-15,3-1 12 16,-9 6 1-16,-6 2 2 16,-4 0-4-16,-8 4 6 15,-6 6-2-15,-2 6 21 16,-2 5 4-16,-18 0 6 15,-11 3-4-15,-4-4-6 16,-6-1 6-16,-2-3-9 16,5-4 2-16,0-5-5 0,12-3-14 15,9-5-1-15,8-7 0 16,9-2-33-16,9-5-39 16,24-24-155-16,20-13-862 15</inkml:trace>
  <inkml:trace contextRef="#ctx0" brushRef="#br0" timeOffset="31378.59">27126 11266 961 0,'0'0'27'0,"0"0"96"16,0 0 98-16,0 0-91 0,0 0-58 16,0 0-26-16,8-20-10 15,-8 42-18-15,-10 15 5 16,-4 11 1-16,4 9-11 15,0 7 0-15,-2 7 1 16,-2 6-9-16,3-2 3 16,3-4-8-16,6-11 0 15,2-9-2-15,0-18 2 16,2-8-4-16,12-14-14 16,-1-5-24-16,3-6-22 15,-1-14-42-15,1-19-60 16,-6-10-237-16</inkml:trace>
  <inkml:trace contextRef="#ctx0" brushRef="#br0" timeOffset="31537.75">26923 11596 1218 0,'0'0'35'16,"0"0"-35"-16,0 0-4 15,0 0 3-15,0 0 1 16,0 0 4-16,96 28-4 15,-51-16-39-15,1-4-224 16,3 3-173-16</inkml:trace>
  <inkml:trace contextRef="#ctx0" brushRef="#br0" timeOffset="31907.31">27422 11765 116 0,'0'0'537'0,"0"0"-498"0,0 0 187 15,0 0 28-15,0 0-103 16,0 0-58-16,17-34-41 16,-24 28-13-16,-6 4-13 15,1 2 13-15,-4 0-9 16,-3 0-9-16,4 17 2 16,-4 8-13-16,3 4-3 15,6 5 7-15,8-1-13 16,2-5-1-16,5-8 0 15,12-3-7-15,13-11 1 0,4-6-12 16,2-6-13 0,-1-19 26-16,-4-3-5 0,-9-4 10 15,-8 5 0-15,-11 3 1 16,-3-1 7-16,-3 3-4 16,-16 4-4-16,2 2 0 15,1 10-12-15,8 0-22 16,6 6-54-16,2 0-82 15,0 0-248-15,16 4-386 16</inkml:trace>
  <inkml:trace contextRef="#ctx0" brushRef="#br0" timeOffset="32262.4">27706 11780 1000 0,'0'0'23'0,"0"0"104"0,0 0-33 16,0 0-73-16,95 39 29 15,-69-39-18-15,5 0-23 16,-5-15-9-16,-2-4-4 16,-5-1 4-16,-7-2 1 15,-9 2-1-15,-3 2 9 16,0 5-1-16,-10 2 20 16,-9 5 15-16,0 6-16 15,-2 0 11-15,4 3 5 16,-5 14-21-16,5 5-2 0,-2 1-6 15,7 2 3-15,1 0-3 16,8 1-12-16,3-3-2 16,0-3 0-16,14-4 1 15,8-8-5-15,11-2 4 16,-1-6-31-16,8-6-14 16,1-13-21-16,4-9-2 15,0-8-62-15,0-2-78 16,-4-1-118-16,-6-1-241 15</inkml:trace>
  <inkml:trace contextRef="#ctx0" brushRef="#br0" timeOffset="32634.03">28242 11260 1176 0,'0'0'62'0,"0"0"-53"16,0 0 91-16,0 0-18 15,-17 93-33-15,13-45-25 16,1 5-14-16,1 7-5 16,-1 2 7-16,1 6 5 15,-1-3-14-15,-3-6-2 16,1-8 1-16,0-15-2 16,0-10-3-16,5-14-15 15,-2-7-20-15,2-5-9 16,0-11-34-16,0-15-34 15,-3-7-4-15,-2-7 20 0,-2-3 6 16,-9 1 26-16,-6 3 67 16,-1 3 50-16,4 6 4 15,4 8 42-15,5 8 43 16,4 5-77-16,6 7-10 16,0-1-52-16,0 3-17 15,6 0-22-15,13 3-5 16,3 8-223-16,4 0-639 15</inkml:trace>
  <inkml:trace contextRef="#ctx0" brushRef="#br0" timeOffset="33033.83">28597 11576 623 0,'0'0'412'15,"0"0"-324"-15,0 0 72 16,0 0-75-16,0 0-39 16,0 0 13-16,-88-5-18 15,64 13 3-15,2 6-20 16,3 3 7-16,3 1-8 16,6 0-8-16,5 0-9 15,5 1-6-15,0-1-5 16,15-8 1-16,11 2-20 15,3-4 0-15,-1-2-2 0,-6 0 1 16,-6-1 25-16,-9 4 0 16,-7 5 1-16,0 0 24 15,0 5 13-15,-7 1 0 16,-12 0-3-16,-5-3-10 16,3 1-2-16,5-10-22 15,10-2 2-15,2-4-6 16,4-2-23-16,0 0-37 15,14-12-105-15,13-4-82 16,11-7-724-16</inkml:trace>
  <inkml:trace contextRef="#ctx0" brushRef="#br0" timeOffset="33459.6">29009 11557 1116 0,'0'0'128'0,"0"0"-87"16,0 0 67-16,0 0-47 16,0 0-40-16,0 0 5 15,1 65 25-15,3-29-25 16,-3 3 0-16,-1 1 0 15,0-6-14-15,0-5 1 0,0-7-9 16,0-5-3-16,0-12-1 16,0-2 1-16,0-3-1 15,0 0 0-15,4-8-4 16,1-12 4-16,2-9 0 16,2-1 0-16,1-1 0 15,0 3 2-15,1 5-2 16,-1 3 4-16,-1 12-4 15,-4 2 4-15,2 0-4 16,3 4-1-16,4-4-1 16,3 0-15-16,5 0-25 15,1 0-26-15,3 2-64 16,-2-2-105-16,-4 2-503 0</inkml:trace>
  <inkml:trace contextRef="#ctx0" brushRef="#br0" timeOffset="33902.06">29484 11590 1004 0,'0'0'125'15,"0"0"0"1,0 0 43-16,0 0-96 0,0 0-11 16,0 0-26-16,-81 6-13 15,57 16 8-15,5 6-7 16,7 4-8-16,3 1-3 16,8 1-12-16,1-3 2 15,0-7-2-15,17-10-6 16,12-6 3-16,6-8-24 15,1 0-14-15,-2-22 19 16,-6-2-10-16,-9-4 3 16,-6 3 22-16,-6-1 7 15,-7 1 24-15,0 5 5 0,-5 0 5 16,-7 6-1 0,-2 4-29-16,6 4 1 0,6 2-5 15,2 4-14-15,0 0-19 16,5 0-65-16,14 4-88 15,4 2-125-15,6-2-603 16</inkml:trace>
  <inkml:trace contextRef="#ctx0" brushRef="#br0" timeOffset="34269.51">29880 11565 1168 0,'0'0'22'15,"0"0"56"-15,0 0 18 0,0 0-19 16,-88-8-19-16,64 24-20 16,0 1-1-16,7 5-16 15,3 8 9-15,2 0-7 16,9 3-20-16,3-3-1 16,0-5-2-16,19-11-7 15,8-8-16-15,6-6-28 16,3-6-1-16,-2-17 34 15,-2-5-18-15,-10-3 9 16,-5 3 25-16,-10 2 2 16,-4 4 18-16,-3 2 20 15,0 6 10-15,-8 3-1 16,-2 2-16-16,1 6 5 0,4 3-9 16,3 0-25-1,2 0-2-15,0 0-20 0,2 3-49 16,20 6-36-16,4-7-145 15,12-2-663-15</inkml:trace>
  <inkml:trace contextRef="#ctx0" brushRef="#br0" timeOffset="34661.01">30323 11505 836 0,'0'0'389'16,"0"0"-276"-16,0 0 11 15,0 0-46-15,0 0-10 0,-100-8-30 16,81 20-3-16,2-2-11 16,7 4-14-16,1-2-8 15,4 0-2-15,5-1-1 16,0-3-4-16,0 1-14 16,15-1 5-16,4-3-21 15,2 1-16-15,0-2 28 16,-6-2 2-16,-1 4 11 15,-7 0 9-15,-2 0 2 16,-5 4-1-16,0 2 11 16,0 2 24-16,-16 0 10 15,-4 3-11-15,-1-1-4 16,0-2-9-16,6 1-12 16,5-7 0-16,4-2-9 0,3 0-3 15,3-6-1-15,0 0-30 16,0 0-10-16,0 0-34 15,10-9-90-15,6-5-31 16,-1-6-480-16</inkml:trace>
  <inkml:trace contextRef="#ctx0" brushRef="#br0" timeOffset="34975.85">30664 11144 334 0,'0'0'925'0,"0"0"-904"16,0 0 44-16,0 0 15 16,0 0-8-16,-21 96-37 15,9-42-6-15,-7 11 10 16,-1 2-1-16,-1 4-9 15,2-6-7-15,-2-5-19 16,6-7-2-16,5-7-2 16,-1-10 1-16,6-11-3 15,2-7-21-15,3-10-34 16,0-8-29-16,0 0-112 0,0-20-232 16,0-8-147-1</inkml:trace>
  <inkml:trace contextRef="#ctx0" brushRef="#br0" timeOffset="35166.25">30430 11435 148 0,'0'0'716'0,"0"0"-692"16,0 0 148-16,0 0 15 16,0 0-61-16,0 0-73 15,10-5 5-15,11 5-23 16,-1 5-28-16,5 4-7 15,-1-1-7-15,1 4-86 0,-4-2-122 16,-4 2-516-16</inkml:trace>
  <inkml:trace contextRef="#ctx0" brushRef="#br0" timeOffset="35551.86">30785 11573 805 0,'0'0'360'0,"0"0"-320"16,0 0 95-16,0 0-99 15,0 0-5-15,0 0-28 16,96 20-3-16,-72-20-14 16,-5 0-6-16,-2-3-4 0,-3-5 6 15,-7-3 8 1,-4 2 10-16,-3-5 0 0,0 3 26 15,-3-1 19-15,-4 4 0 16,-3 0 21-16,-4 2-22 16,4 0-7-16,-1 6 4 15,1 0-25-15,-5 6-1 16,1 10 7-16,-2 10-11 16,4 2 6-16,-2 3-6 15,6 1-6-15,6-2 7 16,2-7-12-16,0-3-4 15,5-8 1-15,14-10-35 0,7-2-27 16,5-8-35 0,0-18-95-16,3-5-389 0</inkml:trace>
  <inkml:trace contextRef="#ctx0" brushRef="#br0" timeOffset="35852.8">31102 11458 45 0,'0'0'903'0,"0"0"-748"15,0 0-10-15,0 0-29 16,0 0-60-16,0 0-27 16,1 28 51-16,-1-5-34 15,-1 1-12-15,-8 2 6 16,2-3-24-16,2-3-10 0,0-10-4 16,1 0 0-16,4-8-1 15,0-2-1-15,0 0-3 16,0 0 1-16,0-6-7 15,0-8 1-15,0-5-1 16,0-1-5-16,9 0 5 16,6 0-6-16,-3 9 5 15,7 0 5-15,-3 0-11 16,3 2 1-16,-2 0-46 16,-1-1-175-16,-1 0-880 15</inkml:trace>
  <inkml:trace contextRef="#ctx0" brushRef="#br0" timeOffset="-170288.25">28652 6961 941 0,'0'0'143'15,"0"0"-121"-15,0 0 72 16,0 0 46-16,0 0-54 16,0 0-34-16,0 0-4 15,9-39-4-15,-9 39-10 16,0-2 4-16,0 2-6 15,0 0-9-15,0 0-1 16,0 0-10-16,0 0-3 16,-4 0 2-16,-6 14-8 15,-11 9 1-15,-3 10 3 16,-4 9-6-16,-3 10 12 16,-1 1-3-16,4 6 1 0,4-3 3 15,9-2-14 1,6-6 4-16,9-6-4 0,0-5-1 15,22-6 0-15,4-6-5 16,0-5-8-16,5-8-9 16,-7-4-13-16,-1-2-13 15,-8-3-31-15,-1-3-72 16,-11 0-238-16</inkml:trace>
  <inkml:trace contextRef="#ctx0" brushRef="#br0" timeOffset="-169965.97">29015 7097 1323 0,'0'0'0'16,"0"0"2"-16,0 0 17 15,0 0 49-15,0 85 8 16,0-45-37-16,0-1-20 0,-5-3 10 16,5-2-17-16,0-5-9 15,0-4-3-15,0-2-34 16,4-9-33-16,8-6-64 15,3-8-125-15,1 0-246 16</inkml:trace>
  <inkml:trace contextRef="#ctx0" brushRef="#br0" timeOffset="-169578.15">29339 7120 1113 0,'0'0'117'0,"0"0"-114"0,0 0 86 15,0 0-16-15,-88 29-14 16,64-1-16-16,0 5-25 16,4 4 4-16,9-1 9 15,6 4-21-15,5-6 1 16,4-1-5-16,16-3-4 15,8-6 1-15,6-4-3 16,2-11 0-16,9-7-1 16,-2-2-5-16,-5-11 3 15,-7-11-9-15,-8-4 12 16,-13-2 3-16,-10 0-3 16,0-1 9-16,-9-1 1 0,-8 7 1 15,-7 3 5 1,3 9-16-16,-3 2-2 0,5 9-7 15,9 0-24-15,5 0-32 16,5 4-95-16,0 6-282 16</inkml:trace>
  <inkml:trace contextRef="#ctx0" brushRef="#br0" timeOffset="-169192.22">29667 7278 894 0,'0'0'167'16,"0"0"-159"-16,0 0 67 16,0 0 46-16,0 0-17 0,0-76-42 15,-9 73-4-15,-3 3-19 16,-7 0-14-16,-5 9-9 16,-4 13-5-16,2 6 6 15,2 6-4-15,5-1-4 16,13 2 1-16,6-7-9 15,0 0-1-15,17-8 0 16,17-3-6-16,11-11 6 16,12-6-10-16,3-6-9 15,-1-19 8-15,-13-1-16 16,-15-2 7-16,-12-1 15 0,-17 1 5 16,-2 6 9-16,-10 2 17 15,-16 1-12-15,-5 7 11 16,0 6-23-16,3 0-1 15,6 6-1-15,6 0-30 16,11 0-46-16,5 4-138 16,2 4-314-16</inkml:trace>
  <inkml:trace contextRef="#ctx0" brushRef="#br0" timeOffset="-168526.91">30257 7137 892 0,'0'0'53'0,"0"0"116"16,0 0-28-16,0 0-34 15,0 0-67-15,0 0 21 16,7 51-19-16,-7-23-4 16,0 3 2-16,0-3-13 15,0 0-10-15,0-8-6 16,0 0-9-16,0-9 1 16,0-5-3-16,6-1-3 0,2-5 2 15,-1 0-15 1,10 0 11-16,-1-11-2 0,1-8-9 15,4-5 7-15,-2-1-14 16,-4 3-3-16,-1 2 18 16,-7 6 3-16,1 2 5 15,-6 7 2-15,3 5-1 16,-5 0 9-16,0 0-6 16,0 3-3-16,0 13 9 15,0 4 21-15,0 3-9 16,0-3 7-16,0-6-11 15,0-2-2-15,4-8-14 16,1 0 0-16,0-4-4 0,5 0-1 16,1 0-1-16,9-6-8 15,5-6-11-15,6-7-4 16,-6-1-13-16,5 0 1 16,-10 4 18-16,-1 2 3 15,-8 5 18-15,-6 4 3 16,-3 1 3-16,-2 4 19 15,0 0-5-15,0 6-17 16,0 12 0-16,3 1 10 16,2 6-13-16,0-5-6 15,6-3-36-15,2-1-51 16,3-6-184-16,10-8-290 0</inkml:trace>
  <inkml:trace contextRef="#ctx0" brushRef="#br0" timeOffset="-168336.32">31057 7238 1090 0,'0'0'80'16,"0"0"-76"-16,0 0 52 15,0 79 55-15,0-59-87 16,0 0-24-16,0-6-3 0,5-3-78 15,5-8-94 1,1-3-280-16</inkml:trace>
  <inkml:trace contextRef="#ctx0" brushRef="#br0" timeOffset="-167740.74">31315 7151 777 0,'0'0'281'16,"0"0"-202"-16,0 0 72 16,0 0-8-16,0 0-56 15,0 0-42-15,0 91-21 16,0-66-5-16,0-3 2 15,0-2-15-15,0-6-2 16,0-2-4-16,5-7 1 0,0-5-3 16,1 0-4-16,7 0-13 15,3 0 9-15,3-11-10 16,-2-7 12-16,-3-1-7 16,-2-1 15-16,-3 0-2 15,-3 4 4-15,3-2-1 16,-4 8 6-16,-1 4 0 15,-3 3 12-15,-1 3-2 16,0 0-11-16,4 14 4 16,-2 15 2-16,1 7 21 15,-3 3 4-15,0 1-23 16,0-3-6-16,0-3-8 16,2-6-1-16,3-9-1 0,0-1-31 15,4-12-49-15,1-6-111 16,0 0-514-16</inkml:trace>
  <inkml:trace contextRef="#ctx0" brushRef="#br0" timeOffset="-167437.22">31033 6945 1390 0,'0'0'156'0,"0"0"-100"16,0 0-33-16,0 0-23 16,0 0-46-16,0 0-358 15</inkml:trace>
  <inkml:trace contextRef="#ctx0" brushRef="#br0" timeOffset="-166714.65">31768 6843 874 0,'0'0'221'0,"0"0"-88"15,0 0 60-15,0 0-72 16,0 0-56-16,0 0-28 16,-3-14-27-16,3 14-3 15,10 6-1-15,11 11 3 16,13 5 12-16,1 6-13 15,1 4-1-15,-2 5 12 0,-3-1-10 16,-5 3 5-16,-5 4-6 16,-7-1-3-16,-8 4 6 15,-6-5-3-15,0-1 3 16,0-3 6-16,-12-9-13 16,-7 0 12-16,-1-2-2 15,1-9-8-15,2-1-2 16,6-6-4-16,3-2-19 15,3-8-29-15,-1 0-46 16,-7 0-129-16</inkml:trace>
  <inkml:trace contextRef="#ctx0" brushRef="#br0" timeOffset="48141.91">1190 6939 676 0,'0'0'838'16,"0"0"-833"-16,0 0-5 15,0 0 64-15,0 0-12 16,0 0-36-16,0 0 8 16,0 0-5-16,0 3-15 15,0 28 8-15,4 17 3 16,6 23-4-16,-5 10 6 15,6 13-12-15,-6 4 0 16,3-2-4-16,-2-5 2 16,-5-12-4-16,3-11 1 15,1-15 0-15,-5-19 0 16,0-14 0-16,0-15 0 16,0-5 0-16,0 0-4 0,0-17 3 15,-14-17-6-15,-12-19-10 16,2-15 14-16,2-5-8 15,-2-10 3-15,8-4-4 16,8 0-4-16,6 0 14 16,2 4-6-16,2 10 0 15,22 8 8-15,1 6-6 16,10 11 5-16,6 3 0 16,4 11 1-16,0 8 0 15,-4 12 0-15,4 9 0 16,-9 5 2-16,5 9-2 15,-6 11 7-15,-1 13-1 0,-13 3-1 16,-5 4 1-16,-11-1-1 16,-5 4-5-16,-5 2 13 15,-21 0-11-15,-9 4 2 16,-10-5-1-16,4-1-1 16,0-12 3-16,1-3-3 15,11-14 0-15,3-8 5 16,5-6-6-16,6 0-2 15,5 0-1-15,4-6-7 16,1 0 6-16,5 6 1 16,0 0 1-16,0 0-1 15,0 0-6-15,0 0 0 16,7 14 4-16,12 4 4 16,7 4 7-16,0-2 1 15,3 5 0-15,5 1 10 0,-3 2-10 16,6 0 6-16,-3 3-2 15,2-3-5-15,-5 1-1 16,-1-1-6-16,-5-6 0 16,-4 4-2-16,-2-7 2 15,-9-5-1-15,1-2-6 16,-3-4-15-16,-6-2 3 16,1-3-16-16,-3-3-28 15,6 0-7-15,-5 0-42 16,5-17-114-16,-3-5-513 0</inkml:trace>
  <inkml:trace contextRef="#ctx0" brushRef="#br0" timeOffset="48427.97">1771 7385 976 0,'0'0'257'16,"0"0"-235"-16,0 0 5 15,0 0 54-15,0 0 17 16,84 74-35-16,-53-40-35 16,5 2-7-16,1 1 1 0,-3-3-15 15,-3-6-2-15,-2 0-5 16,-5-9-12-16,-8-1-20 15,-6-7-26-15,-8-5-61 16,-2-3-33-16,0-3-41 16,-15 0-26-16</inkml:trace>
  <inkml:trace contextRef="#ctx0" brushRef="#br0" timeOffset="48592.78">1841 7645 576 0,'0'0'546'16,"0"0"-498"-16,0 0 55 15,0 0-19-15,0 0-74 0,0 0-2 16,21-29-7-16,3 19 6 16,-3-2-7-16,10-2-7 15,-2 0-52-15,6 2-97 16,-4-2-60-16,0-3-181 16</inkml:trace>
  <inkml:trace contextRef="#ctx0" brushRef="#br0" timeOffset="48908.99">2367 6999 1170 0,'0'0'13'15,"0"0"38"-15,0 0 99 0,0 0-43 16,0 0-64-16,0 0-38 15,0 47 14-15,0 10 0 16,-5 17 1-16,-6 10-5 16,-2 4-8-16,-5-1 12 15,-1 0-8-15,4-4-1 16,-1-16-6-16,8-13-3 16,3-21-2-16,3-15 1 15,2-13-22-15,0-5-5 16,0-17-34-16,0-19-70 0,7-23 4 15,1-12-122-15,3-6-295 16</inkml:trace>
  <inkml:trace contextRef="#ctx0" brushRef="#br0" timeOffset="49159.04">2343 7080 695 0,'0'0'144'0,"19"-90"30"16,-9 57 10-16,-5 10-69 15,4 9-6-15,-7 8-29 16,3 6-32-16,-2 0-15 15,2 6-22-15,7 19-2 16,7 15 32-16,-3 10-7 16,4 18-12-16,-4 6-7 15,-2 13-7-15,1 3 4 16,-4-2-10-16,8-7 1 16,-7-10-3-16,1-9-5 0,-2-14-9 15,-6-14-14-15,0-12-24 16,0-12-21-16,-5-10-40 15,0 0-50-15,-15-16-33 16</inkml:trace>
  <inkml:trace contextRef="#ctx0" brushRef="#br0" timeOffset="49328.94">2195 7444 1283 0,'0'0'0'0,"0"0"27"15,0 0-27-15,0 0 41 0,81 9-34 16,-40-1-5-16,-1 6-2 16,6-2-18-16,-1 0-13 15,1-8-121-15,-6 2-200 16</inkml:trace>
  <inkml:trace contextRef="#ctx0" brushRef="#br0" timeOffset="49661">2691 7424 113 0,'0'0'1037'0,"0"0"-1037"16,0 0 118-16,0 0 14 0,0 0-56 15,0 0-28-15,50 69-18 16,-35-41 3-16,1 0-7 15,-1 0-12-15,-1-5 3 16,-4-7-10-16,6-1-5 16,-6-7 7-16,4-5-8 15,-7-3-2-15,1 0 0 16,3-11 1-16,-1-12 2 16,6-5-2-16,-6 0-3 15,4 3-1-15,-9 5-10 16,2 6-5-16,-2 0-38 15,4 5-78-15,-3 0-113 16,3 7-218-16</inkml:trace>
  <inkml:trace contextRef="#ctx0" brushRef="#br0" timeOffset="50094.31">3216 7444 585 0,'0'0'538'16,"0"0"-486"-16,0 0 134 16,0 0-79-16,0 0-59 15,0 0-22-15,-29-34-6 16,18 34 3-16,1 0-1 16,-2 0-5-16,-2 0 8 0,-1 12-3 15,-1 5-3-15,3 11 2 16,2 0-5-16,4-2-2 15,7 2-14-15,0-9 1 16,0-1-4-16,16-8-2 16,-1-4-1-16,6-6-1 15,3 0-7-15,-2-14 6 16,3-11-12-16,0 0-8 16,-6-4 5-16,-7 13 3 15,-3-2 20-15,-4 13 1 16,-5 2-1-16,0 3 15 15,0 0 11-15,0 0 5 0,0 3-16 16,0 10-14-16,0 3 0 16,0 6-1-16,11-5-10 15,-6-1-29-15,10-7-68 16,1-6-147-16,3-3-189 16</inkml:trace>
  <inkml:trace contextRef="#ctx0" brushRef="#br0" timeOffset="50433.28">3449 7481 855 0,'0'0'461'0,"0"0"-400"15,0 0 54-15,0 0-41 16,0 0-26-16,0 0-9 0,10 46-16 16,-7-21-9-1,-1 0-8-15,2-2-4 0,1-7-4 16,0-1 0-16,2-4-13 15,1-6-1-15,-1-5-27 16,7 0-19-16,-4-5-44 16,9-12-41-16,-7 0-12 15,-1 3 1-15,-6 6 146 16,0 8 12-16,-5 0 111 16,0 0 61-16,0 0-33 15,0 2-45-15,4 10-28 16,-4 2-18-16,5 3-30 0,0-3-12 15,0 0-6 1,11-6-29-16,-1-4-64 0,6-4-123 16,3-4-206-16</inkml:trace>
  <inkml:trace contextRef="#ctx0" brushRef="#br0" timeOffset="50857.3">3950 7495 259 0,'0'0'678'16,"0"0"-601"-16,0 0 107 15,0 0-46-15,0 0-9 16,0 0-66-16,-12-48-15 0,2 48-8 16,-4 0 7-16,3 0-7 15,-4 0-13-15,5 9-7 16,-1 5 7-16,3 3-16 15,1 3 2-15,7 0-10 16,0-1-2-16,0-5-2 16,15-2-18-16,6-4-5 15,5-6-11-15,8-2-16 16,-8 0-7-16,8 0 4 16,-13 0 9-16,-5 0 26 15,-6 6 17-15,0 0 2 16,-4 6 52-16,-6-4 5 15,0 6 10-15,0 0-17 0,0 5-12 16,-16-1 3-16,2-2-13 16,-3 2-5-16,-4-4-7 15,2-6-16-15,-1-3-9 16,-1 1-19-16,2-2-56 16,-2 0-72-16,6 2-583 15</inkml:trace>
  <inkml:trace contextRef="#ctx0" brushRef="#br0" timeOffset="57191.94">14837 7134 1320 0,'0'0'51'16,"0"0"-48"-16,0 0 69 15,0 0 30-15,0 0-54 16,0 0-31-16,0 0-4 16,5 104 8-16,-5-33 7 15,0 5-10-15,0 3-13 0,0 0 8 16,0-6-9 0,0-4-4-16,0-19 4 0,0-11-3 15,0-16-1-15,0-11 0 16,0-12-1-16,0 0-2 15,-5-29-1-15,-6-19-7 16,3-25 4-16,-8-12 5 16,-4-14 2-16,-6-8-1 15,-5-3 2-15,2 3-5 16,8 10 4-16,10 22 0 16,11 16-3-16,0 11 6 15,16 8-3-15,13 9 0 16,2 5-2-16,11 7 2 15,8 2 0-15,5 12 0 16,7 5-5-16,3 13 8 16,1 21-3-16,-6 12 2 0,-5 9 0 15,-10 5 9-15,-12-1-5 16,-14 0 1-16,-4-8 8 16,-15 3-11-16,0-9 15 15,-21-3 1-15,-8-8-7 16,-17-3 10-16,1-8-21 15,-5-9 0-15,3-11-4 16,6-3-30-16,12 0-7 16,13-12-27-16,16-8-81 15,0 1-303-15</inkml:trace>
  <inkml:trace contextRef="#ctx0" brushRef="#br0" timeOffset="57821.18">15498 7475 880 0,'0'0'115'0,"0"0"58"16,0 0-10-16,0 0-60 15,0 0-49-15,-55-75-19 16,34 69-18-16,-3 2 12 0,4 4 12 15,-4 4-14 1,1 16-5-16,-1 5 1 0,3 11-6 16,8-2 4-16,6 3-13 15,3-6-8-15,4-6 2 16,4-7-2-16,13-10-1 16,7-8-1-16,7 0-16 15,3-20 4-15,11-8-17 16,0-6-11-16,-9-3 7 15,-10 11 6-15,-2 4 28 16,-13 5-2-16,-6 6 6 16,-5 8 15-16,0 3 12 15,0 0 5-15,0 0 9 16,0 12-30-16,0 10-5 16,-5 13-5-16,5-2-1 0,0 1 2 15,6-6-5-15,15-6-3 16,3-7 1-16,5-13-20 15,2-2-3-15,6-22-10 16,-1-15-23-16,-2-10-8 16,-8-1-54-16,-5-1 3 15,-13 4 58-15,-2-3 29 16,-6 3 7-16,0 0-22 16,0 6-28-16,0 8 27 15,5 11 39-15,0 12 7 16,-2 4 84-16,-1 4-34 15,2 0 14-15,-4 14-13 0,1 4-51 16,-1 7-105-16,4 5-131 16,-4 2-156-16,5 1-112 15</inkml:trace>
  <inkml:trace contextRef="#ctx0" brushRef="#br0" timeOffset="58206.45">15882 7414 528 0,'0'0'162'15,"0"0"-41"-15,0 0 29 16,0 0-6-16,0 0 1 15,0 0-21-15,7 6-41 16,-7-10-10-16,4 4-20 16,-4-2-15-16,0 2 1 15,0 0-19-15,0 0 1 16,0 0 2-16,0 8-12 0,0 17 5 16,1 7-3-16,-1 4-3 15,0 3 5-15,0-5-14 16,0-6 0-16,0-5-1 15,0-9 4-15,4-8-6 16,-4-6 2-16,0 0-10 16,2 0 9-16,1-14-13 15,2-15 6-15,11-5 4 16,-3-2 8-16,0 3-5 16,2 3 1-16,-1 6 0 15,1 4-2-15,-4 3 3 16,2 9-1-16,-7 4 0 0,1 2-4 15,1 2 3-15,2 0-1 16,6 0-3-16,5 0-27 16,3 0-95-16,2-8-130 15,-2-2-450-15</inkml:trace>
  <inkml:trace contextRef="#ctx0" brushRef="#br0" timeOffset="58716.63">16504 6840 1162 0,'0'0'192'0,"0"0"-192"16,0 0 24-16,0 74 42 16,0-11-21-16,0 14 3 15,0 12-15-15,0 4-6 16,7-6 12-16,2-10-23 15,1-13-15-15,-5-15 0 16,4-16-1-16,-4-11-10 16,-3-10-19-16,-2-12-25 15,0 0-28-15,0-22-63 16,-11-9-96-16,-9-7-419 0</inkml:trace>
  <inkml:trace contextRef="#ctx0" brushRef="#br0" timeOffset="58858.36">16332 7250 17 0,'0'0'1105'0,"0"0"-972"16,0 0-60-16,0 0-8 16,0 0-38-16,0 0 1 15,81 45-28-15,-45-31-12 16,4-2-10-16,-4-4-59 16,9-2-115-16,-9-6-195 15</inkml:trace>
  <inkml:trace contextRef="#ctx0" brushRef="#br0" timeOffset="59051.78">16904 7283 993 0,'0'0'168'16,"0"0"-100"-16,0 0 105 16,10 97-90-16,-10-67-37 15,0 4-19-15,0 1-21 16,0-7-5-16,0 0-2 15,0-9-1-15,0-5-29 16,0-8-70-16,0-6-173 16,9-8-449-16</inkml:trace>
  <inkml:trace contextRef="#ctx0" brushRef="#br0" timeOffset="59194.33">16904 7143 1110 0,'0'0'164'16,"0"0"-164"-16,0 0-16 16,0 0-11-16,0 0-101 15,0 0-292-15</inkml:trace>
  <inkml:trace contextRef="#ctx0" brushRef="#br0" timeOffset="59636.52">17283 7363 882 0,'0'0'12'0,"0"0"184"16,0 0-15-16,0 0-65 15,0 0-55-15,0 0-8 16,-26-32 3-16,5 32-33 16,-3 0 19-16,-2 6 1 15,-3 11-20-15,5 6 5 16,2 2-5-16,6 1-6 15,7-1-6-15,4-3-10 16,5 2 4-16,0-8-5 16,11-2-2-16,8-5-3 15,1-4-3-15,6-5-7 16,3-5-3-16,-3-12-13 0,4-5 14 16,-8-2-14-1,-7 2 13-15,-6 2 17 0,1 9 2 16,-10-1 2-16,0 10 17 15,0-2 3-15,0 4 6 16,6 0-9-16,-6 0-11 16,3 18 5-16,2 4-13 15,2 7 10-15,3-3 0 16,4-2-9-16,2-7-3 16,-6-3 1-16,5-5-13 15,-1-6-16-15,-2-3-47 16,-3 0-76-16,-4-8-446 15</inkml:trace>
  <inkml:trace contextRef="#ctx0" brushRef="#br0" timeOffset="60109.88">17839 6773 416 0,'0'0'915'0,"0"0"-886"16,0 0 48-16,0 0 22 15,0 0-55-15,4 121 1 16,3-44-3-16,1 6-26 0,-1 8 6 16,2-6 0-16,-2-6-21 15,1-14 0-15,-1-15-1 16,2-13-35-16,6-17-55 16,6-12-176-16,5-8-785 15</inkml:trace>
  <inkml:trace contextRef="#ctx0" brushRef="#br0" timeOffset="60706.52">19577 6646 571 0,'0'0'631'0,"0"0"-598"16,0 0 49-16,0 0 94 15,-105-43-113-15,79 57-17 16,2 23-11-16,2 11-19 16,3 14 0-16,5 9-6 15,12 5-2-15,2-2 7 0,0 11-14 16,6-4 5-16,4 6 6 16,0-8-7-16,-1-2 8 15,-2-12-8-15,1-15-5 16,-6-5 1-16,2-11-1 15,-4-11-1-15,0-12-4 16,0-5-29-16,0-6-9 16,-9-3-15-16,-13-16-66 15,-8-13-99-15,-1-4-456 16</inkml:trace>
  <inkml:trace contextRef="#ctx0" brushRef="#br0" timeOffset="60867.47">19210 7278 1235 0,'0'0'45'0,"0"0"-12"16,90 0 108-16,-40 0-78 15,0 0-40-15,2 0-8 16,3 0-15-16,-5 0 0 16,-4 0-24-16,-1 0-157 15,-14-3-388-15</inkml:trace>
  <inkml:trace contextRef="#ctx0" brushRef="#br0" timeOffset="61248.1">19836 7125 894 0,'0'0'449'0,"0"0"-446"0,0 0 93 15,0 0-18-15,0 0-46 16,-40 74 4-16,33-31-15 15,2-2-11-15,5 5 5 16,0-7-7-16,7-11-3 16,12-8-4-16,2-8-1 15,8-10-4-15,2-2-2 16,5-14-20-16,-2-14-1 16,-3-6-9-16,-5-3 9 15,-10 6 25-15,-2 9 4 16,-9 5 0-16,-3 8 8 0,-2 7 16 15,0 2 18 1,0 0-5-16,0 2-19 0,0 18 1 16,0 8-13-16,0 3 4 15,0 3-8-15,8-8-4 16,8-9-14-16,-1-7-26 16,9-6-25-16,2-4-44 15,-2-6-197-15,2-11-531 16</inkml:trace>
  <inkml:trace contextRef="#ctx0" brushRef="#br0" timeOffset="61573.16">20316 7267 1021 0,'0'0'204'16,"0"0"-122"-16,0 0 51 16,0 0-33-16,0 0-33 0,0 0-28 15,0 58-18-15,0-34-15 16,6-8-3-16,-1-1-6 15,3-7-9-15,3-2-12 16,1-6 1-16,7-4-22 16,1-15-23-16,4-7-47 15,2-4-101-15,-5-2 19 16,0 7 118-16,-6 5 79 16,-5 4 56-16,-4 10 99 15,-3 3 13-15,-3 0-55 16,0 3-42-16,5 0-30 15,-5 3-15-15,5 14 26 0,-1 0 3 16,-2 3-50-16,1-4-5 16,4-2-41-16,-2-8-224 15,9-6-1033-15</inkml:trace>
  <inkml:trace contextRef="#ctx0" brushRef="#br0" timeOffset="62015.99">21272 7129 304 0,'0'0'878'16,"0"0"-845"-16,0 0 100 16,0 0-30-16,0 0-42 15,0 0-24-15,-86-35-4 16,64 35 5-16,-6 0 0 0,2 12 1 15,1 11-20-15,1 1 8 16,6 8-4-16,3 1-14 16,11 1 0-16,4 0-9 15,4-5 3-15,16-9-7 16,10-6-1-16,6-12-10 16,5-2-20-16,6-14-18 15,-2-17-8-15,-4-5-34 16,-8-4-110-16,-13 0-332 15</inkml:trace>
  <inkml:trace contextRef="#ctx0" brushRef="#br0" timeOffset="62285.24">21469 6564 1306 0,'0'0'137'0,"0"0"-133"16,0 0 11-16,0 0 60 16,-2 122-33-16,-3-49-12 15,1 14-7-15,-1 4-14 16,0-1 10-16,5-6-11 16,0-7-8-16,0-13-1 15,0-19-20-15,0-19-25 16,0-14-7-16,0-12-51 15,0-20-84-15,0-17-130 0,0-11-529 16</inkml:trace>
  <inkml:trace contextRef="#ctx0" brushRef="#br0" timeOffset="62450.08">21310 6945 389 0,'0'0'665'16,"0"0"-475"-16,0 0-36 15,0 0-70-15,0 0-69 16,0 0-15-16,26-8 0 15,5 13-1-15,5 0-2 16,4-1 0-16,0 2-27 16,-3-4-6-16,-2-2-50 15,-6 0-81-15,-3 0-161 16</inkml:trace>
  <inkml:trace contextRef="#ctx0" brushRef="#br0" timeOffset="62657.88">21832 7030 1301 0,'0'0'28'15,"0"0"118"-15,0 104-31 16,-3-61-52-16,1-4-41 16,2-5-22-16,0-6 2 15,0-11-6-15,0-3-6 16,5-14-30-16,4 0-38 0,1 0-123 15,-3-23-90 1,2-5-167-16</inkml:trace>
  <inkml:trace contextRef="#ctx0" brushRef="#br0" timeOffset="62787.08">21899 6880 499 0,'0'0'258'0,"0"0"59"15,0-91-78-15,-1 77-95 16,1 12-101-16,0 2-43 15,0 0-25-15,10 8-48 16,11 10-117-16</inkml:trace>
  <inkml:trace contextRef="#ctx0" brushRef="#br0" timeOffset="63167.89">22278 6965 820 0,'0'0'326'15,"0"0"-167"-15,0 0-20 16,0 0-51-16,0 0-41 16,0 0-16-16,-65-65 6 15,49 67-12-15,-1 16 12 16,2 9-6-16,-1 11-1 16,2 1 4-16,9 3-13 15,5-2-4-15,0-1-14 16,11-11-3-16,13-5-2 15,2-11-12-15,-1-12-25 0,10 0 4 16,-9-15-4-16,-6-13 30 16,-4-6 9-16,-11 0 0 15,-2-3 2-15,-3 4 17 16,0-4 4-16,-8 6 4 16,-2 0-18-16,4 9-7 15,1 4-2-15,5 10-1 16,0 6-6-16,0 2-26 15,0 0-28-15,16 0-34 16,-1 8-135-16,1 3-300 16</inkml:trace>
  <inkml:trace contextRef="#ctx0" brushRef="#br0" timeOffset="63468.84">22430 6925 359 0,'0'0'632'0,"0"0"-468"15,0 0 3-15,0 0-13 16,0 0-51-16,0 0-29 15,34 60 0-15,-34-32-25 16,0-3-23-16,0-3-21 16,9-4-5-16,-2-7-3 15,3-8-11-15,9-3-18 16,-3-3 0-16,13-20 4 16,-1-11-4-16,1 1-3 15,0-7-15-15,-3 6 26 16,-11 6 22-16,4 11 2 0,-12 5 36 15,-3 10 13-15,-4 2 1 16,0 8-15-16,0 18-18 16,0 16 28-16,-16 6-34 15,-3 2-11-15,-1 4-30 16,-1-3-106-16,0-3-404 16</inkml:trace>
  <inkml:trace contextRef="#ctx0" brushRef="#br0" timeOffset="64178.62">18253 8483 1224 0,'0'0'41'0,"0"0"-31"16,0 0 77-16,-40-82-5 15,19 68-21-15,-3 2-22 16,-7 8-3-16,5 4-7 16,-5 0 3-16,2 14 8 15,3 11-17-15,2 3-6 0,9 6 1 16,6 5-17-16,9-7 5 16,0-4-6-16,14-9-3 15,15-5 0-15,7-11 0 16,6-3-9-16,2-14-10 15,6-14-14-15,-5-6 8 16,-7-3-3-16,-9 9 15 16,-10 8 14-16,-8 12 3 15,-11 5-1-15,0 3 35 16,0 0 14-16,0 14-13 16,-9 15-11-16,-3 4-18 15,2 7 10-15,6-1-17 16,4-3 0-16,0-6-6 0,24-14-26 15,9-7-46 1,10-9-106-16,0-17-423 0</inkml:trace>
  <inkml:trace contextRef="#ctx0" brushRef="#br0" timeOffset="64629.28">18723 8413 1082 0,'0'0'320'15,"0"0"-318"-15,0 0 42 16,0 0 39-16,0 110-14 16,0-48-45-16,-4 11-12 0,3 4 13 15,1 10 0 1,0-2-8-16,0 0-4 0,0-10-12 16,0-4 9-16,0-15-10 15,0-17 0-15,0-15-1 16,0-18 0-16,0-6 0 15,0-24-14-15,1-21-17 16,10-20 22-16,3-17 10 16,-4-2-6-16,9-4 4 15,-9 1 3-15,2 2-1 16,2 14 0-16,3 12 0 16,7 17 1-16,1 17-1 15,6 7 0-15,-2 10 0 16,-3 8 0-16,-6 0 0 15,-1 3 0-15,-8 17 0 0,-10 5 2 16,-1 6 9-16,0 3 8 16,-20-1 8-16,-4-1-7 15,1-4-2-15,8-5-1 16,4-11-16-16,3-8-1 16,8-4-16-16,5 0-40 15,19-14-66-15,9-14-183 16,5-9-778-16</inkml:trace>
  <inkml:trace contextRef="#ctx0" brushRef="#br0" timeOffset="65074.17">19195 8464 57 0,'0'0'1318'0,"0"0"-1293"0,0 0 27 16,0 0 51-16,19 93-25 15,-9-34-60-15,-1 14-1 16,-4 3 0-16,0 9-10 15,-3 0 8-15,1-6-10 16,-3-6-3-16,0-11-1 16,0-17 1-16,0-14-2 15,0-19 0-15,0-12-6 16,0-4 5-16,0-29-31 16,0-18 19-16,0-11 12 15,0-9-5-15,0-5 6 16,0-8-1-16,-5-4-1 0,5 1 1 15,0 8-17 1,7 14 8-16,14 16 8 0,3 19-2 16,7 12 4-16,-5 13 4 15,3 5-1-15,-3 0 12 16,-6 9-6-16,-1 7-2 16,-5 7 7-16,-9 2-4 15,-5 4 8-15,0 1 0 16,-13 2-5-16,-8 1 7 15,2-4-6-15,-2-4-10 16,9-8-4-16,4-11-7 16,8-4-27-16,0-2-41 0,15-16-79 15,11-15-261 1</inkml:trace>
  <inkml:trace contextRef="#ctx0" brushRef="#br0" timeOffset="65346.12">19645 8029 969 0,'0'0'203'0,"0"0"-22"15,0 0-23-15,0 0-69 16,0 0-62-16,0 0 0 16,10 124-3-16,-5-42-3 15,-2 5-7-15,4 4-4 16,-3-7 10-16,1-10-19 15,5-13 1-15,-6-12-4 0,-3-15-24 16,3-10-17-16,-4-12-40 16,0-9-35-16,0-3-42 15,0 0-35-15,-4-5-121 16,-1-5-148-16,0-4 276 16</inkml:trace>
  <inkml:trace contextRef="#ctx0" brushRef="#br0" timeOffset="65937.13">20013 8547 1146 0,'0'0'80'16,"0"0"-10"-16,0 0 49 0,0 0-18 16,0 0-36-16,0 0-28 15,14 75-12-15,-14-39-9 16,0-2-15-16,0-3 2 15,0-5-3-15,0-10-13 16,0-5-11-16,0-5-44 16,0-6-121-16,0-14-274 15</inkml:trace>
  <inkml:trace contextRef="#ctx0" brushRef="#br0" timeOffset="66069.11">19982 8356 818 0,'0'0'536'0,"0"0"-536"16,0 0-8-16,0 0 5 0,0 0-51 15,0 0-359-15</inkml:trace>
  <inkml:trace contextRef="#ctx0" brushRef="#br0" timeOffset="66377.62">20589 8508 1072 0,'0'0'167'0,"0"0"-8"0,0 0-36 16,0 0-52-16,0 0-20 15,-87-36-28-15,63 36 7 16,-7 0 0-16,11 0-10 15,-5 0 15-15,3 14-15 16,3 3-10-16,4 8 7 16,1 0-9-16,12 4 1 15,2-1-9-15,0-2-2 16,16-4-1-16,9-5-9 16,6-6-32-16,14-8-15 15,5-3-48-15,2-14-87 16,-2-5-389-16</inkml:trace>
  <inkml:trace contextRef="#ctx0" brushRef="#br0" timeOffset="66811.19">20881 8500 988 0,'0'0'310'0,"0"0"-279"15,0 0 85-15,0 0-32 16,0 0-46-16,0 0 7 15,-96-26-14-15,72 44-2 16,5 1 6-16,2 3-4 16,6 8-1-16,3-6-10 0,6 2-19 15,2-7 1-15,0-1-2 16,12-10-6-16,9-2-3 16,11-6-23-16,1-8 2 15,5-16-2-15,-5-1 1 16,-2 0-12-16,-7 0 15 15,-5 1 25-15,-9 8 2 16,-3 7 2-16,-7 4 24 16,0 5 17-16,0 0-1 15,0 3 0-15,0 14-18 16,-10 7-16-16,5 5 2 16,-1-1-9-16,6-2-1 15,0-6-6-15,11-12-19 16,9-8-4-16,10 0-27 15,-1-22-5-15,2-12-9 0,-2-9-79 16,-6-5-97-16,-8 1-14 16,-1-2-81-16</inkml:trace>
  <inkml:trace contextRef="#ctx0" brushRef="#br0" timeOffset="67031.43">21200 8104 80 0,'0'0'319'15,"10"-95"26"-15,-4 67-17 16,-6 11-109-16,0 14-74 15,0 3-76-15,0 5-44 16,0 24-13-16,0 16 13 16,0 15-12-16,0 13 4 15,0 8-14-15,0 4 13 0,0 0 10 16,5-6-17 0,0-15 1-16,-2-15-10 0,-1-13-4 15,-2-13-2-15,0-15-42 16,0-8-37-16,0-2-60 15,-10-23-78-15,-6-7-688 16</inkml:trace>
  <inkml:trace contextRef="#ctx0" brushRef="#br0" timeOffset="67189.06">21035 8272 211 0,'0'0'646'0,"0"0"-468"15,0 0 52-15,0 0-78 16,0 0-106-16,0 0 1 0,58-29-5 15,-20 29-25 1,0 0-17-16,-5 6-11 0,-4 11-60 16,-10 5-195-16,-7 6-676 15</inkml:trace>
  <inkml:trace contextRef="#ctx0" brushRef="#br0" timeOffset="67450">21429 8430 708 0,'0'0'481'0,"0"0"-381"0,0 0 79 16,0 0-53-16,9 95-61 15,-9-57-24-15,0 1-18 16,0 1-16-16,0-10-5 15,0-5-2-15,0-7-9 16,1-10-18-16,5-8-78 16,2-2-161-16,1-24-903 15</inkml:trace>
  <inkml:trace contextRef="#ctx0" brushRef="#br0" timeOffset="67570.39">21520 8178 993 0,'0'0'323'0,"0"0"-323"16,0 0 0-16,0 0-115 15,13 82-333-15</inkml:trace>
  <inkml:trace contextRef="#ctx0" brushRef="#br0" timeOffset="67931.81">21782 8454 431 0,'0'0'245'0,"0"0"-80"15,0 0 97-15,-17-83-67 16,0 73-77-16,5 8-1 16,-4 2-62-16,2 0-7 0,2 12-12 15,-1 12-23-15,4 7 7 16,2 7 13-16,7-5-25 15,0 1 9-15,0-6-15 16,7-8-1-16,15-6-2 16,4-8-8-16,5-6-20 15,0 0-12-15,-1-12 6 16,-10-10 3-16,-6 0-2 16,-7-4 34-16,-7 1 3 15,0-1 21-15,-7 4 15 16,-12 2-12-16,4 6-17 15,-1 3-10-15,7 5-7 16,8 6-36-16,1 0-20 0,1 0-167 16,18 0-416-16</inkml:trace>
  <inkml:trace contextRef="#ctx0" brushRef="#br0" timeOffset="68268.27">22015 8415 1299 0,'0'0'121'16,"0"0"-55"-16,0 0 28 16,0 0-3-16,0 0-64 0,0 85-8 15,0-57 8 1,0-5-20-16,0-3-5 0,8-9-2 16,-2-6-2-16,4-5 0 15,5 0-7-15,4-5-25 16,4-18 12-16,3-3-9 15,1-4-20-15,-1-5 21 16,-4 5 11-16,3-1 19 16,-7 5 6-16,-5 10 7 15,-5 10 36-15,-6 6 14 16,1 6-2-16,-3 30-2 16,0 17 6-16,0 13-7 15,-3-7-50-15,-9-6-8 16,-2-7-25-16,-1-13-117 15,-1-15 8-15</inkml:trace>
  <inkml:trace contextRef="#ctx0" brushRef="#br0" timeOffset="73217.36">12937 8142 1174 0,'0'0'6'16,"0"0"23"-16,0 0-29 0,0 0 56 15,0 0-14 1,0 0-21-16,101 2-17 0,-63-2 6 15,-5 0-9-15,-4 0 3 16,-3-2 0-16,-5-1-4 16,-7 3 0-16,-8-3 0 15,-2 3 3-15,-4 0-1 16,0 0 18-16,0 0 34 16,-4 0-3-16,-6 0-20 15,-7 0-13-15,-2 0-3 16,-2 3-12-16,2 0 7 15,2-3-5-15,2 2-3 16,4-2 5-16,3 0-7 0,2 0 0 16,6 0-1-16,0 0-2 15,0 0 0-15,0 0-8 16,0 6-9-16,6 2 3 16,9 1 8-16,-1 2 7 15,3-2 1-15,2-1-8 16,0-2 4-16,-3 0 1 15,-4-6-11-15,-4 0 1 16,-6 0-3-16,-2 0 17 16,0 0 1-16,0 0 8 15,-5 0 14-15,-16 0-23 16,-13 10-133-16,-15 22-716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31T07:51:38.2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12117 8021 65 0,'0'0'456'0,"0"0"-432"15,0 0-24-15,0 0-17 16,0 0-80-16,0 0-150 16</inkml:trace>
  <inkml:trace contextRef="#ctx0" brushRef="#br0" timeOffset="465.39">11839 8120 993 0,'0'0'246'0,"0"0"-228"15,0 0-18-15,0 0 60 16,0 0 15-16,92 0-11 16,-58 0-49-16,6 0 3 15,-4-4-10-15,5 4-7 16,-1 0 5-16,-4 0-6 16,-1 0-1-16,-4 0-4 15,-7 6-46-15,-4 2-22 16,-8 1-130-16,-12 2-574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31T07:54:25.3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22485 5441 1013 0,'0'0'155'15,"0"0"-140"-15,0 0 30 16,0 0 94-16,0 0-70 16,0 0-28-16,0 0-17 15,0 0 2-15,0-6 4 0,0 6-9 16,0 0-2-16,0 0-4 15,0 0-5-15,0 0 3 16,0 3-10-16,0 11-3 16,0 8 8-16,0 10-1 15,0 7 1-15,0 7 4 16,0 1-4-16,0 7 5 16,0-3-11-16,0 0 1 15,0-3-1-15,0-1 1 16,0-5-3-16,0-7 0 15,4-7 1-15,-4-8-2 16,1-9 1-16,3-8-5 16,-4-3-2-16,0 0-13 15,0 0-12-15,0-6-18 0,0-14-64 16,0-8-165-16,-4-3-203 16</inkml:trace>
  <inkml:trace contextRef="#ctx0" brushRef="#br0" timeOffset="645.97">23171 5508 635 0,'0'0'490'0,"0"0"-469"16,0 0 8-16,0 0 136 16,0 0-82-16,0 0-43 15,-55-50 0-15,30 50-10 16,0 0-15-16,-5 0-1 15,-1 0-7-15,-3 16-1 16,1 2 10-16,-1-2 0 16,4 4-7-16,3 5 4 15,3-1-6-15,5 0 2 0,3 5-6 16,9 5-2-16,2 5 1 16,5 7-2-16,0 1 0 15,7-1 2-15,17-4-1 16,-1 1 0-16,9-7-1 15,-1-5-2-15,9-3 0 16,1-5-1-16,6-7-3 16,8-7 0-16,-3-9-2 15,1-3 0-15,-1-17-3 16,-6-11 1-16,-1-8 10 16,-5-3-4-16,-6-4 4 15,-8 1 1-15,-9 0 3 16,-8 3 3-16,-1 0 9 0,-8-1 5 15,-3 7-4-15,-16 1-7 16,-3 7 7-16,-3 8-7 16,0 1-1-16,1 8-4 15,-2 5-5-15,5 3-10 16,0 3-4-16,8 0-15 16,6 0-24-16,3 0-68 15,4 6-233-15</inkml:trace>
  <inkml:trace contextRef="#ctx0" brushRef="#br0" timeOffset="960.56">24022 5542 1522 0,'0'0'10'0,"0"0"-9"15,0 0-1-15,0 0 0 0,0 0-2 16,0 0-103-16,3 11-172 16,-3 1-426-16</inkml:trace>
  <inkml:trace contextRef="#ctx0" brushRef="#br0" timeOffset="1139.16">24042 6000 1358 0,'0'0'0'0,"0"0"-84"0,0 0 78 16,0 0-50-16,0 0-669 15</inkml:trace>
  <inkml:trace contextRef="#ctx0" brushRef="#br0" timeOffset="3321.13">25119 5534 1312 0,'0'0'0'15,"0"0"0"-15,0 0 63 0,0 0 22 16,0 0-40-16,-93-40-15 16,74 38-2-16,-2 2-6 15,-5 0-1-15,-3 0-4 16,-5 8-4-16,1 9-6 15,-5 8 5-15,2 0-4 16,1 7-3-16,10 1 4 16,2 1-6-16,13 0 0 15,5 5-3-15,5 1 1 16,0-1-1-16,12-1 0 16,17-7 0-16,12-1-2 15,9-6-1-15,12-11 1 0,7-10-4 16,-2-3-6-16,2-8 0 15,-7-14-7-15,-10-8 7 16,-9 0 3-16,-10-7-1 16,-11 3 10-16,-15-3 3 15,-7 7 16-15,0-7 12 16,-19 5-13-16,-12 2-9 16,-5 1-3-16,2 7-4 15,1 8-4-15,4 0 2 16,4 8-19-16,13 0-6 15,4 6-15-15,8 0-54 16,0 0-161-16,5 0-773 16</inkml:trace>
  <inkml:trace contextRef="#ctx0" brushRef="#br0" timeOffset="3908.79">25896 5438 158 0,'0'0'1201'0,"0"0"-1194"16,0 0 1-16,0 0 54 16,0 0-20-16,-100 70-20 15,67-39-11-15,-5 3 7 16,11-3 0-16,4-5-5 15,16-6-13-15,7-4 0 16,2-2-11-16,22-5-19 16,12-6-14-16,8-3-14 15,2 0-17-15,4 0 9 0,-9-3 27 16,1 0 26 0,-11 3 13-16,-4 0 9 0,-10 3 21 15,-1 6 32-15,-6-1-4 16,-5 3-2-16,1 3 1 15,-6 6-10-15,0 0 2 16,-6 5-1-16,-14 3-16 16,-6 0 0-16,-5-2-13 15,5-7-6-15,5-1-8 16,6-6-5-16,3-8-1 16,5 0-15-16,-3-4-24 15,-1 0-37-15,-2-18-160 0,-3-7-771 16</inkml:trace>
  <inkml:trace contextRef="#ctx0" brushRef="#br0" timeOffset="4128.67">25892 5387 1158 0,'0'0'264'16,"0"0"-260"-16,92-6 87 16,-53 6-19-16,1 0-36 15,6 0-10-15,3 0-24 0,2 0-2 16,1 0-23-16,-9 0-157 16</inkml:trace>
  <inkml:trace contextRef="#ctx0" brushRef="#br0" timeOffset="6651.05">28039 5478 902 0,'0'0'454'0,"0"0"-452"16,0 0 18-16,0 0 56 16,0 0-29-16,0 0-20 15,0 0-10-15,7 16-11 16,-2 7 26-16,3 8 1 15,3 0-13-15,-3 6-2 16,3 3-5-16,-1-1 5 16,2-3-10-16,2 1-7 15,-2-3 1-15,5-8-2 16,-6-7 1-16,-5-5-2 0,3-5 1 16,-4-9-1-16,2 0 0 15,3 0 1-15,6-20 2 16,8-12 1-16,2-9-1 15,0-7-1-15,-4 3 2 16,-5-1-3-16,-1 9 1 16,-6 3 2-16,-1 6 0 15,-1 6-3-15,-2 5 0 16,-1 5-2-16,-4 4-12 16,-1 6-21-16,4 2-34 15,1 0-126-15,-3 2-322 16</inkml:trace>
  <inkml:trace contextRef="#ctx0" brushRef="#br0" timeOffset="7046.12">28657 5666 980 0,'0'0'293'0,"0"0"-271"15,0 0-22-15,85 0 61 16,-54 0-11-16,3-2-10 16,2-6-14-16,-1-10-15 15,-8 7-9-15,-3-3 10 0,-8 0-8 16,-8 2 0 0,-8-2 3-16,0 2 3 0,-3-1 19 15,-18-1-22-15,-8 8 5 16,-2 1 7-16,-3 5-4 15,-4 0 3-15,-2 8-1 16,0 12-4-16,8 6 5 16,2 1-8-16,10 7 0 15,11 6-6-15,9-3-4 16,4-3 0-16,23-1-2 16,13-7-3-16,11-6-15 15,8-10-21-15,1-6-22 16,2-4-64-16,-5-12-154 15,-3-14-809-15</inkml:trace>
  <inkml:trace contextRef="#ctx0" brushRef="#br0" timeOffset="7422.31">29288 5438 761 0,'0'0'590'0,"0"0"-585"15,0 0-5-15,0 0 36 16,0 0 5-16,0 0 15 16,19 99-20-16,-13-57-13 15,3-3-6-15,-2-1 1 16,3-8-12-16,-1-1-5 0,-2-9 4 16,1-10-5-1,-2-1 0-15,-5-9 0 0,-1 0 2 16,0 0 1-16,4-3 1 15,1-17-1-15,4-8 15 16,-3-3-16-16,3-3-2 16,-4 6 7-16,2 3-3 15,2 1 4-15,-2 5-4 16,6 0-3-16,6 4-2 16,-1 7-1-16,2 0-14 15,4 4 5-15,0 4-21 16,4 0-79-16,1 0-107 15,2 0-352-15</inkml:trace>
  <inkml:trace contextRef="#ctx0" brushRef="#br0" timeOffset="7940.57">30070 5523 1053 0,'0'0'329'16,"0"0"-299"-16,0 0-18 15,0 0 74-15,0 0-41 16,0 0-17-16,-105-15-17 16,68 32-1-16,0 9 17 0,0 2-12 15,6 6-5-15,6-3-3 16,11 0-3-16,9-6-3 15,5 0-1-15,10-5-4 16,19-6 4-16,7-8-11 16,6-6-6-16,11-11 9 15,-3-18-7-15,3-10-5 16,-3-6 5-16,-5-3 11 16,-5-6 4-16,-4-1 4 15,-10-8 5-15,-5-2 0 16,-6-3 0-16,-5 7 6 15,-1 4 6-15,-4 11-5 0,-5 24 13 16,0 8-8-16,0 11 4 16,0 3-3-16,0 0-18 15,0 9-4-15,0 19-8 16,0 14 8-16,-7 15 3 16,-1 4-2-16,-1 5-2 15,2-5 1-15,4-2-17 16,1-2-6-16,2-5-22 15,0-8-39-15,0-7-89 16,12-17-295-16</inkml:trace>
  <inkml:trace contextRef="#ctx0" brushRef="#br0" timeOffset="8338.4">30461 5579 1100 0,'0'0'123'16,"0"0"-103"-16,0 0 13 16,0 0 51-16,0 0-38 15,96 22-26-15,-67-13-7 16,1-6-2-16,-4-3-2 16,5 0-1-16,-7-3-4 15,-4-8-3-15,-2-3-2 16,-5-4 1-16,-6 4 0 0,-7-5 5 15,0 5-3 1,0 2 10-16,-7-2 6 0,-13 6 1 16,1 2 0-16,-2 6-6 15,-3 0 11-15,-2 8 7 16,-1 12-21-16,-6 6 11 16,7 7-1-16,5 4-4 15,6-3 0-15,10 3-9 16,5-6-5-16,0-2-2 15,19-5-3-15,12-6-14 16,12-10-27-16,7-5-38 16,5-3-102-16,-5-14-330 15</inkml:trace>
  <inkml:trace contextRef="#ctx0" brushRef="#br0" timeOffset="8750.34">30991 5503 880 0,'0'0'267'0,"0"0"-159"16,0 0 35-16,0 0-48 15,0 0-56-15,0 0-36 16,11 20 14-16,-6 8 16 16,-5 6-11-16,3-1-1 15,-3 1 0-15,0 0-9 16,0-3-3-16,2-5-7 15,1-10-1-15,-3 2 1 16,2-13 0-16,-2-5-2 0,4 0 0 16,-3 0 4-16,3-5 5 15,6-18-6-15,2-6 3 16,4-4-6-16,1-7 0 16,0 4-1-16,2-1 1 15,-2 0 0-15,6 6-2 16,-6 6-1-16,4 7 3 15,3 2 0-15,-4 10-5 16,4 1 4-16,-1 2 0 16,1 3-4-16,2 0-5 15,0 0-21-15,1 0-15 16,1 0-43-16,6 0-85 0,-3-3-243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31T07:31:49.4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4444 10928 1310 0,'0'0'78'0,"0"0"-78"16,0 0 0-16,0 0 51 0,0 0 3 16,0 0-12-16,0 0-11 15,5 0 5-15,-5 0-9 16,0 0 3-16,0 0 5 15,0 0-11-15,0 0 0 16,0 0-1-16,0 2-15 16,0-2 3-16,0 0-7 15,0 0-1-15,0 0 4 16,0 2-5-16,6-2-1 16,-6 0-1-16,0 0-5 15,13 4 3-15,5-2-3 16,6-2 5-16,10 4 0 0,2-4 0 15,6 0 0-15,3 0 0 16,-4 0 1-16,4 0-4 16,5-10-2-16,-4 8-1 15,-1-6 4-15,5 8-4 16,-4 0 5-16,-1 0-3 16,0 0-4-16,-4 0 5 15,4 0-3-15,-4 0-2 16,4 0 4-16,-3 6-3 15,4-4 0-15,4 0 3 16,0-2 0-16,2 0 4 16,1 0 0-16,-6 0-1 15,-6 0-2-15,-1 0 4 16,4 0-1-16,3 0 0 16,-1 0 2-16,9 0-2 0,1 0 0 15,-1 0 0-15,0 0-2 16,0 0 3-16,-3-2-1 15,8 2 0-15,0 0 3 16,-5 0 1-16,2 0-4 16,3 0 2-16,-3 0-1 15,7 0-1-15,2 0 0 16,1 0 0-16,8 0 3 16,-4 0-5-16,0 0 2 15,-1 0-1-15,-2-2-2 16,-3-4 4-16,-1 2-1 15,1-4 0-15,-3 6 2 0,4-7-4 16,-4 6 2 0,-4-3 0-16,-6 6-1 0,0-5 2 15,-2-1-1-15,0 0 0 16,-1 1 3-16,-7-4-4 16,-6 3 1-16,-3 4 0 15,-11 0-2-15,-6 2 2 16,-3 0 0-16,-7 0 1 15,4 0 0-15,-5 0 4 16,9 0-3-16,-2 0 0 16,2 0-1-16,1 0 0 15,1 0-1-15,-1 0 0 16,6 0 3-16,-6 0 2 16,4-4-5-16,-3 2 0 15,-2-2 0-15,1 4 0 0,1-6 0 16,4 4 0-16,-4 0 3 15,-1-4-4-15,1 2 1 16,-2 2 0-16,-4 2-4 16,-5 0 4-16,0 0-5 15,0 0-16-15,-5 0-59 16,0 0-84-16,-5 0-376 16</inkml:trace>
  <inkml:trace contextRef="#ctx0" brushRef="#br0" timeOffset="28029.15">5567 10829 509 0,'0'0'605'0,"0"0"-603"16,0 0 28-16,0 0 108 0,0 0-61 16,0 0-67-1,0 0-9-15,0 0-1 0,-5-4 3 16,5 4-3-16,0 0 2 16,0-2 8-16,0 2 11 15,0 0 2-15,0 0 8 16,-1 0 0-16,1 0-3 15,0 0 0-15,0 0-7 16,0 0-9-16,0 0 5 16,0 0-4-16,0 0-4 15,0 0 6-15,-4 0-6 16,4 0 2-16,0 0-5 16,0 16-4-16,0 4 14 15,-2 3-9-15,2 5-3 16,0 6 2-16,0 3-3 0,0 3-3 15,0-1 4-15,0 1-4 16,0-4 5-16,0-8-4 16,0-3 0-16,0-5 0 15,0-6 0-15,0-2 0 16,0-4 1-16,0-3 0 16,0 1 4-16,0-2-1 15,0-2-5-15,0-2 4 16,0 0-4-16,0 0 0 15,0 0-2-15,0 0 5 16,0 0-4-16,0 0 1 16,0 0-3-16,0 0 2 0,0 0-2 15,0 0 2 1,0 0 1-16,0 0-15 0,0 0-12 16,0-6-71-16,0-10-124 15,-3-7-698-15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31T07:32:46.0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10484 9099 912 0,'0'0'87'0,"0"0"20"16,0 0 63-16,0 0-48 15,0 0-51-15,0 0-18 16,0 0-21-16,0 0 1 15,0-24 13-15,0 22-14 16,0-4-3-16,-11 0-13 0,-2 4-10 16,-8-1 10-1,2 0-12-15,-2 3-4 0,-5 0 2 16,2 0-1-16,-3 12-1 16,-2 4 0-16,4 7 2 15,5-1-3-15,4 1 1 16,6 2 0-16,5-2-3 15,5-3 2-15,0-4 1 16,0-2-1-16,20-2-5 16,1-6 4-16,8-4-1 15,6-2-7-15,1-8 5 16,9-12-14-16,-9 0 11 16,0-2 6-16,-10 3-6 15,-12 1 4-15,1 7 2 0,-15 6 2 16,5 1 3-16,-5 4-1 15,0 0 11-15,0 0 6 16,0 0-8-16,0 9 9 16,-5 14-8-16,0 5-8 15,5 5 14-15,0 1-13 16,5-5-3-16,25-9-2 16,6-6-16-16,14-6-1 15,15-8-33-15,11-20-77 16,5-19-424-16</inkml:trace>
  <inkml:trace contextRef="#ctx0" brushRef="#br0" timeOffset="1104.08">22535 8844 396 0,'0'0'838'16,"0"0"-837"-16,0 0 57 16,0 0 133-16,0 0-113 15,0 0-40-15,-26-48-14 16,26 48-10-16,0 0 0 15,0 14-14-15,0 14 1 0,0 9 24 16,0 11-17-16,0 3 2 16,0-6-1-16,0-3-9 15,0-4 6-15,0-13-6 16,0-5 0-16,2-10-2 16,1-4 1-16,-1-6 0 15,2 0-3-15,1-2-18 16,3-12 7-16,8-12 12 15,1 1 3-15,-1-3-2 16,-1 5 4-16,2 6-2 16,-5 8 0-16,2 7-4 15,-2 2 4-15,4 0-5 16,8 14 5-16,-4 5 1 16,5 9 0-16,-8 1 4 15,0-4 1-15,-10-2-6 0,2-1 14 16,-9-2-9-16,0-3 7 15,0 3 17-15,-16-4-5 16,-12 2 7-16,-8-4-8 16,-5 0-13-16,-6-3-1 15,-1-5-9-15,2 0-7 16,10-6-8-16,1 0-41 16,14 0-45-16,8-6-246 15</inkml:trace>
  <inkml:trace contextRef="#ctx0" brushRef="#br0" timeOffset="3810.96">15064 16673 1027 0,'0'0'93'16,"0"0"-66"-16,0 0 16 15,0 0 63-15,0 0-35 16,0 0-21-16,0-6-6 0,0 6 0 16,0 0-19-16,0-2 2 15,0 2 9-15,0 0-13 16,0-3 9-16,0 0-8 16,-5 0-12-16,-14-6 2 15,2 5-13-15,-7-2 1 16,0 0 8-16,1 6-5 15,-1 0-1-15,-2 0 3 16,6 6-7-16,-1 8 17 16,5 5-16-16,-3 1 1 15,11 6-4-15,3-4 5 16,5 1-4-16,0-1 1 0,5-2-5 16,9-6 3-16,11-2-12 15,1-7-6-15,4-5 6 16,6 0-5-16,-2-9 7 15,-5-7 1-15,-6-2 4 16,-4 2 6-16,-9-1-2 16,4 5 3-16,-12 2 3 15,1 0 2-15,-1 8-3 16,-2 0 6-16,0 2-4 16,0 0 16-16,0 0-11 15,0 0 8-15,0 0-4 16,0 8-13-16,8 8 1 15,-1 4-1-15,7 3 2 16,7 3-8-16,3-12-21 0,12-9-44 16,5-5-140-16,6-14-530 15</inkml:trace>
  <inkml:trace contextRef="#ctx0" brushRef="#br0" timeOffset="4711.63">16378 16591 1013 0,'0'0'14'16,"0"0"7"-16,0 0 77 0,0 0-7 15,0 0-22-15,0 0-8 16,0 0 15-16,0 0-18 15,-5 0-9-15,5 0-10 16,0 0-19-16,-10 0 9 16,1 0-5-16,-6 0-23 15,-8 0 4-15,-1 6-5 16,-5 10 0-16,3 4-2 16,0 3 3-16,7 3-1 15,7-2 0-15,2-4-1 16,7-2-3-16,3-1 2 15,0-6-1-15,8 0 1 16,8-5-15-16,10-6 4 0,5 0-7 16,5-8-7-16,-2-12 14 15,-3-3-3-15,-7 1 1 16,-5 2 15-16,-7 8 1 16,-7 4 0-16,-5 8 6 15,0 0 10-15,0 0 15 16,0 0-15-16,0 0-1 15,0 8 3-15,0 4-18 16,0 4-1-16,0 2 0 16,4-2-12-16,3-1-4 15,3-4-16-15,4-2-34 16,7-4-91-16,-2-5-266 0</inkml:trace>
  <inkml:trace contextRef="#ctx0" brushRef="#br0" timeOffset="5080.1">16671 16659 1009 0,'0'0'152'0,"0"0"-109"16,0 0 66-16,0 0-70 15,0 0-11-15,-5 96-4 16,5-70-3-16,0-6 6 15,0-4-26-15,0-8-1 16,2-4-1-16,6-4-23 0,8 0-18 16,3-14-10-16,9-12 25 15,-1-2 17-15,-5 3-4 16,-3 1 14-16,-8 10 5 16,-4 9 18-16,-7 2 22 15,0 3-15-15,0 0 20 16,0 0-2-16,0 0-23 15,0 8 14-15,0 4-27 16,3 4-9-16,2-1-6 16,14-1-25-16,2-6-88 15,5-5-27-15,5-3-56 16,5 0-206-16</inkml:trace>
  <inkml:trace contextRef="#ctx0" brushRef="#br0" timeOffset="5571.13">17136 16716 731 0,'0'0'202'0,"0"0"-135"16,0 0 100-16,0 0-53 16,0 0-20-16,0 0-7 15,0-18-54-15,-5 16 5 16,-9-7-13-16,-3 4-14 16,-2 2 20-16,-1 3-8 15,-1 0 1-15,-3 8-5 16,-2 3-16-16,12 9 3 15,-3 0-6-15,7 3 2 0,1-1-6 16,7 0 4 0,2 2-2-16,0-5 0 0,7-5-6 15,9-6-2-15,-1-2-2 16,9-6-9-16,2 0 13 16,0-14-5-16,3-8 4 15,1-3 8-15,-5-7-1 16,5-5 2-16,-8 1 0 15,2-7 0-15,-5-1 2 16,-7 1-2-16,-1 1 0 16,-6 2 15-16,0 7-9 15,-5 9 11-15,0 8-6 16,0 7-11-16,0 9 22 16,0 0-9-16,0 0-5 0,0 0-3 15,0 20-2-15,0 9 6 16,0 10-6-16,0 15-1 15,0 1 6-15,3 5-8 16,3-7 0-16,4-4-4 16,0-15-18-16,11-3-55 15,3-17-102-15,2-12-290 16</inkml:trace>
  <inkml:trace contextRef="#ctx0" brushRef="#br0" timeOffset="5925.48">17855 16267 1316 0,'0'0'47'0,"0"0"4"15,0 0 25-15,-11 107-21 16,6-50-31-16,5 2-8 0,0 3 4 16,0 3-9-16,0-6 2 15,0-9-13-15,0-7-2 16,0-15 1-16,0-8-23 15,0-17-7-15,0-3-14 16,0-5-74-16,0-21-169 16,-5-11-171-16</inkml:trace>
  <inkml:trace contextRef="#ctx0" brushRef="#br0" timeOffset="6127.36">17526 16346 1122 0,'0'0'80'0,"0"0"-8"0,0 0 33 16,0 0-40-16,0 0 0 16,0 0 1-16,120-40 2 15,-63 40-20-15,7 0-9 16,-6 0-13-16,1 0-24 16,-2 0-3-16,-12-3 1 15,5 1-40-15,-19-2-52 16,-11 4-368-16</inkml:trace>
  <inkml:trace contextRef="#ctx0" brushRef="#br0" timeOffset="6922.81">18061 16259 1061 0,'0'0'114'0,"0"0"-69"16,0 0 121-16,0 0-61 0,0 0-41 16,0 0-19-16,-3 42-25 15,3 5-6-15,0 7 11 16,9-1-19-16,-1-2 0 15,3-5-6-15,-1-7 2 16,-3-3-4-16,-2-10 2 16,0-12 0-16,-1-5-4 15,-3-6 0-15,-1-3 0 16,4 0-6-16,1-3-13 16,0-17 8-16,5-5 10 15,1-12 5-15,-3 1 4 16,-1-2-1-16,-2 5-3 15,4 1 0-15,-4 13 2 0,0 10 1 16,-5 7-1 0,0 2-1-16,0 0 18 0,0 0-17 15,6 14 3-15,-1 12 3 16,2 7 8-16,1 3-1 16,6 2-9-16,-7-7-6 15,2-3 0-15,-3-6 0 16,0-8-15-16,-3-5-22 15,2-6-22-15,0-3-24 16,6 0-85-16,-1 0-57 16,6-17-181-16</inkml:trace>
  <inkml:trace contextRef="#ctx0" brushRef="#br0" timeOffset="7304.75">18437 16611 319 0,'0'0'538'0,"0"0"-531"16,0 0 171-16,0 0 5 16,0 0-118-16,0 0 20 15,43 26-3-15,-27-16-43 16,-1 2-13-16,1-4-26 16,-1-2 0-16,-5-3 0 15,4-3-3-15,-9 0-5 16,1 0-7-16,-5 0 5 15,-1 0 8-15,0-3 2 16,0-8 0-16,0 0 17 0,-10 3-13 16,0-2 11-1,-2 4 14-15,1 6-9 0,3 0 11 16,-1 0-12-16,-1 4 4 16,-1 8-3-16,1 4-19 15,3 4 8-15,4 3-4 16,3 1-3-16,0-4-4 15,3 3-26-15,14-9-29 16,7-2-18-16,6-10-64 16,1-2-43-16,3-8-228 15</inkml:trace>
  <inkml:trace contextRef="#ctx0" brushRef="#br0" timeOffset="7641.36">18754 16665 1020 0,'0'0'211'0,"0"0"-137"16,0 0 42-16,0 0-40 16,0 0-46-16,0 0-11 15,0 65 5-15,0-49-23 16,5 1 0-16,0-5 1 16,4-4-2-16,1-5-11 15,2-3-15-15,4 0-23 16,3-11-13-16,5-9 19 15,-2-5 1-15,-1 5 4 0,-7 0 25 16,-1 9 13 0,-7 8 13-16,-5 3 11 0,3 0 35 15,-4 0 9-15,0 0-16 16,0 14 2-16,5 6-34 16,0 0-10-16,5-1-10 15,3-2-15-15,6-6-26 16,10-5-79-16,4-6-93 15,4 0-759-15</inkml:trace>
  <inkml:trace contextRef="#ctx0" brushRef="#br0" timeOffset="8382.73">19875 16213 1351 0,'0'0'27'15,"0"0"20"-15,0 0 58 16,0 0-55-16,0 0-28 15,0 0 6-15,-8 40-4 16,8 10-11-16,0 21 13 16,8 2-20-16,-6-2-6 0,2-6 9 15,-3-5-6 1,3-10-1-16,-4-7-2 0,5-16 5 16,-3-9-9-16,-2-10 4 15,5-8-9-15,-5 0 9 16,3 0-19-16,2-12-2 15,1-10 9-15,7-7 12 16,-2-1 0-16,1-1 0 16,1 5 0-16,-2 4-6 15,-1 8 7-15,6 5-1 16,-3 6 0-16,5 3-3 16,2 0 0-16,10 12 0 15,1 8 3-15,-2 0-2 16,0-1 6-16,-3 1-4 15,-5-4 0-15,-2 4 2 16,-9-2 1-16,-10 1 2 16,0 1 3-16,0 0 15 0,-19 2-16 15,-2-2 7-15,-4-3 1 16,-1-1-15-16,-4-2 4 16,5-8-4-16,0-6-22 15,5 0-46-15,6-16-181 16</inkml:trace>
  <inkml:trace contextRef="#ctx0" brushRef="#br0" timeOffset="9501.26">14883 17627 1191 0,'0'0'124'15,"0"0"-123"-15,0 0 100 16,0 0-33-16,0 0-40 16,0 0 2-16,-10 65 4 15,10-23-14-15,0 12 6 16,0 5-18-16,14 0-5 15,1-2 0-15,-4-7-2 16,7-4-1-16,-5-9 0 16,-5-13 3-16,-1-9-6 15,-2-6-1-15,-1-9-11 0,-4 0 2 16,0 0-18 0,1-14 7-16,-1-6 20 0,6-9 4 15,-3-1 9-15,2 2-9 16,0 2 0-16,9 6 2 15,-2 6-2-15,7-1 0 16,2 7 0-16,-1 6-1 16,5 2-3-16,-3 0 1 15,2 0 3-15,2 14-1 16,0 2 1-16,-2 7 0 16,-3-1 9-16,-6 6-9 15,-5 4 11-15,-1-4-6 16,-4-5-2-16,-5 2 12 15,0-8-2-15,0 0 8 16,-14-5-3-16,2-4-9 16,-1-2 8-16,-3-6-17 0,-5 0-1 15,2 0-15-15,-3 0-8 16,-2-6-3-16,10 0-17 16,4-6-10-16,5 4-99 15,5-3-347-15</inkml:trace>
  <inkml:trace contextRef="#ctx0" brushRef="#br0" timeOffset="10035.59">16692 17946 1058 0,'0'0'48'15,"0"0"-37"-15,0 0 46 16,0 0 37-16,0 0-32 15,0 0-9-15,-72-45 14 16,39 45-12-16,0 3-5 16,-5 13-8-16,0 8-12 15,-1 0 0-15,3 7-11 0,-4 7-15 16,16 1 4 0,3 1-5-16,11-4-2 0,10-3-2 15,0-1 0-15,19-10-10 16,12-5-11-16,14-8-22 15,1-9-23-15,6 0-136 16,1-20-240-16</inkml:trace>
  <inkml:trace contextRef="#ctx0" brushRef="#br0" timeOffset="10469.34">17026 18061 626 0,'0'0'517'0,"0"0"-501"0,0 0 43 16,0 0 22-16,0 0-51 16,0 0 40-16,-55-24 4 15,38 24-14-15,1 0-6 16,-3 10-19-16,4 8-1 15,-1 1-25-15,3 3 1 16,11 4-2-16,2 2-5 16,0 1-4-16,17-3 1 15,12-10-14-15,2-8 2 16,9-8-3-16,1 0-4 0,-1-14 7 16,0-12-15-16,-15-4 13 15,-4 1-3-15,-11 5 4 16,-10 6 13-16,-1 1 4 15,-18 6 5-15,-11 2 17 16,3 4-23-16,3 2 7 16,5 3-10-16,12 0-14 15,7-2-5-15,0 2-60 16,12-4-144-16,17-2-75 16,7 4-344-16</inkml:trace>
  <inkml:trace contextRef="#ctx0" brushRef="#br0" timeOffset="11015.95">17383 18011 999 0,'0'0'159'0,"0"0"-141"16,0 0 103-16,0 0-3 16,0 0-71-16,0 0-25 15,0 45-4-15,5-28 6 16,0 2-17-16,0-1-6 15,2-4 6-15,3 0-6 16,1-3-1-16,-1-5 0 16,4-1-9-16,5-5-11 15,-2 0-47-15,4-20 0 0,3-2 8 16,-5-4-24-16,-2 7 47 16,-7 2 33-16,-1 8 6 15,-7 3 27-15,-2 6 13 16,0 0 27-16,0 0-11 15,0 0-35-15,3 4 12 16,-1 4 5-16,1 9-12 16,3-3 5-16,-1 0-4 15,0-2-13-15,3 2-9 16,-1-8-7-16,7-4-2 16,2-2-6-16,-1 0-28 15,4 0-3-15,2-8 10 16,-4-6 7-16,2-4 10 15,0 7 2-15,-9-5 7 16,1 4-1-16,-5 4 0 0,0 4 1 16,-3 4 4-16,-1 0-1 15,-2 0 36-15,0 4-1 16,3 12 3-16,2 4-13 16,1 0-9-16,-1-1-7 15,0-7-10-15,10 0-23 16,4-10-10-16,7-2-54 15,3-14-320-15</inkml:trace>
  <inkml:trace contextRef="#ctx0" brushRef="#br0" timeOffset="11555.66">18189 18005 1175 0,'0'0'26'16,"0"0"101"-16,0 0-8 15,0 0-83-15,0 0 10 16,15 74 13-16,-11-33-36 16,1 14 4-16,-5-5-5 15,5 7-7-15,0-7-2 16,1-7-12-16,-3-7-2 15,-1-10-2-15,1-9-8 0,-3-9 8 16,2-8-7 0,-2 0-3-16,0-6 4 0,0-13-11 15,0-12 20-15,0-3 2 16,0-6 3-16,-2-2-6 16,2 0 1-16,0-3 0 15,0-3-4-15,7 9 4 16,7 4 0-16,3 7-2 15,2 6 0-15,5 2-3 16,2 8 2-16,0 7 2 16,-2 2-3-16,-3 3 1 15,-1 0 3-15,1 6 0 16,-6 5 3-16,-1 4-1 16,-3-1 2-16,-6 0 3 0,-5 2 11 15,0-2-10-15,0 3 13 16,-14 1 7-16,-3-4-11 15,-2 0 1-15,-2-6-18 16,2-5-12-16,9-3-15 16,3 0-71-16,7-15-142 15</inkml:trace>
  <inkml:trace contextRef="#ctx0" brushRef="#br0" timeOffset="12262.78">18961 17958 1074 0,'0'0'90'16,"0"0"-31"-16,0 0 109 15,0 0-75-15,0 0-28 0,0 0-21 16,-40-4-5 0,21 16-4-16,-2 5-16 0,1-1 2 15,-1 8-11-15,6 0-6 16,4 2 7-16,8-3-8 16,3-3-3-16,0 2 0 15,19-8-11-15,10-6 1 16,7-5-14-16,4-3-1 15,1-8 13-15,-6-12-13 16,-10-3 11-16,-9 1 12 16,-14 2 2-16,-2 3 3 15,0 3 0-15,-16 2 3 0,-1 4 12 16,-4 6-18 0,2 2 0-16,16 0-6 0,1 0-21 15,2 0-22-15,19-4-143 16,12-1-122-16,10-6-388 15</inkml:trace>
  <inkml:trace contextRef="#ctx0" brushRef="#br0" timeOffset="12696.56">19402 17948 898 0,'0'0'208'15,"0"0"-171"-15,0 0-12 16,0 0 36-16,0 0-5 15,0 0 5-15,19 0-7 0,-19 0 4 16,0 0-8-16,0 0 0 16,0 4-14-16,0 7-4 15,0 3-5-15,0 3-5 16,0-3-3-16,-9 1-4 16,4-5-14-16,-2 2 8 15,3-4-7-15,-1-2-1 16,4 0 2-16,1-4-2 15,0 1-1-15,0 0 0 16,0 0-8-16,0 2 7 16,0 1-10-16,0 3-10 15,0-4 7-15,0 4-8 16,0 1 20-16,0 2 2 0,-6 2 12 16,-13 3 18-1,-1 3-5-15,-6-4-10 0,2 0 4 16,5-6-16-16,9-1-2 15,8-9-1-15,2 0-15 16,0 0-13-16,0 0-26 16,5 0-32-16,11-9-15 15,2-1-103-15,0-6-345 16</inkml:trace>
  <inkml:trace contextRef="#ctx0" brushRef="#br0" timeOffset="13733.2">19477 17983 674 0,'0'0'48'0,"0"0"-2"16,0 0 98-16,0 0 0 16,0 0-20-16,0 0-16 15,0-9-14-15,0 9-23 16,0 0-14-16,-1 0-21 15,-8 0-19-15,-1 0 12 0,-4 0-9 16,-2 0-2-16,-1 9-1 16,2 2-5-16,1-2 11 15,0 1-17-15,7-4-5 16,4 0-2-16,3-4 1 16,0-2-2-16,0 0-13 15,0 4-14-15,0-2 21 16,0 4 6-16,3 2 2 15,-1 1 2-15,-2 0 0 16,0-4-2-16,0 4 11 16,0-7-10-16,0 1 3 15,0-3-4-15,0 0-16 0,0 0-12 16,0 0-55 0,3 0-80-16,3 0-138 0,2 0-239 15</inkml:trace>
  <inkml:trace contextRef="#ctx0" brushRef="#br0" timeOffset="14430.58">19689 18084 62 0,'0'0'1369'16,"0"0"-1351"-16,0 0 73 15,0 0-15-15,0 0-55 16,0 0-19-16,-15 0-2 16,20 0-5-16,14 0-3 15,-2-3 7-15,2-2-2 16,-7-4-7-16,2-2 0 0,-5 0-7 15,-4-1-8 1,-4 2 14-16,-1 0-1 0,0 2 12 16,0 0 6-16,-6 2-4 15,-12 6 12-15,1 0 14 16,-4 0-2-16,2 12 14 16,-1 4-18-16,4 4-10 15,6 2 14-15,5-2-17 16,5 0-3-16,0-1-6 15,15-1-3-15,15-4-4 16,7-3-19-16,12-8-18 16,2-3-47-16,-1 0-196 15</inkml:trace>
  <inkml:trace contextRef="#ctx0" brushRef="#br0" timeOffset="15223.34">20921 17924 807 0,'0'0'457'0,"0"0"-446"15,0 0 72-15,0 0 7 16,0 0-75-16,0 0 12 16,-43-23 19-16,31 20-24 15,-2 3-2-15,2 0 4 16,-2 0 4-16,4 0 1 16,-4 3-17-16,2 5-7 15,-2 7 1-15,4-5-6 16,5 8 4-16,0-2-4 15,5 1 1-15,0 6-2 0,0 0 3 16,15-1-2-16,6-2 0 16,10-6-2-16,3-5 1 15,6-7-11-15,6-2-6 16,-1-14 9-16,5-11-11 16,-9-9-5-16,-4 0-3 15,-8 1 8-15,-10 9 8 16,-7 8 5-16,-9 7 7 15,-1 9 5-15,-2 0 28 16,0 0 24-16,0 9-23 16,-2 13-26-16,-1 4-2 15,3 5-6-15,3-1-12 0,23-6-32 16,14-8-71 0,12-13-131-16,8-3-381 0</inkml:trace>
  <inkml:trace contextRef="#ctx0" brushRef="#br0" timeOffset="209196.47">14826 9917 931 0,'0'0'17'0,"0"0"65"15,0 0-82 1,0 0 57-16,0 0-21 0,0 0-34 16,0 0-4-16,0 0 2 15,-15 0 0-15,15 0 9 16,0 0-3-16,0 0 2 15,0 0 24-15,0 0 21 16,0 0-1-16,0 0-14 16,0 0 5-16,0 0 13 15,0 0-13-15,-4 0-18 16,4 0-8-16,0 0-4 16,0 0 8-16,0 0-8 0,0 0-5 15,0 0 4 1,0 0-7-16,0 0 2 0,0 0-1 15,0-6-6-15,0 1 0 16,0-9 1-16,9-10 0 16,7 0 4-16,4-5-2 15,1 1-2-15,0 2 0 16,-2-5-1-16,10 3 0 16,-3-3 0-16,3 0-1 15,-1-2 0-15,1 1 1 16,7-1 0-16,-2 1-1 15,6 4 3-15,-4 0-3 16,6 3 1-16,-1-1 0 16,9 1 0-16,3 3 0 15,1-2 0-15,1 5 0 0,-7 2 2 16,-5 6-3-16,0-3 1 16,-2 8 0-16,4-6 3 15,7 4-3-15,0-4 0 16,6 2 4-16,4 1-4 15,2 1 4-15,-2-4-2 16,5 6 0-16,2 4 0 16,2-4-1-16,-1 6 0 15,3 0-1-15,6 0 2 16,4 0 0-16,6 6-2 16,8-4 0-16,-1 4-1 15,1 0 1-15,-6 0 0 0,-2 2 0 16,-8 3 0-16,-5 3 0 15,-9 6 0-15,-8 3 0 16,-7-1 2-16,-2 0-2 16,1 4 1-16,-6-3-1 15,2-6 2-15,1 2-3 16,-7-1 1-16,4-2-3 16,-4-2 1-16,-1 3-4 15,-9-3 6-15,0 4 0 16,-5-2 0-16,-7 2 0 15,0 1 0-15,-2-5 3 16,-3-2 1-16,1-2-3 16,-5 2 0-16,6-4-1 0,-6-2 1 15,1 0-4 1,-3-4 0-16,-3-2-11 0,-5 4-5 16,0-4-6-16,0 0 13 15,0 0 8-15,0 0-9 16,0-4 0-16,0-6-33 15,0-4-8-15,-3-6 19 16,1 0-23-16,2-3 15 16,-5 3 43-16,0 4 8 15,-4-4 63-15,2 3-7 16,2 3-13-16,-3 2 3 16,2 4-7-16,6 0-12 15,-3 8-9-15,3-4-4 0,-2 4 8 16,2 0-16-16,0 0-6 15,0 0 0-15,0 0-4 16,0 0-2-16,0 0-2 16,0 4-6-16,5 6 5 15,14 2 0-15,-1 2 1 16,2 6 0-16,4-3 1 16,-3 5-2-16,0 1 0 15,-6 3-2-15,4-6 1 16,-5 2-1-16,-4-2 3 15,-3-1-2-15,-2-2 3 16,-1-2-1-16,-2-5 1 16,-2-4-1-16,0 6 10 15,0-4-1-15,-12 3 7 16,-9 6 4-16,-7-2-5 0,2 1 2 16,-5-2-6-16,6 0-2 15,-1 1-2-15,7-7-7 16,-2 4-3-16,6-7-4 15,4 0-25-15,1 1-27 16,1-2-42-16,4-4-135 16,0 0-1023-16</inkml:trace>
  <inkml:trace contextRef="#ctx0" brushRef="#br0" timeOffset="-213924.96">16592 15524 984 0,'0'0'126'15,"0"0"-117"-15,0 0 43 16,0 0 34-16,0 0-53 16,0 0-13-16,0 0 13 15,0 3-17-15,4 0 32 16,6 6 6-16,5-4-31 16,-1 4-9-16,-2-1-11 15,9 0-2-15,-2-2 6 16,5-2-5-16,2-4-3 15,3 0 1-15,7-6-52 16,-5-8-43-16,-5-1-61 16,-17 7-255-16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31T07:34:35.3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25739 7893 1185 0,'0'0'58'15,"0"0"-54"1,0 0 66-16,0 0 19 0,0 0-41 15,0 0-24-15,0 0-15 16,0 0 3-16,0-16 26 16,0 16-3-16,0 0-2 15,0 0 0-15,0 0-9 16,-3 0 0-16,1 0-11 16,2 0 0-16,0 0-1 15,-4 0-8-15,-1 10 0 16,0 13-4-16,-2 3 2 0,-1 8 1 15,2 2-2 1,1 9-1-16,4 4 4 0,-5-2-2 16,6 1 0-1,0-3-2-15,0-5 1 0,0-4 0 16,0-7-1-16,0-13 0 16,0-4-1-16,0-10 0 15,0 2 0-15,0-4-5 16,0 0-19-16,0 0-4 15,0 0-39-15,0 0-26 16,0-8-78-16,-3-7-254 16</inkml:trace>
  <inkml:trace contextRef="#ctx0" brushRef="#br0" timeOffset="412.58">25553 8268 948 0,'0'0'250'15,"0"0"-244"-15,0 0 73 16,0 0 12-16,0 0-43 16,0 0-30-16,0 14-6 15,0 12 20-15,14-1 2 16,-4 7 3-16,6-2-14 15,-1-1-4-15,1-4-4 0,-1-8-10 16,-1 0-1 0,1-6-4-16,-4-5 1 0,-1-6 2 15,4 0-3-15,-4 0 0 16,6-3 5-16,-1-11-2 16,-3-3 2-16,2-3 4 15,0 0-3-15,-4 4 4 16,1-4-9-16,-5 3 0 15,3 5-2-15,-2 2-3 16,2-2-3-16,-4 6-5 16,-2 1-10-16,-3 5-2 15,0 0-30-15,0 0-65 16,0 0-127-16</inkml:trace>
  <inkml:trace contextRef="#ctx0" brushRef="#br0" timeOffset="4365.96">20967 9769 1074 0,'0'0'201'0,"0"0"-183"16,0 0 1-16,0 0 79 15,0 0-25-15,0 0-52 16,0 0-16-16,-34 0 12 16,34 0-3-16,0 0-2 15,0 4-6-15,9-4-4 16,11 6 9-16,6 0-2 16,3-2-3-16,-1 0-2 15,0-4-1-15,-6 2-4 16,-1-2 1-16,-1 0-9 15,-2 0-23-15,-8 4-68 16,-3 4-181-16</inkml:trace>
  <inkml:trace contextRef="#ctx0" brushRef="#br0" timeOffset="4944.42">23233 9733 1417 0,'0'0'19'0,"0"0"16"15,0 0 55-15,0 0-26 16,0 0-43-16,0 0-21 16,8 6 3-16,13-3-6 15,5 2 3-15,3 1 0 16,-3-3 0-16,-4 0-11 16,2-1-17-16,-8-2-67 0,-7 8-238 15</inkml:trace>
  <inkml:trace contextRef="#ctx0" brushRef="#br0" timeOffset="10101.25">18487 10814 309 0,'0'0'72'15,"0"0"132"-15,0 0-17 16,0 0-45-16,0 0-38 16,0 0-29-16,0 0-22 0,-5 0-27 15,5 0-18-15,0 0-1 16,0 0 11-16,0 0 20 16,0 0 0-16,-2 0 6 15,2 0 10-15,0 0-16 16,0 0-4-16,0 0-10 15,0 0-5-15,0 0-1 16,0 0-12-16,0 0-5 16,0 0 3-16,0 0-4 15,0 0 0-15,0 0 0 16,0-3-4-16,7-5 4 16,8-3 2-16,1-3 0 0,6 2 0 15,-1-2-1-15,0 6-1 16,-1-4 0-16,4-2 3 15,-1 3-5-15,1-3 2 16,2 0 0-16,0 2 1 16,-2 2-1-16,2 0 0 15,-1 2 0-15,1 0 1 16,4 5-3-16,-1-6 1 16,5 4 1-16,-3-1 1 15,6 0-1-15,-3-2 0 16,-1 0-1-16,5 0 4 15,-1-2-3-15,1 2 0 0,0 6 0 16,5-7-2 0,-5 0 6-16,7 7-7 0,-5-7 3 15,4 6 0-15,-2-2-1 16,-1 2 1-16,-1 0 0 16,1 3-2-16,2 0 4 15,-5-3-2-15,2 3 0 16,-1 0 0-16,-3 0 0 15,1 0 0-15,-3 3 0 16,1 0 1-16,-4 8-1 16,3-2 0-16,-1-1 2 15,-1 4-1-15,-1 2 3 16,0-4-1-16,-1 5-3 0,1-1 7 16,-2-6-3-1,-1 4-4-15,-4-6 0 0,0 2 0 16,-7-2 1-16,-1 0-1 15,-6-4 0-15,-1 0 6 16,-4-2-6-16,0 4 6 16,-5-4-2-16,3 2-1 15,-3-2 6-15,0 0-5 16,0 0 1-16,2 0 3 16,1 4-8-16,-1-4 2 15,2 5 2-15,-3-5-3 16,5 3 7-16,-3-3-8 15,2 0 1-15,-5 0-1 16,2 2 1-16,-2-2-1 0,0 0 0 16,3 0 2-16,-1 0-2 15,1 0 0-15,-3 0 0 16,6 0 0-16,-5 0 1 16,5 0-1-16,-1 0 0 15,5 0 1-15,2 0 0 16,0 0-1-16,2-2 0 15,3-6-1-15,2-2 1 16,2 0 0-16,5-2-1 16,-2-2 2-16,5 3-3 15,-3-3 2-15,0 2 0 16,0 2-3-16,3 0 1 16,-2 2 2-16,8-3 0 0,1 0 1 15,4-4-3-15,1-1 2 16,2 4-5-16,-7 0 3 15,9 2-8-15,-9 2 9 16,0-2-1-16,1 2 2 16,0 0-1-16,-4-3 1 15,7-1 0-15,-1 4-4 16,-2-4 5-16,-3 4-1 16,0 2 0-16,-6 0 1 15,-4 1-1-15,2 0 0 16,-2-1 0-16,2 0-1 15,0 3 2-15,5-2-1 0,-2 2 0 16,2 0 0-16,0-2 0 16,7 1 0-16,-2-1 0 15,-1 0 0-15,-4 1-1 16,-6 2 0-16,10 2 1 16,-4 0 0-16,5 0 1 15,-1 0 0-15,4 0 3 16,-1 0-3-16,10 0-1 15,4 0 2-15,5 0-2 16,3 0 3-16,-1 0-4 16,-8 0 1-16,6 0 0 15,-7 2-1-15,0 2 1 16,-9 1 0-16,3 4 0 0,-12-4 1 16,-2 4 1-1,1-1-2-15,-2-3 1 0,2-1-1 16,0-2 3-16,-2 4-3 15,-5-4 0-15,-8 8 1 16,1-8-2-16,-3 6 1 16,-4 1 0-16,-1-4 4 15,-2 4-1-15,-2-3 3 16,3-1 6-16,-1 4-6 16,-2-3 5-16,4-1-10 15,1 0 0-15,-4 1 11 16,-1-2-7-16,0-2 6 15,-5 0 9-15,0-2-3 16,0 0-1-16,5 4-8 16,-5-4 3-16,3 2 8 0,-1-2-2 15,2 0-13-15,-3 4-4 16,3-2 2-16,1 0-4 16,-5-2-3-16,0 4-23 15,2 2 14-15,-2 2-31 16,0 6-3-16,0-8-61 15,0-6-211-15</inkml:trace>
  <inkml:trace contextRef="#ctx0" brushRef="#br0" timeOffset="11826.46">20306 10529 158 0,'0'0'505'0,"0"0"-462"0,0 0 149 16,0 0-8-16,0 0-65 15,0 0-38-15,-24-40 1 16,24 38-6-16,0 2-8 16,0 0-21-16,0 0-17 15,0 0-1-15,0 0-7 16,0 0-4-16,0 0-7 15,0 0-11-15,0 0 0 16,0 12-5-16,3 7 5 16,13 3 1-16,-1-2 1 15,4 6-2-15,-1-7 0 0,-3-5 0 16,-3 0 0 0,-5-2 0-16,2-6 0 0,-9 0-1 15,0-6 3-15,0 2-2 16,0-2 5-16,0 0-1 15,0 2 13-15,-16 4-5 16,-3-2-8-16,-5 6 3 16,2-4-5-16,-2 6 1 15,-6-1-3-15,10-3-3 16,-1 4 3-16,7-4-14 16,7-2-13-16,7-4-26 15,0-2-103-15,16 0-296 16</inkml:trace>
  <inkml:trace contextRef="#ctx0" brushRef="#br0" timeOffset="12759.46">23074 10380 377 0,'0'0'686'0,"0"0"-677"16,0 0 66-16,0 0 43 15,0 0-69-15,0 0-19 16,0 0-12-16,-32-4-4 16,32 4 2-16,0 4-13 15,0 4 10-15,8 12 1 16,-1-3-11-16,2 3 6 15,6 2-7-15,-5 4 2 0,4-1-3 16,-7-3 1-16,3 4 0 16,-4-6-2-16,-3-9 0 15,-1-3 6-15,-2-5 0 16,0 0 11-16,0 0 12 16,-5 0 11-16,-16 2-20 15,-5 1-15-15,-8 3-2 16,1-1 1-16,-2-2-4 15,6 2 0-15,14-6-15 16,13 2-39-16,2-4-99 16,28-4-633-16</inkml:trace>
  <inkml:trace contextRef="#ctx0" brushRef="#br0" timeOffset="14040.65">23458 10657 1023 0,'0'0'93'16,"0"0"-92"-16,0 0 76 16,0 0-11-16,0 0-31 15,0 0-26-15,-13-29-1 16,28 18 20-16,6-4-2 16,5-1-12-16,6-2 3 15,6 2-1-15,7-1-3 0,5-6-7 16,7 4-4-1,3-1 9-15,9 0-9 0,2 3 3 16,1 0 4-16,4 3-8 16,3-1 2-16,2 1 2 15,2 6 0-15,-4 0 18 16,-2 2-9-16,-1 1-14 16,0 5 12-16,-5 0 1 15,-1 0 3-15,-4 0 0 16,-4 2-8-16,-2 4 0 15,-5-1-2-15,-8 1-2 16,-3 0 13-16,-4 2-8 16,-5 0 4-16,1 4 0 15,-7 2-5-15,-1-2 8 16,-4 2-6-16,0-3-9 0,-2-3 5 16,2 0-6-1,0-2 0-15,-3 0 2 0,-4-4 0 16,-1 2-4-16,-8-2 2 15,-2 2 0-15,-3-4 0 16,-3 0 0-16,0 0-2 16,0 0 0-16,0 0-7 15,0 0-9-15,0 0-13 16,0 0-2-16,5-4 4 16,-3-4 15-16,3-4 6 15,-1 2 1-15,-4-2 0 16,0 1 7-16,0 0 3 15,0 2-2-15,0 1 18 0,-4 0-7 16,-1 2 8-16,3 0 9 16,-3 4-8-16,2-4 1 15,3 2-7-15,-2 2-3 16,2 2 5-16,0 0-9 16,0 0 1-16,0 0-7 15,0 0-1-15,0 0-2 16,0 0-4-16,0 0-3 15,0 0 8-15,2 6-11 16,11 2 11-16,5 6-2 16,1 3 5-16,1 0-2 15,1 0-1-15,0-1 0 16,-1 2 0-16,-1-4 0 16,-5 0 0-16,-4-3 0 0,-8-5-4 15,-2 0 4-15,0-4 0 16,0 4 5-16,-5 2 17 15,-16 0 1-15,-10 4-4 16,-3 0-6-16,-2-4-12 16,1-2-1-16,4-4-10 15,2 1-43-15,3-3-89 16,5 0-286-16</inkml:trace>
  <inkml:trace contextRef="#ctx0" brushRef="#br0" timeOffset="29788.34">26099 11201 614 0,'0'0'395'0,"0"0"-219"16,0 0 25-16,0 0-80 16,0 0-62-16,0 0-12 15,0 0-8-15,9 0-19 16,-9 0-6-16,0 0-4 15,1 0-6-15,5 0-1 16,2 0-3-16,-1 0 0 0,3 6 2 16,8-1-1-1,-1 4 0-15,4 2 4 0,-1 3-1 16,4 0 5-16,-5 6-2 16,4-3-1-16,-1 3 2 15,-5-4-8-15,4 4 1 16,-2-2 0-16,0 4 0 15,-2-3 1-15,-1 4-2 16,-3 6 1-16,-2-4 3 16,-4 3-4-16,-4 3 3 15,-3 0 1-15,2 0-4 16,-2 1 4-16,0 1-4 16,0-3 0-16,-2 5 4 15,-8-1-4-15,1-4 5 0,-3-4-2 16,3-3-3-16,-1-3 2 15,-2-4-2-15,3-4-3 16,-4 2 2-16,2-6-8 16,-1 4 0-16,-1-1-1 15,0-3-5-15,3 4 3 16,1-6-5-16,1-4-4 16,3 0 8-16,5-2-4 15,0 0-7-15,-2 0-11 16,2-2-11-16,-3-10-55 15,1-2 27-15,2-2 43 0,-4-1-2 16,4 0 4 0,-5-2 29-16,5 1 0 0,-2 4 1 15,2 3 17-15,0 5 18 16,0 0 10-16,0 4-5 16,0 2-5-16,0 0-2 15,0 0-2-15,0 0-2 16,0 0 3-16,0 0-12 15,0 0-5-15,-5 11 0 16,2 9 0-16,-2 2-5 16,-2 1-1-16,3 0-6 15,-1 2 4-15,5-5-4 16,0-4 3-16,0-4-3 16,0-6-4-16,0-4-1 0,5-2-2 15,11 0-3-15,3 0 3 16,1-14-3-16,1 0-1 15,-2-3 3-15,-3 6-4 16,-6 5 5-16,-3 1-3 16,-4 5-24-16,-3 0-10 15,0 0-7-15,0 2-60 16,0 7-184-16</inkml:trace>
  <inkml:trace contextRef="#ctx0" brushRef="#br0" timeOffset="36365.01">23648 12271 194 0,'0'0'672'16,"0"0"-662"-16,0 0 47 15,0 0 42-15,0 0-90 16,0 0 85-16,0 0-82 16,0 0 8-16,-12-26 6 15,8 24 11-15,3-2 11 16,-5-2-13-16,1 1-4 15,0 0-11-15,-3-1-11 16,-1 0 14-16,-3-2-6 16,-4 2 5-16,1 0-5 0,1-2-7 15,-1 5 3 1,-1 1 3-16,2-4-2 0,-3 3-6 16,3 0-3-16,-1 1 0 15,-4 2 3-15,3-4-5 16,-1 4 12-16,-7 0 0 15,3 0-9-15,-3 0 6 16,2 0-5-16,-2 12 3 16,3-1-1-16,0 0-3 15,2 0-1-15,4 1 6 16,-1 2-6-16,1 0 6 16,-1 3-1-16,-3 0 0 15,9 2-1-15,0 1-5 0,-4 0 1 16,7 3-1-1,-3 2-2-15,5-2 1 0,1-1-3 16,4 1 0-16,0-1-3 16,0 2 5-16,0 0-2 15,9-1 0-15,1 3 0 16,6-2-1-16,1 2 1 16,5-1 0-16,-1-1-1 15,-4 0 5-15,7-1-4 16,0 3 2-16,-1-4-2 15,6 1 0-15,5-1 0 16,4 0 0-16,7-2 1 16,3 0-1-16,4-6 0 15,0 3 1-15,1-5 0 0,-5 4-2 16,6-4 1-16,-4 0 0 16,-2-2 0-16,5-4 1 15,4 3-1-15,0-4 0 16,2 1-1-16,1-1-1 15,2-1 1-15,2-4 1 16,-1 2-3-16,1-2 3 16,-2 3 0-16,-3-3 0 15,-8 0-2-15,1 0 0 16,3 0-1-16,-1 0-2 16,-3 0 5-16,4 0-7 15,1-3 2-15,-3 1 3 16,0-4 1-16,-3 3 1 15,-2 3 0-15,-3-3 4 16,0 3 5-16,-5 0-7 0,-4-3 1 16,9 3-3-16,-6-3 2 15,4 3-1-15,0-5-1 16,0 2 0-16,6 0-1 16,2-3 1-16,5 1-2 15,-5 2 2-15,-3-3 0 16,-10 0-1-16,-3 6 1 15,-9-2 0-15,-2-4 1 16,-7 0-1-16,5-2 0 16,-6 0 1-16,-1-4 0 15,1-2 1-15,-6 1-2 16,4-5 0-16,-4 2-1 0,-3-2 0 16,-2-4-2-16,-5-3 0 15,0-1-3-15,0 1 6 16,0-1-6-16,0 4 2 15,0 2 2-15,0 3 2 16,-7 0 0-16,-1 3 1 16,-8-1 0-16,8 1 9 15,-8-2-6-15,4 2-2 16,-3-3 1-16,-1-1-3 16,-1 0 0-16,0 0 0 15,-2 1 0-15,-2 3-3 16,-3 0 3-16,2 2 0 15,-8 8 6-15,-1-6 3 0,-3 4-8 16,-2 2 8-16,1-2-7 16,-1-3-1-16,0 1 0 15,-2-4-1-15,5 1 2 16,-3-3-2-16,-2 3 4 16,2-3 1-16,-4 0-5 15,2-1 6-15,-1 4-3 16,3 2 3-16,-4-1 0 15,6 4 1-15,-1-2-1 16,4 2-1-16,0-3-2 16,-3 0 6-16,3 4-8 15,-4-6 1-15,4 2 0 0,-3 1 0 16,1 0 0 0,-1-1 1-16,-3 0-3 0,0 1 2 15,4 0-2-15,-2-1 0 16,1 0 0-16,3 4 0 15,-4-1 2-15,4 1-4 16,-3-4 4-16,1 3-1 16,-5-2 0-16,0 0 1 15,-1 0-1-15,-3-2-1 16,3 4 0-16,-2-2-3 16,-4 2 6-16,-2 6-3 15,-1 0 3-15,-2 0 0 16,-2 0 10-16,-3 0-12 15,5 10 5-15,2 0-1 16,3 2-4-16,6-4 8 0,2-2-2 16,8 0-3-16,3-1 1 15,11-2-3-15,-1 0 1 16,3 3-3-16,2-1-4 16,-1 4 3-16,0-3-2 15,2-1-6-15,3 4 1 16,-3-3-16-16,4-4-11 15,6-2-31-15,0 0-121 16,0-2-789-16</inkml:trace>
  <inkml:trace contextRef="#ctx0" brushRef="#br0" timeOffset="39851.28">22824 13805 665 0,'0'0'153'0,"0"0"-141"0,0 0 114 15,0 0-19-15,0 0-42 16,0 0-7-16,-10 0-24 16,10 0 3-16,-2 0 17 15,-1 0-21-15,-2 0-7 16,-2 0 5-16,-2 0 3 15,-1-5-15-15,0 5-14 16,-1-3 4-16,1 1 16 16,-4 2-17-16,2-4-1 15,-2 2-7-15,-1-1 0 0,-1 0 7 16,1-3-6-16,-1 4 2 16,1-4 3-16,-4 3 4 15,-2-3 3-15,2 1 0 16,-3 0-10-16,-6-1 0 15,1 2-2-15,-3 0 0 16,-1 0 7-16,0 2-5 16,-6-4 2-16,0 3 1 15,-2-2-5-15,3 1 2 16,-1-1-3-16,1 2 1 16,-3-3 0-16,2 4-1 15,-2-1 3-15,-1 0 5 16,-5 3-2-16,2 0 5 15,-10 0-10-15,-2 0 3 16,7 0-6-16,-6 0 3 0,8 0-1 16,4 0 0-16,3 0 1 15,-1 3-1-15,0 0 0 16,4-1 0-16,0 4 1 16,2-3 1-16,3 0-1 15,5-1 5-15,2-2-3 16,3 4 2-16,0-4-5 15,8 2 0-15,-3 1 3 16,-5-3-1-16,1 3-1 16,-1-1-1-16,-3 4 0 0,2-2-1 15,-3 4 1 1,1-2 0-16,-2-1 0 0,1 4-1 16,-1-4 1-1,-5 1 0-15,1 2 1 0,-4-2-1 16,5 0 0-16,-2 2 0 15,3-2 0-15,4 0 0 16,0 2 2-16,3 0-4 16,1 0 5-16,6-2-2 15,2 6-1-15,-2-4 0 16,2 1 0-16,2-1 3 16,-4 4-3-16,9-2 1 15,-6 4 3-15,3 4-5 16,3-1 2-16,-1-3-1 15,5 6 1-15,1-4 0 0,0 4-1 16,0 0 0-16,0 3-1 16,7-1 0-16,1-2 1 15,-1-1 0-15,3-1-2 16,4-2 2-16,2 2 0 16,3-2 0-16,-2 1 2 15,5 0 0-15,1 0-2 16,-3-3 1-16,4 0 0 15,1 3 1-15,-3-3-2 16,7 0 0-16,0 0 0 16,2 0 0-16,0-2 0 15,6 2 0-15,-3-3 0 0,-3 1 0 16,4-4 0-16,-6 4 0 16,2-4 1-16,-5 4 0 15,3-4-1-15,-1 3 1 16,1 0 3-16,5 0-4 15,-3-2 1-15,9 0 1 16,1-4-2-16,-1 4 3 16,1-3-1-16,-1-2 0 15,-4 0 2-15,4-2-4 16,4 2 2-16,-1-2-2 16,7-2 2-16,4 3-2 15,-6-3 0-15,0 0 0 16,-5 0-1-16,0 3 0 0,-5-1 1 15,0 2 0-15,-2-2 1 16,4 4-2-16,-2 0 1 16,2-1 0-16,-1 1 0 15,1-4 0-15,-4-2 0 16,4 0-1-16,-4 0 3 16,0 0-2-16,0 0 0 15,-1 0 0-15,-1 0-2 16,0 0 4-16,4 0-3 15,0 0 1-15,-2 0 0 16,1 0-2-16,-6-2 0 16,0-4 0-16,-4 1 2 0,1-1-2 15,-4 0 2-15,5 0 0 16,-6-2 0-16,1 2-2 16,0 0 2-16,2-2-4 15,-4 0 3-15,0-4-3 16,-4 4 0-16,1-3 2 15,-7-1 1-15,1-2-2 16,-2 4 3-16,-3-6 0 16,-1 6-1-16,-3-4 1 15,1 2 0-15,-3 4 0 16,1-3 0-16,-1 3-1 16,1-2 1-16,-3 0 0 15,2-2-2-15,-2-2 4 16,0-3-2-16,0-3 0 15,0 0 0-15,0 0 1 0,0 1-1 16,-2-1 0-16,-6-2 0 16,1-1 0-16,-2 0 0 15,2 4-1-15,-1-3 6 16,-1 4-2-16,-1 4 0 16,-2 0 4-16,-4 3 4 15,-3-3-9-15,-2 0 1 16,6 0 1-16,-4 2-4 15,3 4 0-15,6-4-2 16,0 7 2-16,-1-1 5 16,-2 0-5-16,-3 1 10 15,1-1-5-15,-3 3-3 0,0-3 0 16,2 4-2-16,2 0-3 16,-1-8-5-16,8 4-22 15,-2 2-26-15,4-6-38 16,2 8-106-16,-3 2-428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31T07:35:54.1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4293 9316 511 0,'0'0'103'0,"0"0"-4"16,0 0 27-1,0 0-11-15,0 0-39 0,0 0-34 16,0 0 29-16,0 0 9 16,0-6-4-16,0 6 3 15,0 0-17-15,0 0-10 16,0 0-4-16,0 0-22 16,0 0-7-16,0 0-11 15,0 0-5-15,0 0 10 16,0 0-8-16,-11 0 5 15,3 0-5-15,-4 0-2 16,-7 0-3-16,-2-3 0 16,0 0-2-16,2 1 0 0,-1-4 2 15,-1 3-1-15,0 0 0 16,6 0-2-16,-1 3 3 16,3-2 0-16,-3 2 0 15,6 0-5-15,-1 0 6 16,3 0-1-16,1 0 0 15,-2 0 2-15,2 0 0 16,-1 0-2-16,3 0 0 16,0 0 1-16,5 0 0 15,-6 2-1-15,6 7 0 16,-5-1 1-16,0 6 0 16,0 6-1-16,5 2 1 0,-5 4 7 15,1-1-6-15,-1 7 4 16,3-4 5-16,-1 0-7 15,1 6 4-15,-1-6-2 16,1 0-3-16,-1 4 6 16,3-4-8-16,-2-1 1 15,-2 5 5-15,-1-1-6 16,4 3 8-16,-3 2-3 16,-1 1-4-16,0 0 10 15,0-3-11-15,-1 0 3 16,1-4 4-16,0 5-6 15,0-5 9-15,1 2-1 16,4-4-5-16,-1-5 5 16,1-7-9-16,-4-4-1 15,3-4 0-15,1-2 3 0,0-3-5 16,0-3 2-16,-4 0 0 16,4 0-3-16,0 0 4 15,0 0-1-15,0 0 2 16,0 0-1-16,0 0 2 15,0 0-3-15,0 2 0 16,0 1-2-16,0 0 3 16,0 0-1-16,0 0 0 15,5-1 0-15,4 1-3 16,1 3 3-16,1-3 0 16,-1-1-2-16,4 2 5 15,-2-2-3-15,-2-2 0 0,4 0 1 16,1 0-4-16,4 0 3 15,2 0-3-15,0 0 0 16,5 0-2-16,-6 0 4 16,1-2 0-16,-2 2 2 15,-4 0-3-15,1 0 2 16,-6 0 0-16,0 0-4 16,-4 0 4-16,-3 0-2 15,-3 0 1-15,0 0-15 16,0 0-10-16,0 2-31 15,0 4-63-15,0-4-219 16,0-2-850-16</inkml:trace>
  <inkml:trace contextRef="#ctx0" brushRef="#br0" timeOffset="17783.84">16702 15367 757 0,'0'0'371'0,"0"0"-358"16,0 0 39-16,0 0 95 16,0 0-77-16,0 0-17 15,0 0-13-15,0 0 2 16,0-6-7-16,0 6-15 16,0 0 1-16,0 0-10 0,0 0 5 15,0 0 8-15,0 0-10 16,0 0 3-16,0 0-3 15,0 0-9-15,0 11 6 16,0 6-3-16,0 11-1 16,-1 9 5-16,-3 3-12 15,4 7 5-15,-2 1 0 16,2 3-4-16,0-3 4 16,0 0-5-16,0-3 0 15,0-2 2-15,0-7-1 16,0-7-1-16,0-7 0 15,0-10-6-15,0-6-6 0,0-4-24 16,0-2-15-16,0-8-12 16,0-18-37-16,0-13-96 15,-3-9-340-15</inkml:trace>
  <inkml:trace contextRef="#ctx0" brushRef="#br0" timeOffset="18359.89">16585 15415 958 0,'0'0'3'15,"0"0"9"-15,0 0 94 16,0 0-21-16,0 0 1 16,0 0 2-16,-5 2-9 15,2-2-24-15,3 3-7 16,0-3-12-16,0 0-17 16,0 0-4-16,0 0-13 15,0 0 2-15,0 0 0 16,0 0-4-16,0 0 6 0,0 0-6 15,0-3 1 1,0-5 11-16,0-4-8 0,0-2 2 16,8-2-6-16,8-4 2 15,-1-3-2-15,6-5 1 16,3 0-1-16,-9-1 0 16,4 7 0-16,-8 5 0 15,-4 6 2-15,-4 5 0 16,-1 3 2-16,-2 3 4 15,0 0 2-15,0 0-2 16,3 3-7-16,8 14-1 16,1 8 5-16,7 7 7 15,0-1 5-15,-2 3-9 0,-2-6-6 16,-1-3 0 0,0-3-1-16,-7-2-1 0,-2-8 0 15,0-4-3-15,-5-2 2 16,0-4-36-16,0 1-60 15,0-3-131-15</inkml:trace>
  <inkml:trace contextRef="#ctx0" brushRef="#br0" timeOffset="20977.7">7528 15229 458 0,'0'0'127'16,"0"0"-112"-16,0 0-15 15,0 0 67-15,0 0-1 16,0 0 42-16,0 0 5 16,0 0-11-16,0 0-17 15,0 0-21-15,0 0-14 16,0 0-4-16,0-4-14 16,0 4-2-16,0 0-2 15,0 0-11-15,0 0 4 16,0 0-5-16,0 0-3 15,0 0 2-15,0 0-10 0,0 0 2 16,0 12-2-16,0 4 6 16,0 7 16-16,5-1-18 15,-2 2-8-15,-1-2 1 16,-2 1-1-16,4-3-1 16,-3 2 0-16,-1-6 2 15,4 2-2-15,-3-4 0 16,3-3-2-16,1 1 2 15,0-4-8-15,0-2 1 16,2 0 0-16,2-4-7 16,-4 0 10-16,5-2-4 15,1 4 3-15,3-4 4 16,1 0-3-16,2 0 4 0,2 0-2 16,7 0-8-16,-2 0 7 15,2 0-3-15,3 0 2 16,2-6 3-16,4 4-3 15,1 2 3-15,0 0 1 16,5 0 0-16,4 0 0 16,0 0 0-16,0 8 0 15,-4-3-1-15,4 1-2 16,-4-1 3-16,6-2-3 16,1 0-9-16,-1-3 10 15,-1 0-3-15,-1 6 4 16,0-1-1-16,-4 1 1 15,5 2 0-15,3-4 1 16,2 0 1-16,4 0 13 0,7-4-14 16,4 0 0-16,5 0 1 15,-1 0 1-15,9-4-2 16,2-4 0-16,6 0 2 16,-1 2 0-16,-4 4-1 15,3 2 0-15,-4 0 2 16,-5 0-2-16,4 0 0 15,1 0-1-15,0 2 0 16,0 4-1-16,-5-3 2 16,5-3-1-16,-5 0 0 15,0 5 2-15,-1 1-2 0,1-4 5 16,0 4-2 0,0 0 3-16,-11 0-5 0,1-4-1 15,-9 4 0-15,-7-2 1 16,5-2-1-16,-10 1 1 15,-4 0 1-15,-7-1 0 16,-3 2-2-16,-5-2 0 16,-7-2 0-16,2 0 1 15,-11 0-1-15,-5 0 0 16,0 0 1-16,1 0 3 16,-6-2 1-16,0-4 12 15,0-8-2-15,5 0-9 16,-5-6-1-16,10-3-5 15,-5 6 3-15,6-6-2 0,-3 1-1 16,3-1 0-16,-1 3 1 16,-8 2 4-16,3-2 12 15,-5 0-5-15,0 3 0 16,0-1 2-16,0 2-9 16,-2 2-1-16,-1 5 8 15,1 0-4-15,2 1 2 16,0 5-3-16,0-2-5 15,0 5 11-15,0 0-6 16,0 0 0-16,0 0 7 16,0 0-5-16,-4 0 3 15,4 0-5-15,0 0-7 16,0 0 1-16,0 0-1 0,0 0-7 16,0 0 0-16,0 0-8 15,0 0-9-15,0 0-36 16,0 0-120-16,0 0-401 15</inkml:trace>
  <inkml:trace contextRef="#ctx0" brushRef="#br0" timeOffset="23145.4">21970 15391 1027 0,'0'0'95'16,"0"0"-68"-16,0 0-21 16,0 0 79-16,0 0-52 15,0 0-9-15,0 0 21 16,0 0 0-16,0 0-6 16,0 0-12-16,0 6-9 15,0 14-4-15,0 8-2 0,0 3 3 16,0 3-7-16,5 3-7 15,4-5 1-15,-4-2-2 16,5-5 0-16,1-1 0 16,2-8-4-16,-2-2 2 15,4-2 1-15,1-1-4 16,-1-3 4-16,1-2-8 16,3 0 3-16,1-4 0 15,5 1-7-15,-3-3 3 16,7 0 2-16,0 0-2 15,2 0 9-15,6-5-6 16,-3-4 7-16,2 3 0 16,0 1 2-16,-1-1 0 15,-1 3 3-15,3 3 12 16,-3 0-8-16,2 0-9 0,0 0 0 16,1 0-1-16,6 0 4 15,-2 0-3-15,5 0 0 16,3 0 1-16,2 0-2 15,4 0 2-15,6 0-1 16,4 0 1-16,-3 0 3 16,4 0-4-16,-4 0 0 15,1 0-1-15,-1 0-1 16,-1 0 3-16,4 0-1 16,-3 0 0-16,4 0 1 15,-3 0-2-15,3 0 1 16,-4 0 0-16,9 0-3 15,-4 0 0-15,2 0-4 16,-2-2 2-16,3-4-6 0,1 0 2 16,0 0-3-16,-6 4 7 15,1 2 3-15,-6-3 2 16,-3 3 0-16,-4 0-1 16,-1 0 3-16,-6 0-3 15,3 3 1-15,-3-1 0 16,-1 4-2-16,1-3 2 15,4-3 0-15,-3 0-1 16,4 0-14-16,3 0-3 16,-2-9 0-16,3-1 16 15,-5 4 0-15,-4-2 4 0,1-2 4 16,-3 2 0 0,-2 6-4-16,3-4 1 0,3 0-3 15,-2 0 1-15,1 4-1 16,-8-4 0-16,-4 3 0 15,-13 1 0-15,-6-2 0 16,-8 2 0-16,-8 2 4 16,0 0 14-16,0 0 21 15,0 0-10-15,0 0-6 16,0 0-5-16,0-3-5 16,0 0-3-16,0-5-10 15,-3-4-3-15,3-2 2 16,-2-6 2-16,2-2-1 15,0-3 7-15,0-1 1 0,0-2 10 16,0 3-16-16,0-1-1 16,0 6 1-16,0 3-1 15,0 6-1-15,0 0 2 16,0 3 2-16,0 2-1 16,0 0-3-16,2 0-1 15,1-2-3-15,-1 5 4 16,2 0 0-16,-4 3-2 15,0 0-6-15,0 0-5 16,0 0-22-16,0 0-37 16,0 3-74-16,0 2-215 15</inkml:trace>
  <inkml:trace contextRef="#ctx0" brushRef="#br0" timeOffset="49900.16">4246 6316 416 0,'0'0'579'0,"0"0"-575"16,0 0-4-16,0 0 96 15,0 0 10-15,0 0-48 16,0 0-25-16,0-3 6 16,0 3-2-16,0 0 0 15,0 0 3-15,0 0 2 0,0 0 0 16,0 0-6-16,0 0 3 15,0 0-11-15,0 0-7 16,0 0 6-16,0 0-8 16,-3 0-2-16,-2-3-4 15,-6 3-9-15,-4-3-2 16,-1 3-1-16,1-3 0 16,-6 3-2-16,2 0 1 15,-2 0 0-15,3 0 0 16,-3 0-1-16,0 0 1 15,11 0 1-15,-1 0 0 16,1 0 2-16,5 0-1 16,2 0-2-16,1 0 4 15,-2 0-4-15,3 0 2 0,-3 0-2 16,4 0 1-16,0 0-1 16,0 0 0-16,0 0 0 15,0 0 0-15,-2 6 0 16,-3 2-1-16,-3 6 1 15,-3 4-1-15,6 2-2 16,-5 2 3-16,6 3 0 16,-1 1-1-16,0 2 1 15,3 0 1-15,-1 3-1 16,1-3 0-16,-1 6 1 16,1 3-1-16,-1-3 0 15,3 5 0-15,0-5 1 0,0 3 0 16,0-1-1-1,-2 1 0-15,2 3 1 0,0 2-1 16,0-3 0-16,0 4 0 16,0-1 1-16,0 0-1 15,0 1 0-15,0 2 0 16,0 5 2-16,0-1-1 16,0-5 0-16,0 2 2 15,0-3-3-15,2-1 4 16,-2-3-4-16,0 1 1 15,0 2-1-15,0 1 2 16,0-4-2-16,0 3 0 16,0-3 1-16,0 7-3 0,0-3 3 15,0-1-1 1,0 3 0-16,0-3 0 0,0 3 0 16,3 1 0-16,-1-5 2 15,1 2-4-15,-3-3 2 16,0-4 0-16,2 4 0 15,-2-3 1-15,0-7-1 16,0-1 0-16,0-3 0 16,0-10-1-16,0-4 1 15,0-7 0-15,0-2 0 16,0-3 1-16,0 0-1 16,0 0 0-16,0 0 0 0,0 0 1 15,0 0-1 1,0 0 0-16,0 0-2 0,0 0 1 15,0 0 1-15,3 0 0 16,-3 0-4-16,0 0 2 16,6 0-3-16,4 0 0 15,5 0 3-15,4 0 4 16,2 0-2-16,0 0 0 16,-6 3 0-16,6 0 2 15,-2-1-2-15,-2 1 0 16,2 0-2-16,-9 2-2 15,6-1-10-15,-2 1-12 16,-2-2-30-16,-9 3-82 16,-3-1-416-16</inkml:trace>
  <inkml:trace contextRef="#ctx0" brushRef="#br0" timeOffset="53827.66">7316 6795 297 0,'0'0'0'0,"0"0"0"16,0 0 15-16,0 0 72 0,0 0-4 15,0 0-22-15,0 0-30 16,-45-6-31-16,43 6 23 16,-6 0-9-16,1 0-14 15,2 0 3-15,1 0-3 16,-3 0-5-16,2 0-19 16,-3 0-52-16,2-2-56 15,-4 2-84-15</inkml:trace>
  <inkml:trace contextRef="#ctx0" brushRef="#br0" timeOffset="54216.38">7144 6787 232 0,'0'0'260'0,"0"0"-89"16,0 0 17-16,0 0-11 15,0 0-43-15,0 0-28 16,-16-3-32-16,11 3-12 15,5 0-2-15,-3-3-21 16,1 3 4-16,-2 0-16 16,4 0-8-16,0 0 1 15,0 0-16-15,0 0 5 16,0 0-5-16,0 0-1 16,0 0-1-16,0 0-2 15,9 0 0-15,1 0-1 0,11 0 4 16,0 0-3-16,-1 0 0 15,-1 0 6-15,0 0-4 16,-2 0-2-16,-1 0 0 16,-2 0-2-16,1 0 2 15,-4 0 0-15,-1 0 0 16,-5-2-6-16,-2 2 3 16,-1 0-20-16,-2 0-11 15,0 0-22-15,0 0-122 16,-12 10-355-16</inkml:trace>
  <inkml:trace contextRef="#ctx0" brushRef="#br0" timeOffset="58514.53">6000 7932 864 0,'0'0'4'16,"0"0"-4"-16,0 0 75 0,0 0 74 15,0 0-30-15,0 0-54 16,0 0-11-16,-4 4 19 16,4-4-11-16,0 0-8 15,0 0-8-15,0 0-24 16,0 0 12-16,0 0-19 16,0 0-7-16,0 0 1 15,0 0-7-15,0 0-2 16,0 0 0-16,0 0-2 15,0 2-2-15,9 2 1 0,6 0 3 16,8 2-6 0,1 0 7-16,2 0-1 0,0 0 0 15,-2-4 3-15,5 1-3 16,-7 3 0-16,-3-4 0 16,2-2-4-16,-7 3 4 15,-7-3 0-15,-2 0 0 16,-5 0 3-16,0 0-6 15,0 0 3-15,0 0-18 16,0 0-22-16,-7 3-111 16,-14 11-439-16</inkml:trace>
  <inkml:trace contextRef="#ctx0" brushRef="#br0" timeOffset="63138.91">9404 15288 826 0,'0'0'269'16,"0"0"-192"-16,0 0 78 15,0 0-83-15,0 0-53 16,0 0 18-16,-7 73 0 0,7-45 5 16,0 8-18-16,5 7-10 15,-3 2 14-15,-2 3-1 16,0 3-6-16,0 3-8 16,0-1-10-16,0 1 4 15,-5-3-4-15,-1-6-2 16,6-11-1-16,-1-8 0 15,1-12-13-15,0-9-27 16,0-5-87-16,0-15-163 16,0-21-792-16</inkml:trace>
  <inkml:trace contextRef="#ctx0" brushRef="#br0" timeOffset="63679.64">9231 15443 1020 0,'0'0'174'0,"0"0"-168"15,0 0 110-15,0 0-13 16,0 0-48-16,0 0-13 0,-31 27-9 16,31-27 1-16,0 0-5 15,0 0-7-15,0 0-16 16,0 0-6-16,0 0-3 16,0-5-6-16,6-6 2 15,9-9 5-15,9-3 2 16,-1-1 0-16,1-2 0 15,-5 1 0-15,-2 1 0 16,-3 8 1-16,-4 4 0 16,-5 4 3-16,0 0-3 15,1 5-1-15,-1-5 2 16,0 4 0-16,0 2-1 16,0-1 3-16,-1 3-3 15,1 0 6-15,5 0-1 0,6 14 0 16,-1 8 16-1,6 4-10-15,-7 2 3 0,-2-3-6 16,-2 1-6-16,-5 0-1 16,0-7-2-16,-1 4-13 15,1-4-22-15,0-1-44 16,0-4-60-16,0-9-292 16</inkml:trace>
  <inkml:trace contextRef="#ctx0" brushRef="#br0" timeOffset="64609.47">10423 15547 1361 0,'0'0'4'16,"0"0"48"-16,0 0 50 15,-86-8-68-15,62 5-11 16,4-3-5-16,1 3 0 15,3-2-2-15,6 2-3 16,-2 0 5-16,3 3-4 16,4 0-4-16,0 0 6 15,0 0-5-15,-1 0-8 16,-2 11-1-16,-3 12-2 16,6 6-1-16,-2 7 0 15,2 7-1-15,0 1 2 0,2 5 0 16,3 1 2-1,-2-5-5-15,-2 0 6 0,4 1-3 16,-1-7 0-16,-3-3 0 16,-1-4 1-16,5-7-1 15,0-5 0-15,0-8 2 16,0-8-2-16,0 0-3 16,0-4 3-16,0 0-7 15,0 0 3-15,0 0-7 16,16 2 2-16,-1-2 8 15,4 4 2-15,-3-4-1 16,4 2 0-16,-4-2 0 0,3 3 0 16,-4-3 0-16,1 0 0 15,3 0-1-15,-7 3 1 16,-2-3 0-16,-5 2-4 16,0 2-20-16,-1-4-3 15,-2 0-10-15,-2 0-28 16,0 0-42-16,3 0-117 15,-3-4-381-15</inkml:trace>
  <inkml:trace contextRef="#ctx0" brushRef="#br0" timeOffset="65405.3">10560 15733 653 0,'0'0'204'0,"0"0"-34"15,0 0 32-15,0 0-68 16,0 0-70-16,0 0-14 16,1 20 1-16,-1-3-19 15,0 11-11-15,0 0 0 16,0 0-11-16,0-2-6 15,0-6-4-15,0-3-9 16,0-9-13-16,0-2-40 16,0-6-62-16,0 0-164 15,-1-20-504-15</inkml:trace>
  <inkml:trace contextRef="#ctx0" brushRef="#br0" timeOffset="65610.08">10373 15660 1007 0,'0'0'231'0,"0"0"-220"16,0 0 97-16,0 0-57 15,0 0-43-15,0 0 7 16,61 0-1-16,-20 0-4 16,-1-2-10-16,-1-8-1 15,-6 5-24-15,-4 0-59 16,-10-1-115-16,-7 3-250 15</inkml:trace>
  <inkml:trace contextRef="#ctx0" brushRef="#br0" timeOffset="65827.17">10403 15866 1009 0,'0'0'0'15,"0"0"0"-15,0 0 30 16,0 0 36-16,0 0-22 16,0 0-4-16,67 34 6 15,-48-34-7-15,-7 0-18 16,2 0-21-16,-9 0-26 16,5 0-53-16,-10 0-144 15,9 0-402-15</inkml:trace>
  <inkml:trace contextRef="#ctx0" brushRef="#br0" timeOffset="66281.36">10682 15863 960 0,'0'0'70'0,"0"0"102"0,0 0-42 16,0 0-86-16,0 0-1 15,0 0-2-15,34 9-22 16,-23 5-4-16,-1-3-3 16,-5 3-10-16,5-2 2 15,-4-2-4-15,4-4 0 16,-5 0-1-16,-1-6-2 15,2 0-12-15,3 0-21 16,3-12-10-16,2-4 3 16,1-7-20-16,-1 3 3 15,-2 6 43-15,-7 6 17 16,-1 2 10-16,-2 6 36 16,-2 0 26-16,0 0-1 0,0 0-28 15,5 0-13 1,3 4 3-16,3 4-4 0,-1 0-17 15,0 0-12-15,6-2-6 16,-1-3-26-16,4-3-53 16,2 0-30-16,3-20-68 15,2-9-264-15</inkml:trace>
  <inkml:trace contextRef="#ctx0" brushRef="#br0" timeOffset="66485.17">11142 15634 284 0,'0'0'913'0,"0"0"-833"16,0 0 71-16,0 0-45 0,0 0-67 16,0 0-19-16,0 34-12 15,0-2-5-15,0 7-2 16,-5 3-1-16,-1 1-2 16,6-4-6-16,0-8-6 15,0-6-6-15,0-11-25 16,0-4-34-16,0-10-94 15,0 0-175-15</inkml:trace>
  <inkml:trace contextRef="#ctx0" brushRef="#br0" timeOffset="66633.59">11045 15815 1226 0,'0'0'49'0,"0"0"-24"0,0 0 56 16,0 0-53-16,0 0-20 15,97 0-8-15,-66-9-13 16,-2-2-90-16,-3-3-276 16</inkml:trace>
  <inkml:trace contextRef="#ctx0" brushRef="#br0" timeOffset="67221.97">11299 15516 931 0,'0'0'101'0,"0"0"-46"16,0 0 115-16,0 0-70 16,0 0-68-16,0 0-12 15,20 0 30-15,-4 0-13 16,3 0-22-16,-4 3-2 15,6 0-13-15,0-3 0 16,-3 0-1-16,-2 0 4 16,3 0-3-16,-9 0 0 15,1 0 2-15,-6 0 3 16,-4 0 16-16,-1 0 5 16,0 0 7-16,0 0-6 0,0 0 4 15,0 0-3 1,0 0-7-16,0 0-7 0,0 2-10 15,0 13-3-15,0 7-1 16,0 10 1-16,0 4 1 16,0 1-2-16,0 5 1 15,4-3 0-15,3 4-1 16,1-1-1-16,-2-2-2 16,4-3 4-16,4-3-2 15,-4-4 1-15,-5-7 0 16,0-3-1-16,-5-10 1 15,0-4 0-15,0 0 5 0,0-3-3 16,0 0 6 0,-13-1 4-16,-8 2-5 0,-3-4 5 15,-4 0-6-15,-6 0-2 16,3 0-4-16,-4 0-4 16,9 0-16-16,8-4-19 15,2-4-34-15,9 0-106 16,7 2-753-16</inkml:trace>
  <inkml:trace contextRef="#ctx0" brushRef="#br0" timeOffset="68831.92">25296 15733 667 0,'0'0'519'0,"0"0"-516"15,0 0-3-15,0 0 86 16,0 0-41-16,0 0 2 15,-58 0-9-15,47 0-7 16,-1 0 7-16,6 0-7 16,-3 0 1-16,2 0-14 15,-2 0-7-15,-1 0 10 16,3 0-9-16,-7 0 1 0,8 0 5 16,-7 0-9-16,1 0-1 15,4 3-2-15,1 0-5 16,-2 3 3-16,2-4-3 15,-1 6 0-15,-3 4 1 16,1 0-1-16,-4 7-1 16,2-2 0-16,2 2 0 15,-4 5-1-15,4 1 1 16,-1 3 0-16,3 0-2 16,3 1 1-16,0-4 1 15,5 4-2-15,0-7 4 16,0 6-2-16,0 1 0 15,0 1 0-15,0 1-1 0,3 1 2 16,2-2-1 0,0-4 0-16,-3-1 1 0,5-5 0 15,-7 2-1-15,0-5 0 16,2-3 5-16,-2 0-4 16,0-4 1-16,5-2-2 15,-2-2 1-15,2-4-3 16,2 1-3-16,4 2 3 15,2-1 0-15,5-2-2 16,4 1 4-16,-1 0-1 16,-1-3 1-16,-2 0 1 15,1 0-1-15,-9 0 0 16,0 0-2-16,-5 0-14 16,-1 0-26-16,-4-6-48 15,0-2-146-15,0-4-258 0</inkml:trace>
  <inkml:trace contextRef="#ctx0" brushRef="#br0" timeOffset="69704.88">25639 15846 1172 0,'0'0'138'16,"0"0"-71"-16,0 0 57 16,0 0-70-16,0 0-42 15,-7 83 2-15,7-30 8 16,0 3-6-16,0 3-10 16,5-2-5-16,-5-1 2 0,2-5-3 15,-2-11-3-15,0-12-4 16,0-11-15-16,4-11 8 15,-3-6-19-15,3-4-35 16,1-27 6-16,-3-7 35 16,-2-11-1-16,0-1 11 15,0-5 17-15,0 2 10 16,-2-3 1-16,-3 5 0 16,1 3 8-16,4 8 6 15,0 9 9-15,6 5-5 16,12 7-27-16,7 2-2 15,2 3 0-15,4 5 2 0,-2 3-1 16,2 6 0 0,2 0-1-16,-5 0 2 0,1 4-2 15,-5 7 0-15,-7 0-2 16,-6 3 2-16,-6 1 4 16,-2-5 0-16,-3 0 4 15,0-2 32-15,0-2-1 16,-10 2-5-16,-4-2-15 15,4-4-12-15,5 1-7 16,5-3 0-16,0 0-22 16,0 0-12-16,0 0-9 15,0 3-12-15,8 5-15 16,4 7 63-16,4 5 5 16,-6 2 3-16,-1 6-1 0,-2 1 3 15,-2-5-2-15,-5 2 3 16,3-6-3-16,-3-3-1 15,0-1 9-15,0-2 19 16,-10 1 14-16,-6 2-8 16,-4 0-17-16,-4-3 1 15,3 0-17-15,2-6-1 16,9-2-25-16,-1-6-51 16,11 0-61-16,0-12-185 15</inkml:trace>
  <inkml:trace contextRef="#ctx0" brushRef="#br0" timeOffset="70084.97">26311 16069 1338 0,'0'0'75'0,"0"0"-70"15,0 0 84-15,0 0-56 16,-86 0-23-16,72 8 20 16,2 4-2-16,2 2-7 15,5 3-12-15,1 3-2 16,4 0-7-16,0 0-1 16,5-4 1-16,11-2-16 0,8-5-9 15,0-6-6 1,-2-3-3-16,2-6 5 0,-5-10 6 15,-6-2 15-15,-5-2 8 16,-8 6 3-16,0 0 32 16,0 3 8-16,-14 3-20 15,-1-2-5-15,4 10-18 16,6-2-11-16,2 0-5 16,3 2-68-16,8-6-124 15,17 2-132-15,6 2-227 16</inkml:trace>
  <inkml:trace contextRef="#ctx0" brushRef="#br0" timeOffset="70407.38">26531 16083 927 0,'0'0'362'0,"0"0"-310"16,0 0 71-16,0 0-86 16,0 0 2-16,0 0-2 15,-70 20-7-15,58-12-7 16,7 6-12-16,-1 1-10 15,6 1-2-15,0-2-4 16,14-2-7-16,7-6-16 16,5-6-18-16,3 0 4 15,-3-6-3-15,-2-11 5 16,-8 3 24-16,-10 0 16 16,-6 2 9-16,0 2 47 15,0 0 1-15,-5 2-12 0,-5 0-7 16,-2 5-4-16,1 0-15 15,6 1-19-15,2 2-10 16,3 0-22-16,0-4-24 16,0 2-88-16,19-10-219 15,3-1-478-15</inkml:trace>
  <inkml:trace contextRef="#ctx0" brushRef="#br0" timeOffset="70656.25">26774 15731 939 0,'0'0'261'0,"0"0"-252"15,0 0 64-15,0 0 25 16,0 0-61-16,0 0-26 16,2 39 7-16,-2-3 6 15,0 8-12-15,0 0-6 16,-2 5-1-16,-8-4-2 15,-2-1 8-15,2-7 0 16,4-5-4-16,5-4-7 16,1-9-4-16,0-5-81 15,7-6-228-15</inkml:trace>
  <inkml:trace contextRef="#ctx0" brushRef="#br0" timeOffset="71022.38">26876 16131 1308 0,'0'0'122'0,"0"0"-119"16,0 0 42-16,0 0-25 15,0 0-9-15,0 0 8 16,102 3-14-16,-73-8-4 16,-3-7 2-16,-6 4-3 15,-8-4 0-15,1 4 0 16,-12 0 3-16,-1-1-3 15,0 3 6-15,0-2 9 0,-5 2 14 16,-5 4 2 0,-4-4 3-16,-2 6-9 0,4 0-8 15,-1 0-7-15,1 0-3 16,3 0 6-16,-1 8-6 16,1 6-7-16,2 3 5 15,2 3-1-15,5 2-4 16,0-2 0-16,0-3-1 15,0 3-13-15,17-8-5 16,11-10-31-16,3-2-40 16,1-8-109-16,6-15-219 15</inkml:trace>
  <inkml:trace contextRef="#ctx0" brushRef="#br0" timeOffset="71807.3">27288 16038 1204 0,'0'0'99'15,"0"0"-48"-15,0 0 53 16,0 0-54-16,0 0-8 16,0 0 1-16,-12-16-2 15,6 16-18-15,-4 0 9 16,-4 10-18-16,4 2-4 16,0 5-4-16,5-3-4 15,-1-3 0-15,6 4-4 16,0-7-1-16,0 0-10 15,16-5-10-15,5-3-20 16,4-3 12-16,5-13-2 0,-5-4-26 16,-4 2-6-16,-7 5 30 15,-9 1 35-15,-3 6 1 16,-2 6 45-16,3 0 28 16,-3 0-16-16,0 4-11 15,0 10-14-15,0 8-22 16,0-3-9-16,0 5-2 15,4-8 0-15,1-4-6 16,2-4-8-16,8-5-17 16,1-3-15-16,8-6-7 15,2-13-10-15,-2-5-65 16,-3 2-84-16,-6 2 104 0,-5 7 8 16,-1 1 63-16,-7 4 29 15,1 4 8-15,-1 4 68 16,-2 0 64-16,5 0-77 15,-5 0-30-15,3 0 38 16,3 0 19-16,-5 0-12 16,5 0-7-16,2 4 2 15,-6-2-22-15,7 4-26 16,-4-3 1-16,-2 0-8 16,-1-3-8-16,1 0 3 15,2 0-5-15,1 0 0 16,1 0 0-16,1 0-10 15,8 0-28-15,-1 0-36 16,4-12-22-16,-2 2-5 16,-3 0 13-16,-7 4 88 0,-4 4 9 15,-1 2 103-15,-2 0 2 16,0 0-37-16,0 0-38 16,4 0 6-16,-3 6-20 15,3 8 12-15,1-2-4 16,0 2-10-16,0-1-3 15,4-4-14-15,-4-4-4 16,2-1-4-16,2-4 1 16,1 0-6-16,5 0-6 15,3 0-16-15,4-12-28 16,-5-2 20-16,-1 3-95 16,-8 5-382-16</inkml:trace>
  <inkml:trace contextRef="#ctx0" brushRef="#br0" timeOffset="72797.97">28287 15711 931 0,'0'0'42'16,"0"0"26"-16,0 0 131 15,0 0-52-15,0 0-54 16,0 0-16-16,-21-31-11 15,21 31-16-15,0 0-35 0,0 0-14 16,0 0-1 0,16 0-3-16,13 2 1 0,7 4 4 15,5 3-3-15,-1-4 1 16,-4-2-7-16,-5 0 5 16,-7-3-9-16,-8 0 7 15,-8 0-1-15,-6 0 4 16,-2 0 1-16,0 0 4 15,0 0 14-15,0 0 8 16,0 0-6-16,0 3-4 16,0-1-11-16,0 4-5 15,-2 6 0-15,-1 4-5 0,1 7 1 16,2 8 2-16,0 2 0 16,0 7 1-16,0 3-1 15,0 2-1-15,0-3 3 16,0-2-8-16,2-3-1 15,3-3 6-15,0-6-11 16,1-6 10-16,-1-3 3 16,-5-3 0-16,0-6 0 15,0-1 1-15,0-4 0 16,0 1 3-16,0-3-1 16,0 3 4-16,-12-4 7 15,-4 4 0-15,-3-3 3 16,-1-3-7-16,-6 0-1 15,-2 0-1-15,2 0-7 16,4 0-1-16,-2 0-1 0,5 0-8 16,7 0-2-16,1 0-10 15,6 9-6-15,5 1-50 16,0 4-206-16</inkml:trace>
  <inkml:trace contextRef="#ctx0" brushRef="#br0" timeOffset="77345.1">3852 11193 1009 0,'0'0'9'0,"0"0"10"16,0 0 90-16,0 0-1 15,0 0-36-15,0 0-15 16,0 0 37-16,62 2-66 16,-43 1 16-16,-4 0-18 15,2-3-9-15,-3 0-6 0,7 0-7 16,3 0 0-16,2 0 0 16,3 0-4-16,4 0 3 15,1-6-3-15,2 4 1 16,-6-4-5-16,-1 0-10 15,-8 0-4-15,-9 0 3 16,-4 4-14-16,-8-4 9 16,0 4 9-16,0-4 11 15,0-3 6-15,-5 4-5 16,-3-6-1-16,1-3 0 16,-2 2 2-16,2 4-2 15,2-1 1-15,0 4 0 16,0 1 17-16,5 4 3 15,-4 0 5-15,4 0-3 16,0 0-13-16,0 0-9 0,0 0-1 16,9 0-4-16,6 9 0 15,8 0 3-15,1 1 1 16,2 2 0-16,-2 0 3 16,-3-4-3-16,-1 0 0 15,-6 1 0-15,-7-1-1 16,-2-5 1-16,-5 6 0 15,0-7 1-15,0 6 1 16,0 2 9-16,-2 0 4 16,-11 5 6-16,-13 2 1 0,5 0-9 15,-3-3-2 1,2 2-1-16,3-4-8 0,5-4-4 16,7 1 2-16,3-6-19 15,4-3-34-15,0 0-96 16,0 0-301-16</inkml:trace>
  <inkml:trace contextRef="#ctx0" brushRef="#br0" timeOffset="81147.84">9614 12217 826 0,'0'0'201'0,"0"0"-168"15,0 0 119-15,0 0-50 16,0 0-47-16,0 0-1 16,0 0-7-16,-19 0-29 15,19 0 9-15,0 0-15 16,0 0-1-16,0 0 6 16,0 0-7-16,10 0 5 15,-1 0-5-15,6 0-6 16,6-3 14-16,5 0-13 15,10 1 4-15,4-2 1 16,1-1-10-16,-1-1 5 16,1-2-3-16,-1 2 1 15,-6-2 4-15,-8 5-6 16,0 0 0-16,-7 3 3 0,-7 0 0 16,-4 0-4-16,-6 0 0 15,1 0 2-15,-3 0-1 16,0 0-1-16,0 0 0 15,0 0 0-15,0 0-10 16,0 0-20-16,0 0-30 16,0 0-98-16,0-12-401 15</inkml:trace>
  <inkml:trace contextRef="#ctx0" brushRef="#br0" timeOffset="82114.27">14680 12267 640 0,'0'0'222'0,"0"0"-143"16,0 0 103-16,0 0-58 0,0 0-50 15,0 0-21 1,0-16-9-16,0 12-3 0,9 2-18 15,-2 2 7-15,6-2-21 16,3 2 1-16,4 0 5 16,5 0-15-16,0 0 14 15,1 0-14-15,4 0 2 16,-3 0 5-16,-3 0-6 16,7 2-1-16,-1 0 0 15,-5 2 1-15,1-4-3 16,-5 0-11-16,-7 0-41 15,-9 0-138-15,-5 0-417 16</inkml:trace>
  <inkml:trace contextRef="#ctx0" brushRef="#br0" timeOffset="89907.98">5583 12051 312 0,'0'0'489'0,"0"0"-479"16,0 0 3-16,0 0 51 15,0 0 11-15,0 0-6 16,0 0-6-16,-5-18-9 0,5 18 25 16,0 0-18-16,0 0-6 15,0 0-9-15,0 0-19 16,0 0 1-16,0 0-10 15,0 0-8-15,0 0 6 16,0 14-6-16,0 6-2 16,0 6 2-16,0 2-6 15,0-3 2-15,0 1-4 16,0-1 0-16,0-5 1 16,0-4-3-16,0 2-1 15,0-7-1-15,5-2 3 16,4-1-2-16,-4-2 1 15,5-1-7-15,0-2 4 16,4 2-2-16,2-1-2 0,-1-2 6 16,6-2-2-16,5 0 3 15,0 0-1-15,3 0 2 16,5 0-1-16,2 0 0 16,9 0 0-16,0-6 0 15,-2 1 1-15,7-1-1 16,-5 1 1-16,10 2 0 15,-9 0 3-15,-1 3-4 16,5 0 2-16,-3 0 2 16,-2 0-3-16,1 0 3 15,-1 0-1-15,1 0-2 16,-1 0 2-16,5-3-3 16,0 3 0-16,2 0 1 0,-6 0-1 15,2 0 3-15,-6 3-3 16,3 6 1-16,-9-4 7 15,9 3-8-15,-4-2 1 16,-2-3-1-16,3 0 2 16,3-3-2-16,-4 0 0 15,0 0-1-15,2-6 0 16,-1 0 1-16,-3 1 0 16,-2-1-1-16,2 6 0 15,-6 0 1-15,0 0-2 16,-6 0 5-16,2 0-5 15,-3 0 2-15,0 0 0 16,-2 0-1-16,6 0 0 0,-5 0 1 16,1 0 0-16,0 0-3 15,0 0 0-15,3 0 3 16,-3 0 0-16,0 0-2 16,-7 0 5-16,5 0-3 15,-9 0 0-15,1 0 0 16,-1 0-1-16,1 0 1 15,-1 0 0-15,4 0-2 16,2 0 2-16,0 3 0 16,5-3 0-16,-8 0 1 15,3 0-2-15,3 0 1 16,-7 0-1-16,4 0 1 16,-7-3-7-16,1 1 5 0,6-4 0 15,-7 3 2-15,-2 0-3 16,-3 1 3-16,6 2 0 15,-1 0-1-15,-4 0 2 16,2 0-2-16,-1 0 1 16,2-4 0-16,-2 4 1 15,-1 0-1-15,6-2-4 16,-6 2 3-16,-2 0-2 16,3 0 2-16,-1 0-1 15,-5 0 3-15,6 0-3 16,-6 0 2-16,5 0 0 0,-1 0-2 15,-2 0 2 1,1 0 0-16,3 0 0 16,-1 0 0-16,0 0-1 0,1 0 1 15,2 0 0-15,-6 0-3 16,4 0 4-16,-3 0-1 16,-3 0 0-16,1 0 0 15,-1 0-2-15,0 0 1 16,0 0 1-16,0-3-3 15,6-6 3-15,-6 3 0 16,3-2 0-16,-2-3 1 16,-5 0 2-16,-1-3-3 15,4-3 1-15,-3 0 5 0,-1-2-6 16,0 1 1 0,0-2 2-16,0 6 2 0,0 1 9 15,0 1 4-15,-1 6 0 16,-3 0 2-16,3 6-10 15,1 0 1-15,0 0-11 16,0 0-4-16,0 0-8 16,-6 0-25-16,1 0-56 15,-9 0-144-15</inkml:trace>
  <inkml:trace contextRef="#ctx0" brushRef="#br0" timeOffset="91473.45">11338 12101 931 0,'0'0'97'15,"0"0"-48"-15,0 0 48 16,0 0-8-16,0 0-14 15,0 0-29-15,-8-6-14 16,8 6-3-16,0 0-2 16,0 0 4-16,0 0 3 15,0 0-16-15,0 0-5 16,0 0-12-16,0 12 0 16,0 5 3-16,8-1-3 15,-1 4 2-15,2-6-1 16,-4 1-1-16,5-4 3 15,-5 0-4-15,6-3 0 0,-3-2-1 16,-1 2 1-16,2-2 0 16,-2-2-1-16,1 0 1 15,-1 0-1-15,2-4 1 16,1 2 0-16,4-2-2 16,-2 4 2-16,7-4 0 15,-2 0 0-15,7 0 0 16,2 0 1-16,3 0-1 15,2 0 0-15,6 0 0 16,0 0 0-16,5 0 0 16,-1-4 0-16,-5-2 2 15,2 4 1-15,-10 0-2 16,1 2 0-16,6 0 10 0,-4 0-7 16,5 0 5-1,3 0-6-15,8 0 0 0,3 0 1 16,1 0-4-16,-1 0 1 15,0 0-1-15,0 0 2 16,-3 0-2-16,3 0 0 16,-4 0 1-16,8 0-2 15,-3 0 1-15,1 0 0 16,3 0-1-16,-5 0 3 16,-5 0-2-16,0 0 0 15,-9 0 0-15,0 0-2 16,0 2 3-16,-1 4-1 15,1-4 0-15,3-2 0 16,-2 4 0-16,-3-4 0 0,7 0 0 16,-6 0-3-16,5 0 0 15,-4 0 0-15,0 0 3 16,-2 0-4-16,2 0-1 16,-1 0 2-16,1-6-4 15,-5 0 6-15,-2 0-5 16,-3 0 6-16,-5 4-1 15,0 2 2-15,-8 0-1 16,8 0 0-16,-7 0 2 16,-2 0 2-16,-2 0-4 15,-1 0 0-15,1 0 0 16,1 0 1-16,-3 2-1 16,-3-2 0-16,-3 0 0 0,-2 0-3 15,3 0 3-15,-3 0-4 16,2-2 2-16,2-6 4 15,-3-1-1-15,3-2-1 16,-2 2 1-16,-2 1 1 16,0 0-2-16,0-1 0 15,0 0 3-15,0-1-3 16,0 0 3-16,0 2-3 16,0 2 2-16,0 1-4 15,-2 2-3-15,-2 3-18 16,-1 0-101-16,-2 6-287 15</inkml:trace>
  <inkml:trace contextRef="#ctx0" brushRef="#br0" timeOffset="93245.08">16192 12152 929 0,'0'0'19'0,"0"0"-11"16,0 0 84-16,0 0 16 15,0 0-36-15,0 0-9 0,0 0 4 16,0 0-20-1,0 0-16-15,0 0 0 0,0 0-8 16,0 0-11-16,6 2 2 16,4 10-3-16,4 2 6 15,5 3-5-15,1-3-10 16,1 0-2-16,5-2 2 16,3-2-1-16,2 0-1 15,9-8 2-15,-4 1-1 16,5-3 1-16,-1 0-2 15,1 0 0-15,-1 0 1 16,5 0-1-16,5-3 0 16,-2 3 0-16,7 0 2 15,4 0-2-15,-3 0 0 16,0 0 0-16,4 0-2 0,2-2 1 16,7-2 1-16,7 2 2 15,-4-2 0-15,4 0-3 16,-2-2 2-16,-4 2-1 15,-8-1 6-15,6 2-5 16,-8 3 3-16,-2 0-1 16,-1 0-2-16,0 0 4 15,3 0-4-15,4 0 0 16,-2 3 2-16,-2 2-3 16,-4 1 0-16,-6-2-2 15,1-4 5-15,-1 0-7 16,2 0 5-16,-2 0-1 0,-5 0 0 15,-1 0 2 1,-2 0-2-16,-3 0 0 0,-1 0 1 16,5 0 0-16,-1 0-1 15,-1 0 0-15,0 0 0 16,4 0 0-16,-5 0 0 16,-1 0-2-16,-2 0-3 15,-3 0 4-15,-1 0-3 16,-1 0 4-16,-1 0-1 15,0 0 1-15,4 0-1 16,-4 0 1-16,5 0 0 16,-1 0 1-16,-1 0-1 15,-1 0-1-15,-1 2 0 0,-6 4 2 16,0 0-3 0,0-1 2-16,0 0 0 0,3-1-1 15,0-2-1-15,-3-2-9 16,5 0-7-16,0 0-4 15,0 0 5-15,-2-2 4 16,-4-2 8-16,-3 4 2 16,-3-2 4-16,2 2-1 15,-2 0 0-15,-2-3 2 16,2 0-4-16,0-3 2 16,-2 0 0-16,2 2-1 15,-4-2-1-15,9 0-6 16,-6 0 5-16,-3 0-4 15,1 4 7-15,1-4-2 16,-2 0-3-16,-2 4 5 0,0-1-6 16,-2 0-4-16,-1 0 9 15,0 0-14-15,1-2-7 16,-8 2 11-16,2 3 10 16,-5 0-2-16,0 0 3 15,0 0 0-15,0-3 5 16,0 3 0-16,0-2 6 15,0-4-4-15,0 3 0 16,0-2 8-16,0-1-10 16,0-2 10-16,0 2 0 15,0-3-14-15,0 0 3 16,0-2-4-16,0-3 3 0,0 0-6 16,0 0 3-16,0 2-5 15,0 2-2-15,0 4-12 16,-5 6-8-16,-5 0-13 15,-4 0-107-15,-2 16-390 16</inkml:trace>
  <inkml:trace contextRef="#ctx0" brushRef="#br0" timeOffset="101997.59">14826 13321 1122 0,'0'0'133'0,"0"0"-117"15,0 0 64-15,0 0 51 16,0 0-73-16,0 0-21 16,0 0-2-16,-15-6-7 15,15 6 6-15,0 0-10 16,0 0-10-16,0 0-1 16,0 0-5-16,0 0-1 15,0 0-5-15,0 0 0 0,0-3 0 16,2 0-2-16,11 1 0 15,8-2 3-15,3-4-2 16,-1 2 2-16,4-2-3 16,-1 2 1-16,-4 0-2 15,-3 1 1-15,2 2 0 16,-11 0-2-16,-4 3-3 16,-1 0-1-16,-5 0 1 15,0 0-5-15,0 0 5 16,0 0-14-16,0 0-12 15,8-3-43-15,-6-2-181 16,3 5-662-16</inkml:trace>
  <inkml:trace contextRef="#ctx0" brushRef="#br0" timeOffset="104268.18">21574 13414 828 0,'0'0'261'16,"0"0"-206"-16,0 0 112 15,0 0-48-15,0 0-56 0,0 0-43 16,-4 0-6-16,4-4 2 16,0 4-13-16,0 0 3 15,0 0 7 1,0 0 5-16,0 0 9 0,0 0-1 15,0 0-18-15,4 0 4 16,8-2 5-16,12-1-3 16,5 0-4-16,4-3-8 15,7 0 2-15,1 2-4 16,4-2 2-16,0 2-6 16,-6 0 4-16,-8 0-4 15,-5 2 1-15,-5-2-5 16,-6 4 3-16,-6 0-11 15,1 0-16-15,-6 0 1 16,-3 0-37-16,-1 0-44 0,0 0-113 16,-1 10-480-1</inkml:trace>
  <inkml:trace contextRef="#ctx0" brushRef="#br0" timeOffset="105334.53">26871 13315 679 0,'0'0'411'15,"0"0"-388"-15,0 0 35 16,0 0 67-16,0 0-22 0,0 0-59 16,-9-3-29-16,9 3 4 15,0 0-12-15,11 0-7 16,9 0 5-16,10 5-2 15,1 1 6-15,3-3-9 16,2 3 3-16,4-6 0 16,-6 0-3-16,-1 2 0 15,-4 1-1-15,-3-3 1 16,-5 0 0-16,-4 0-6 16,-5 0-23-16,-9 0-51 15,-3 3-146-15,0 0-399 16</inkml:trace>
  <inkml:trace contextRef="#ctx0" brushRef="#br0" timeOffset="129789.9">4455 7732 779 0,'0'0'197'0,"0"0"-185"15,0 0 137-15,0 0-41 16,0 0-28-16,0 0-24 16,0 0-11-16,0 0 16 15,-16-31-14-15,16 31 0 16,0 0-6-16,0 0-11 15,0 0 7-15,0 0-15 16,0 0-11-16,0 0 2 0,0 0-9 16,0 0 3-1,0 0-7-15,0 0 3 0,5 0-3 16,14 0 0-16,4-2 4 16,1 2 5-16,-4 0-7 15,11 0 4-15,-1 0-2 16,1 0-4-16,0 0 7 15,3 0-5-15,-3 0-2 16,-2 2 1-16,1-2 2 16,-4 0-3-16,-6 0 0 15,6 0 2-15,-5 0 1 16,-2-6-3-16,-4 6 0 16,-4-5 0-16,8 2 1 15,-9 1-1-15,2-2 0 16,-2-2-2-16,-1 2 0 0,1 0-3 15,-5 2-3-15,-5-2 6 16,0 4-4-16,0 0 6 16,0 0 0-16,0-2 2 15,0-4 1-15,0-2-3 16,0-4-8-16,-5 1 6 16,0-3-7-16,0 2 4 15,-4 2 4-15,4 1 1 16,-2 0 4-16,-1 1-2 15,2 6 3-15,0-4 8 16,0 3-7-16,6 3 4 16,-3 0-2-16,3 0-7 15,0 0 4-15,0 0-5 0,0 0-5 16,0 0 2-16,9 0-7 16,6 3 10-16,2 5 0 15,7-2 1-15,2 0-1 16,0 2 0-16,-2 0 0 15,2 0-2-15,-5 7 4 16,-2-4-3-16,-9 3 1 16,4-3 0-16,-9 1 0 15,-3-4 0-15,-2 0 0 16,0 4 7-16,0 0-1 16,-11 2 7-16,-9 3 2 15,1-3-10-15,-2-4 13 0,0 2-8 16,6-4-8-1,4-4-1-15,1 1-1 0,2-5-2 16,2 3-7-16,5 0-23 16,-5-3-15-16,3 3-35 15,-2 2-81-15,3-2-282 16</inkml:trace>
  <inkml:trace contextRef="#ctx0" brushRef="#br0" timeOffset="130656.07">8498 6595 1338 0,'0'0'288'0,"0"0"-288"15,0 0 57-15,0 0 5 16,0 0-37-16,0 0-25 15,10 0 1-15,-10 0-1 16,5 0-6-16,-5 0 1 16,5 0-28-16,-5 0-82 15,0 2-255-15</inkml:trace>
  <inkml:trace contextRef="#ctx0" brushRef="#br0" timeOffset="131313.87">6072 7760 1501 0,'0'0'123'0,"0"0"-109"0,0 0 53 15,0 0-19-15,0 0-48 16,0 0 0-16,5 10-61 16,-5 6-153-16</inkml:trace>
  <inkml:trace contextRef="#ctx0" brushRef="#br0" timeOffset="180183.05">8610 6744 585 0,'0'0'612'16,"0"0"-591"-16,0 0-14 16,0 0 101-16,0 0-54 15,0 0-22-15,0 0-15 0,-21 0 9 16,21 0-3-16,0 0 8 15,0 0 7-15,0 0-14 16,0 0 3-16,0 0-1 16,0 0-13-16,0 0 0 15,0 0-13-15,0-2 0 16,15-6 0-16,1-2 0 16,8 2 2-16,-3 0-1 15,-1 0 2-15,1-2-1 16,0 2-2-16,-2 3 0 15,1-1 1-15,-4 1 0 16,-6 2-1-16,-1 0 0 16,-4 3-1-16,-5 0-2 15,0 0-6-15,0 0-23 0,0 0-10 16,0 0-57-16,0 0-151 16</inkml:trace>
  <inkml:trace contextRef="#ctx0" brushRef="#br0" timeOffset="181069.56">6639 7964 1233 0,'0'0'143'0,"0"0"-124"16,0 0 80-16,0 0-33 16,0 0-46-16,0 0-15 15,53-12-5-15,-25 6 2 16,1 2-4-16,7 0-7 16,-10 4-79-16,-12 0-225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31T07:40:15.1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8639 10307 391 0,'0'0'35'15,"0"0"26"-15,0 0 167 16,0 0-73-16,0 0-71 15,0 0-17-15,0 0-14 0,0 0 7 16,0-10-4-16,0 10-11 16,0 0 4-16,0 0 2 15,0 10-9-15,-4 6-11 16,-2 4-17-16,-5 3 19 16,-3 1-7-16,4 11-9 15,1 5 11-15,-3 7-11 16,-3 7-9-16,1 5 14 15,-1-3-12-15,-1 3 7 16,6-5-6-16,1-5-11 16,4-10 2-16,3-5-2 15,2-8-1-15,0-10 0 0,0-5-16 16,0-5-21-16,0-3-40 16,0-3-51-16,-3 0-52 15,-9 0-161-15</inkml:trace>
  <inkml:trace contextRef="#ctx0" brushRef="#br0" timeOffset="338.85">8330 10893 958 0,'0'0'111'0,"0"0"-109"15,0 0 110-15,0 0-7 0,0 0-37 16,-5 104-27-16,5-66-3 16,0 1-4-16,2 3 5 15,8-3-19-15,4-1-2 16,2-8-11-16,3-7-7 16,1-7 5-16,1-4-5 15,-6-6-1-15,10-6-1 16,-5 0 4-16,1-20-2 15,0-2 0-15,-1-9-2 16,-1-7 2-16,-7 5-3 16,-3-1 0-16,1 6-10 0,-10 8-39 15,0 9-28 1,0 11-40-16,0 3-164 0</inkml:trace>
  <inkml:trace contextRef="#ctx0" brushRef="#br0" timeOffset="7605.01">20861 13066 908 0,'0'0'74'16,"0"0"60"-16,0 0 9 15,0 0-53-15,0 0-47 16,0 0-18-16,-9 0 2 16,9 0-1-16,4 0-16 0,16 0 9 15,6 0 7-15,10 0-16 16,4 3 4-16,5 3 0 16,1 2 16-16,6 4-8 15,-2 2-9-15,0 0-5 16,0 0-2-16,0 0-4 15,-7-3-1-15,1-5-1 16,-7-6 2-16,-8 0-4 16,-10 0-5-16,-9 0-18 15,-5 0-22-15,-5 0-26 0,0 0 6 16,0-3-129 0,-8-5-259-16,1-1-242 0</inkml:trace>
  <inkml:trace contextRef="#ctx0" brushRef="#br0" timeOffset="7934.9">21472 13032 1087 0,'0'0'124'16,"0"0"19"-16,0 0-64 16,0 0-34-16,0 0-31 15,0 0-11-15,5 12-2 16,18 5 0-16,10-3 3 15,-1 2 0-15,3-2-2 16,1 0 0-16,-7-2-2 0,-5 2 1 16,-8 3 0-1,-9 0 2-15,-7 6 7 0,0 3 18 16,-7 1 12-16,-17 1 6 16,-2-2-16-16,-5-3 1 15,2-1 0-15,-1-8-8 16,4-2-10-16,2-4-8 15,9-2-3-15,4-4-4 16,10-2-8-16,1 0-46 16,0 0-72-16,10-22-460 15</inkml:trace>
  <inkml:trace contextRef="#ctx0" brushRef="#br0" timeOffset="10581.12">22923 12725 1128 0,'0'0'140'16,"0"0"-120"-16,0 0 49 15,0 0 24-15,0 0-54 16,0 0-16-16,0-11-2 0,0 11-11 16,0 0-4-1,0 17-4-15,0 17-1 0,0 16 13 16,0 13 14-16,0 6-14 15,-4 8 6-15,-6-1-8 16,1 6-1-16,2-3-2 16,-1-8-6-16,1-7 3 15,7-7-4-15,0-9-2 16,0-15 2-16,0-9 0 16,0-10-2-16,2-6 0 15,3-5 2-15,-2 0-2 16,2-1 0-16,2-2 0 0,2 0 6 15,15 0-6-15,7 0 4 16,5-8-3 0,14 2 1-16,2 0-3 0,8 4 1 15,9 2 0-15,3 0-1 16,13 0 1-16,1 0 0 16,2 8-1-16,6 6 3 15,5 3-3-15,4 1 1 16,0 2 0-16,8-6-4 15,6-4 1-15,12-1-2 16,0-6 0-16,6-3-23 16,-13 0 8-16,-7 0-1 15,-13 2-9-15,-16 4 27 16,-12 3 0-16,-15 2 3 16,-9 0 0-16,-2 3-1 0,-10-6-3 15,1 2-4-15,3-5-4 16,-3-5 12-16,1 0-1 15,-4 0 1-15,-5 0 0 16,-2 0 2-16,-8 0-1 16,-7 0 2-16,-2-5 0 15,-2-1-1-15,1-2 0 16,2-10 1-16,3-2-3 16,-2-5-2-16,-2-5 0 15,-4-5 1-15,-1-1 1 16,-2-10 2-16,1-5 1 15,-3-5-3-15,-3-17 0 16,0-9 1-16,-3-8-1 0,-10-6 0 16,0 2 0-1,1 10 3-15,1 13 0 0,1 15 25 16,1 14 4-16,1 11-5 16,6 5-10-16,-1 9-15 15,3 3 0-15,0 5 9 16,0 1-11-16,0 5 2 15,0 1-2-15,0 2-1 16,0 0 0-16,0 0-1 16,0 0 2-16,-2 0-2 15,-7 0-2-15,-3 0 4 16,-7 0 1-16,-12 5 0 0,-5-5-1 16,-12 0 0-16,-6 0 0 15,-9 0-3-15,-15 0 3 16,-8 0 0-16,-9 0 0 15,1 3 2-15,6-3-2 16,-2 0 0-16,7 0 0 16,-1 0 1-16,3 0 2 15,0 0-3-15,-5 0 3 16,0-3-2-16,1 3 2 16,8 0-3-16,3 0 0 15,7 0-2-15,5 0 4 16,1 0-2-16,8 0 1 15,5 0 2-15,-1-3 3 16,0 1-6-16,-3 2 4 16,-3 0 1-16,-2 0-5 0,2 0 0 15,5 0 4-15,5 0-4 16,14 0 3-16,0 0-3 16,12 0 0-16,7-6 0 15,-2 0-1-15,7 0-1 16,4 4-10-16,-2-2-14 15,5 2-10-15,-5 2-6 16,-6 0 12-16,1 0-13 16,-6 0-37-16,-4 0 4 15,4 8-17-15,2-2-106 16,6-3-323-16</inkml:trace>
  <inkml:trace contextRef="#ctx0" brushRef="#br0" timeOffset="11101.35">23672 12931 989 0,'0'0'20'16,"0"0"13"-16,0 0 129 15,0 0-16-15,0 0-77 16,0 0-27-16,2-34-19 0,-2 56-19 16,0 10 9-16,-7 13 3 15,-2 5-4-15,2 7 2 16,2 5-5-16,-3 1-1 15,1-8 3-15,1-1-6 16,6-11-2-16,0-9-3 16,0-9-1-16,0-14-13 15,11-2-30-15,4-9-45 16,6-9-24-16,3-16-108 16,2-6-416-16</inkml:trace>
  <inkml:trace contextRef="#ctx0" brushRef="#br0" timeOffset="11475.91">23999 13244 927 0,'0'0'237'16,"0"0"-205"-16,0 0 85 15,0 0-43-15,0 0-37 16,0 0 1-16,-53-3 1 15,36 6-18-15,-2 14 14 16,3 3-14-16,2 6-9 16,9-4-8-16,5 1-4 15,0-3-1-15,11-6 0 0,13-4-4 16,10-6-3 0,-1-4-2-16,5-4 1 0,-7-10 8 15,-11-2-1-15,-6-2 2 16,-9 2 19-16,-5 5 4 15,0-3 5-15,-13 2-9 16,-3 4-12-16,1-1-4 16,-1 6-3-16,11 3-7 15,1 0-21-15,4 0-37 16,0 0-98-16,16 0-161 16,8 0-64-16</inkml:trace>
  <inkml:trace contextRef="#ctx0" brushRef="#br0" timeOffset="12096.16">24516 13238 695 0,'0'0'379'0,"0"0"-377"15,0 0 162-15,0 0-44 16,0 0-56-16,0 0-16 15,-95-24-20-15,78 38-14 16,2 5 7-16,4 3-10 16,8 4-10-16,3 0 0 15,0-4-1-15,20-3 0 16,10-5-17-16,1-8-12 0,8-6 20 16,1 0-16-16,-2-10-9 15,0-16 29-15,-7 1-13 16,-9-7 18-16,-6 7 6 15,-8 2-2-15,-8 10 39 16,0 1-10-16,0 6 19 16,-8 6-24-16,1 0-20 15,-4 12 2-15,3 13-10 16,3 15 4-16,0 10-3 16,3 7-1-16,2-1 0 15,0 3 1-15,0-4-1 16,0-8-5-16,0-5-1 0,0-8-5 15,0-11 7-15,0-9-2 16,0-2-2-16,0-12 3 16,0 0-8-16,0 0 8 15,0 0 4-15,-16-18-26 16,1-2 0-16,-9 1 18 16,0-3 9-16,-4-2 7 15,4 8 5-15,5 2 23 16,3-1-7-16,11 1-9 15,5-2 3-15,14-8-22 16,17-1 6-16,14-3-12 16,7-3 2-16,3 6 3 15,1 2-2-15,0 3-17 16,-5 0-6-16,-2 6-78 16,-5-2-219-16</inkml:trace>
  <inkml:trace contextRef="#ctx0" brushRef="#br0" timeOffset="12742.3">26618 13086 918 0,'0'0'109'15,"0"0"-2"-15,0 0 41 16,0 0-56-16,0 0-40 16,0 0-26-16,-54 11-6 15,54-11 0-15,0 0 14 16,0 0 1-16,9 0-11 16,3 3 7-16,12-3-9 15,0 0-7-15,7 0 13 16,5 0-19-16,0 0-5 15,9 0 3-15,-9 0-5 0,-1 0-2 16,-9 0 0-16,-2 0-1 16,-9 0-1-16,1 0 0 15,-1 0-11-15,-4 3 3 16,-1-1-15-16,-1-2-18 16,1 0-47-16,4 0-77 15,-2-5-229-15</inkml:trace>
  <inkml:trace contextRef="#ctx0" brushRef="#br0" timeOffset="13087.35">27129 12937 1311 0,'0'0'0'15,"0"0"0"-15,0 0 0 16,0 0 15-16,0 0 12 16,107 70 1-16,-67-53-8 15,-1 0-4-15,-3 0-11 16,-6 0 3-16,-8-1-1 16,-6-2 2-16,-11-2 15 15,-5 0-4-15,0-4 9 16,0 3 9-16,-16-2-1 15,-6 2 5-15,-7 3-6 0,-8-2-17 16,0 2-7-16,6-4-12 16,8 0-1-16,6-2-1 15,12-3-38-15,5-2-50 16,3 0-179-16</inkml:trace>
  <inkml:trace contextRef="#ctx0" brushRef="#br0" timeOffset="17263.08">28368 12998 264 0,'0'0'291'15,"0"0"-246"-15,0 0 139 16,29-95 10-16,-27 70-31 16,3 7-35-16,-2 10-19 15,-3 4-25-15,0 4-26 16,0 0-38-16,0 10-20 16,0 12 0-16,0 15 2 15,0 8 16-15,0 9 4 16,0 2-11-16,0 3 2 15,-8-6-10-15,1-1-3 16,2-7 2-16,1-14 0 0,3-11-3 16,1-9 1-16,0-6-15 15,0-5 0-15,0-11-12 16,0-23 7-16,6-14 4 16,3-11-24-16,-4-3 12 15,-3-3-2-15,-2 0-7 16,0 0-14-16,3 12-28 15,4 1 48-15,2 11 31 16,6 3 0-16,4 8 5 16,7 1 2-16,5 13-5 15,4-2-2-15,3 10 0 16,1 6 0-16,1 2 0 16,-9 5 13-16,-2 14 30 15,-12 1-14-15,-6 6-7 0,-4-7 0 16,-7 5-7-16,0-2 8 15,0 0 25-15,-18 3-16 16,6 1-2-16,-2-3-5 16,8-6-24-16,0-6 0 15,6-3-1-15,0-2-21 16,2 0 2-16,12 0 0 16,3 0 4-16,6 4 5 15,-3 2 10-15,-3 2-5 16,-1 5 5-16,-7-1 0 0,-9 4 4 15,0 1-2 1,0 5 14-16,-19 0 5 0,-4 0 0 16,-10 3 6-16,2-5-11 15,-1 0 6-15,-1-7-9 16,7-2-13-16,2-6 1 16,9-3-1-16,8-4-16 15,7-4-23-15,0 0-65 16,7 0-171-16,22-18-738 15</inkml:trace>
  <inkml:trace contextRef="#ctx0" brushRef="#br0" timeOffset="17608.8">29050 13174 731 0,'0'0'507'16,"0"0"-505"-16,0 0 25 15,0 0 76-15,0 0-55 16,0 0-7-16,-74-31 5 16,57 45-38-16,-2 5 4 15,8 7 3-15,1 2-11 16,10-5-2-16,0-1-2 16,5-4-6-16,16-8-5 15,8-4-12-15,2-6 3 16,4-2 2-16,-10-18-13 15,0-6 31-15,-13-2 8 16,-7 3 4-16,-5-1 11 0,0 1-3 16,-5 7 3-16,-11 4-19 15,1 8-4-15,6 2-2 16,4 4-24-16,5 0-33 16,5 0-97-16,19 0-230 15</inkml:trace>
  <inkml:trace contextRef="#ctx0" brushRef="#br0" timeOffset="17947.14">29365 13123 892 0,'0'0'394'0,"0"0"-391"15,-91-6 75-15,60 6-13 0,7 14-46 16,8 3 6-16,9 0-15 15,7 2-7-15,0 1-3 16,11-2 0-16,18-4-18 16,12-12-10-16,11-2-22 15,3 0 8-15,-5-10-9 16,-14-8-9-16,-12 2 55 16,-13-2 5-16,-11 4 77 15,0-3 15-15,-11 3-43 16,-9 6 4-16,4 0-22 0,-1 2-22 15,7 2-6-15,8 2-3 16,2-4-40-16,7-2-60 16,22-3-162-16,7-6-84 15,7-3-433-15</inkml:trace>
  <inkml:trace contextRef="#ctx0" brushRef="#br0" timeOffset="18180.41">29727 12508 1171 0,'0'0'124'0,"0"0"-88"15,0 0 46-15,0 0-69 0,0 0-6 16,0 75 16 0,0-15 3-16,-4 11 0 0,-2 10-15 15,-5 4 1-15,1-6-4 16,0-12-7-16,1-12 2 15,6-7-3-15,3-12-32 16,0-11-74-16,8-17-171 16,13-8-851-16</inkml:trace>
  <inkml:trace contextRef="#ctx0" brushRef="#br0" timeOffset="18554.6">29894 13055 322 0,'0'0'784'16,"0"0"-780"-16,0 0 60 15,0 0-10-15,0 0-48 16,88 42-3-16,-64-42 8 16,0 0-6-16,-2 0-5 15,1 0-1-15,-8-6-16 16,1-7-2-16,-6 1-11 15,-5-2 30-15,-5-2 10 16,0 2 24-16,-8-4-6 16,-8 4 22-16,-6 3 12 0,-2-1-18 15,0 4-12 1,1 8 9-16,-1 0-11 0,5 3-16 16,2 14-2-16,1 2 3 15,3 7-10-15,8 2 2 16,5-2-7-16,0-1-1 15,13-3-5-15,13-2-49 16,12-14-50-16,7-6-160 16,8 0-747-16</inkml:trace>
  <inkml:trace contextRef="#ctx0" brushRef="#br0" timeOffset="18943.6">30406 13016 196 0,'0'0'920'0,"0"0"-911"16,0 0 42-16,0 0 80 15,0 0-39-15,-93-29-29 16,70 32-21-16,3 14-15 16,2 0-9-16,5 3-12 15,2 2 7-15,9-2-13 16,2-1 0-16,0-1 0 15,7-7-5-15,17-6-3 16,7-5-7-16,0 0-29 16,6-10 4-16,-5-8-8 15,-6-2-2-15,-5 7 34 16,-11-1 16-16,-1 5 2 16,-9 6 2-16,0 3 35 0,0 0 56 15,0 0-65-15,-4 12-18 16,-4 5 2-16,1-1-11 15,3 2 0-15,4-4-3 16,0-4-14-16,23-6-39 16,4-4-96-16,8 0-212 15,4-18-606-15</inkml:trace>
  <inkml:trace contextRef="#ctx0" brushRef="#br0" timeOffset="19303.12">30719 13002 1087 0,'0'0'148'0,"0"0"-118"16,0 0 57-16,0 0-34 15,0 0-29-15,0 0 14 16,0 39-6-16,0-25-17 16,0-3-9-16,0-2-6 15,9-3 0-15,1-1-1 16,2-5-8-16,11 0-4 15,-6 0-15-15,7-14 16 16,0-3-2-16,-3-2-3 16,-1-1 0-16,-2 0 13 15,-5 6-2-15,-2 5 6 16,-8 9 5-16,-3 0 25 0,0 0 26 16,0 6-44-16,5 5-2 15,-3 6 15-15,7-2-19 16,3 1 0-16,-2-2-6 15,6 0 2-15,1-5-4 16,-2 2-27-16,-3-8-86 16,-1-3-372-16</inkml:trace>
  <inkml:trace contextRef="#ctx0" brushRef="#br0" timeOffset="32123.18">8751 9533 1113 0,'0'0'118'0,"46"90"5"16,-11-25-9-16,1 6-42 15,4-1-22-15,1-5-30 16,-1-8-18-16,-1-9 5 15,-3-11-7-15,-5-7 0 16,-7-7 1-16,-8-6 0 16,-1 0-1-16,-6-5 0 15,-4-2-7-15,-5 2 6 16,0-1 0-16,0-3-7 16,-3 1-25-16,-13-4-48 15,-8-2-96-15,2-3-252 16</inkml:trace>
  <inkml:trace contextRef="#ctx0" brushRef="#br0" timeOffset="32410.78">8513 10224 287 0,'0'0'1040'0,"0"0"-1006"16,0 0 75-16,0 0 11 15,0 0-63-15,0 0-16 16,-34 4-20-16,78-28-3 16,22-12 31-16,15-17-31 0,19-16-5 15,1-6-10-15,1-8-3 16,-6 10 3-16,-11 11-3 16,-18 19-3-16,-17 19-6 15,-19 12-13-15,-15 9 1 16,-11 3-21-16,-5 0-57 15,0 19-120-15,-21 10-857 16</inkml:trace>
  <inkml:trace contextRef="#ctx0" brushRef="#br0" timeOffset="37213.44">6692 12787 523 0,'0'0'247'16,"0"0"-227"-16,0 0-20 16,0 0 141-16,0 0 12 15,0 0-62-15,0 0-26 0,0-12 0 16,0 12-17-16,0 0-6 16,0 0-11-16,0 0-27 15,0 0 7-15,0 0-7 16,0 0-4-16,0 6 16 15,0 8-9-15,0 9 15 16,0 7 1-16,0 5-11 16,0 1 3-16,0 2-6 15,2-5-3-15,3 1 5 16,-1-3-10-16,-3 0 4 16,3 0-3-16,-2 0 1 15,3 3 1-15,-5 6-3 16,3 2-1-16,-3 3 10 0,2 0-8 15,-2 3 1-15,3 0 2 16,-3 0-3-16,0-2 1 16,0-4-3-16,0-3 0 15,0 3 4-15,0-2-3 16,0-1 2-16,5-2 0 16,-5-3 0-16,6-6 1 15,-5-2-4-15,3-7 0 16,1-5-2-16,-5 4 2 15,5-4 0-15,0 5 0 16,0 1 3-16,6 2-5 16,-3 2 2-16,-1-2 0 0,2 1-3 15,-2-3 5 1,3-4-2-16,-1-2 0 0,1 3 2 16,-5-3-5-16,6 0 3 15,-3 4 0-15,-1-8 1 16,-2 2-1-16,0-4 0 15,1 1 0-15,-3 2 2 16,2-2-2-16,0 1 0 16,-3 8 0-16,2-7-1 15,1 6 2-15,0-3-1 16,0 0 0-16,-5 1 2 16,5-5-3-16,-5 0 1 15,5-6 0-15,-1 2-2 16,-4-3 4-16,0-3-2 15,0 0 0-15,0 0 2 0,0 0-7 16,0 0 5-16,7 0-7 16,1 0 7-16,4 0-3 15,2 0 3-15,7 0-1 16,-2 0 4-16,3 0-3 16,2-5 0-16,6-1 0 15,-3 0 0-15,-3 0 1 16,11 0-1-16,-4 2 0 15,3-8 2-15,2 4 0 16,4-1-2-16,-7 1 0 16,1 2-1-16,6 0 1 15,-9 0 0-15,3 4 0 0,-3 2 3 16,-1-3-2-16,-3 3-1 16,2 0 0-16,2 0-1 15,-5 0 2-15,4 0-1 16,4 0 0-16,-3 0 2 15,9 0-2-15,-4 0 0 16,5 3 0-16,-1-1-2 16,5-2 1-16,-4 0 1 15,-2 4 0-15,3-4-2 16,-6 0-2-16,-2 0 3 16,6 0-3-16,-9 0 3 15,9 2-6-15,-4-2 6 16,0 0 1-16,4 0-3 0,-1 0-3 15,-3 0 4-15,1 0-5 16,-3 0 5-16,2 0-2 16,4-2 4-16,-4 2 0 15,0 0 0-15,2 0 0 16,-2 0 0-16,-1 0 0 16,-4 2-1-16,0 1-1 15,5 0 2-15,-7-3 0 16,7 0 3-16,-1 0-6 15,-4 0 2-15,0-3-3 16,-2 0 4-16,0 1-4 16,-1-2 4-16,-4 2 0 0,2-1 1 15,-2 0-5 1,-3-3 4-16,-1 4-10 0,-1-6 2 16,-1-2-7-16,-5 6 7 15,3-6 8-15,3 0-1 16,-4-2-1-16,-3 1 2 15,2-6-3-15,2 2-1 16,-1-1 5-16,-1 2-1 16,-4-6 0-16,-5 3 0 15,2-3-1-15,-3-2 1 16,1-1 0-16,0 1 0 16,0-2 1-16,0 5-1 15,-5 2 3-15,0-2-3 16,6-1 9-16,-6 0-9 15,5-2 0-15,-5-1 1 0,3-3 2 16,-1-2-3-16,1 3 5 16,-3-1 1-16,0 1 11 15,0 2-8-15,0-2-2 16,0 3 7-16,-3-4 3 16,-7 1-2-16,4-3-6 15,-4-4-9-15,5 1 4 16,0-5-4-16,1 4 0 15,-3 5 2-15,4-1-1 16,-2 2 6-16,3 0 7 16,-3 1-10-16,0-3 8 15,1-3-10-15,-1-1-2 0,0-2 1 16,0 1 0-16,5-1-1 16,-5 3 0-16,5 3 1 15,-5 0 1-15,-1 2-2 16,6 4 5-16,-5-3 9 15,2 1-11-15,-4-1 3 16,3 0-3-16,3 2-2 16,-3 1 1-16,4-1-2 15,0 6 0-15,0 3-2 16,0 3 4-16,0 3-2 16,0 2 0-16,0 2 1 15,0 4 1-15,0 0-2 16,0 0 0-16,0 0-2 0,0 0 2 15,0 0 0-15,0 0 0 16,0 0-3-16,0 0 1 16,0 0-8-16,0 0-16 15,-2 0-41-15,-8 0-113 16,-5 0-805-16</inkml:trace>
  <inkml:trace contextRef="#ctx0" brushRef="#br0" timeOffset="37894.11">9989 13583 1131 0,'0'0'63'0,"0"0"-46"16,0 0 149-16,0 0-50 16,0 0-50-16,0 0-9 15,-15-6-20-15,15 6-11 16,0 0-10-16,0 0-15 15,0 0-1-15,0 0-2 16,15 0 2-16,11 0-2 16,3 3 4-16,6 3-2 15,1-4 0-15,-5 1-12 16,-2-3 1-16,-3 0-20 16,-5 0-10-16,-7 0-26 15,-2 0-79-15,-9-3-87 16,2-5-65-16,-5-4-218 15</inkml:trace>
  <inkml:trace contextRef="#ctx0" brushRef="#br0" timeOffset="38193.71">10212 13484 882 0,'0'0'87'16,"0"0"-5"-16,0 0 88 16,0 0-61-16,0 0-66 15,0 0-10-15,-9-34 4 16,12 34-11-16,8 0 10 15,9 0-11-15,1 0-15 16,3 0 2-16,5 3-8 16,-1 5 3-16,1 4-1 15,8 4-1-15,-8-1 14 0,0 2-6 16,-8-4 0-16,-6 5 5 16,-4-6-7-16,-6 1 9 15,-5 1-2-15,0 6-3 16,0 0 15-16,-14 6-11 15,-3 1-7-15,-2-1-8 16,3-6-4-16,6-6-10 16,5-3-47-16,5-11-71 15,0-5-327-15</inkml:trace>
  <inkml:trace contextRef="#ctx0" brushRef="#br0" timeOffset="38928.98">3454 13837 396 0,'0'0'0'16,"0"0"-359"-16</inkml:trace>
  <inkml:trace contextRef="#ctx0" brushRef="#br0" timeOffset="39729.68">3600 13721 1286 0,'0'0'26'0,"0"0"-17"15,0 0 89-15,0 0-35 0,0 0-26 16,0 0-10-16,-15 62-22 16,15-16 10-16,0 4-2 15,0 4-5-15,0-4 2 16,0-2-8-16,0-8 0 15,0-11-2-15,0-13 1 16,0-13-1-16,0 0 0 16,0-3-5-16,0-3 5 15,0-20-19-15,0-11 1 16,0-7 15-16,-5-8-7 16,-4 1 9-16,-3 0 0 15,2 9 2-15,1 2-1 16,7 6 0-16,2 6 0 0,0 5 0 15,16 0-5 1,6 9 5-16,7-1-1 0,6 7 1 16,1 5-1-16,4 0 1 15,-4 0 0-15,-2 0 0 16,-8 5 1-16,0 7-1 16,-12-1 2-16,-9 1 1 15,-5 4 24-15,0 4 4 16,-4 3 2-16,-11-3 2 15,-6 0-24-15,11-10 1 16,0 2-12-16,6-10-4 16,2 2 2-16,2-2-19 0,6 7-18 15,9 2 19-15,16 0 2 16,-2 7-4-16,-3-4 3 16,-2 5 10-16,-8 1 6 15,-6 0 3-15,-5 8 0 16,-5-6 12-16,0 7 3 15,-8-4 15-15,-13-2 2 16,0-1-11-16,1-5 3 16,-1-5-13-16,-3-2-9 15,8-4-2-15,6 0-13 16,0-6-25-16,6 0-20 16,4 0-72-16,0-6-243 15</inkml:trace>
  <inkml:trace contextRef="#ctx0" brushRef="#br0" timeOffset="40107.33">4102 14066 1202 0,'0'0'46'15,"0"0"-39"-15,0 0 72 16,0 0-29-16,0 0 17 15,0 0-11-15,-66-12-31 16,56 26-2-16,5 8-11 0,-1 7-1 16,6-3 6-1,0-2-10-15,0-4-5 0,0-8-2 16,9-4-4-16,6-8-1 16,1 0-16-16,8-11-12 15,-7-12 0-15,4-5 13 16,-7 3 2-16,-9-1 18 15,-5 10 2-15,0 2 15 16,-5 2 5-16,-9 4-2 16,-3 5-1-16,1 3-11 15,3 0-5-15,7 0-3 16,1 0-21-16,5 0-35 16,5 3-120-16,16-3-224 15</inkml:trace>
  <inkml:trace contextRef="#ctx0" brushRef="#br0" timeOffset="40511.06">4439 14011 143 0,'0'0'1015'15,"0"0"-999"-15,0 0 34 16,0 0 72-16,0 0-85 15,0 0 6-15,-46 6-24 16,46 11-18-16,5 6-1 16,12 0 2-16,7-7-4 15,2-4 2-15,3-6-27 16,-3-6 7-16,3 0-28 0,-6-14-32 16,-9 0 35-16,-9-4 17 15,-5 1 28-15,0 0 28 16,-5 4 8-16,-9-1 27 15,-2-2-3-15,-4 6-6 16,4 1-9-16,6 4-20 16,1-1-7-16,9 6-2 15,0 0-16-15,0 0-3 16,0 0-38-16,4 0-9 16,11 0 13-16,6 0-8 15,-6 0-16-15,4 0-43 16,-3 0-112-16,4-6-371 15</inkml:trace>
  <inkml:trace contextRef="#ctx0" brushRef="#br0" timeOffset="41073.36">4854 13591 1114 0,'0'0'15'15,"0"0"6"-15,0 0 100 16,0 0-6-16,0 0-44 16,0 0-34-16,-15-11-15 15,15 39 2-15,0 15-12 16,-5 16 2-16,-1 11 3 15,1 7-13-15,0-1-3 16,5-2-1-16,0-5-9 16,0-15-10-16,0-15-68 0,16-15-133 15,-1-19-226-15</inkml:trace>
  <inkml:trace contextRef="#ctx0" brushRef="#br0" timeOffset="41397.22">4934 14062 1111 0,'0'0'172'16,"0"0"-150"-16,0 0-9 15,0 0 13-15,0 0 5 16,0 0-11-16,72 0-8 16,-57 0-10-16,4 0 2 15,-8-8-4-15,-1 0-15 0,-5-1 4 16,-5-2-9-16,0 2 16 15,0 3 4-15,-10 4 5 16,-1 0 23-16,-4 2 23 16,5 0-2-16,-4 0-11 15,4 8-9-15,-1 11-7 16,6 4-10-16,0 2-9 16,5 1-2-16,0 2-1 15,0-5-26-15,15-7-32 16,9-7-53-16,4-9-105 15,1 0-424-15</inkml:trace>
  <inkml:trace contextRef="#ctx0" brushRef="#br0" timeOffset="42092.14">5264 14015 888 0,'0'0'258'0,"0"0"-254"15,0 0 101-15,0 0 15 16,0 0-45-16,0 0-14 16,-81 11-11-16,74 3-24 15,2 6-4-15,2 2-9 16,1 1-7-16,2-1 1 16,0-4-7-16,0-4-2 15,2-8 2-15,13-4-25 0,-1-2-13 16,12-8-19-1,-2-15-14-15,-2-3 29 16,-3-2-47-16,0 6 2 0,-8 2 61 16,-4 9 26-16,-7 5 17 15,3 6 73-15,-3 0 18 16,0 0-20-16,0 0-34 16,0 6-24-16,0 5-1 15,0 0-11-15,0 6 3 16,0 1-9-16,2-2-9 15,3-2-4-15,4-5 1 16,1-4-10-16,0-5-13 16,11 0-31-16,0-5-43 0,3-15-39 15,-4-3-74-15,4 7-17 16,-8 4 56-16,-9 6 165 16,-4 6 6-16,-1 0 127 15,-2 0 71-15,3 0-35 16,-3 9-46-16,6 5-13 15,4 5-44-15,-5-1-15 16,5 4 5-16,-4-5-20 16,-1-3-19-16,3-6-9 15,-2-4 1-15,4-4-6 16,2 0-9-16,7-14-33 16,5-12-5-16,-2-2-13 15,3 3-5-15,-5 7 53 16,-9 10 15-16,-6 8 15 15,-5 0 9-15,3 0 28 0,-3 8-7 16,0 10-30-16,5 7 13 16,-3-5-25-16,12 0-3 15,1-12-23-15,15-8-124 16,2 0-239-16</inkml:trace>
  <inkml:trace contextRef="#ctx0" brushRef="#br0" timeOffset="42441.36">6158 13772 1320 0,'0'0'130'0,"0"0"-113"16,0 0 30-16,0 0-27 15,0 0-11-15,0 0 12 0,66 23-19 16,-40-21 1-1,-1-2-3-15,5 0-7 0,-4 0-30 16,-6 0-42-16,-6-2-39 16,-4-4-69-16,-10 3-170 15</inkml:trace>
  <inkml:trace contextRef="#ctx0" brushRef="#br0" timeOffset="42754.07">6318 13637 1179 0,'0'0'102'16,"0"0"-29"-16,0 0 5 15,0 0-49-15,0 0-22 0,0 0-1 16,37 6 15-16,-17 4-18 16,4 4-3-16,-1-2 9 15,-4 2-8-15,1 0 1 16,-1-3 0-16,-3 1 1 15,-6-2-2-15,1 2 2 16,-6-4 8-16,-5 4 28 16,0-1 1-16,0 3 5 15,-11 4-9-15,-2 1-13 16,-5 4 1-16,-1-4-23 16,-1 1-1-16,4-6-4 15,1-2-48-15,4-4-96 16,1-5-472-16</inkml:trace>
  <inkml:trace contextRef="#ctx0" brushRef="#br0" timeOffset="50699.06">10870 9773 890 0,'0'0'0'0,"0"0"10"0,0 0 15 15,0 0 50 1,0 0 50-16,0 0-13 0,-2-77-33 15,2 69 7-15,0 6-20 16,0-2-8-16,0 4-4 16,0 0-27-16,0 0-2 15,0 6-6-15,0 22-10 16,0 15 15-16,-5 16-20 16,-4 9-2-16,7 3 1 15,-3-7 0-15,5-2-3 16,0-6 0-16,0-7-3 15,0-9-8-15,0-12-21 16,0-9-14-16,5-11-13 0,2-8-96 16,9 0-104-1,3-16-126-15</inkml:trace>
  <inkml:trace contextRef="#ctx0" brushRef="#br0" timeOffset="51066.51">11137 10117 801 0,'0'0'69'0,"0"0"-67"16,0 0 119-16,0 0 0 16,0 0-59-16,0 0 31 15,56-57 9-15,-57 53 1 16,-18 4-43-16,-7 0-31 0,-3 0 7 16,-2 8-19-1,0 14 11-15,0 7-14 0,5 7-7 16,7 3 4-1,14 1-11-15,5 2 5 0,5-5-10 16,19-3 5-16,12-9-5 16,4-7 3-16,3-16-21 15,2-2 11-15,-1-6-20 16,-7-16-3-16,-8-9 14 16,-8-1 6-16,-13 4 14 15,-8 1-2-15,0 1 6 16,-8 0-1-16,-11 4-2 15,1 8-1-15,3 3-2 16,5 3-19-16,4 8-58 16,6 0-83-16,0 0-204 0,6 8-487 15</inkml:trace>
  <inkml:trace contextRef="#ctx0" brushRef="#br0" timeOffset="51717.54">11678 10046 1103 0,'0'0'23'0,"0"0"-14"0,0 0 85 15,-87-10-26-15,68 14-16 16,4 14 9-16,-1 4-23 16,1 9-2-16,5 3-8 15,10 0 3-15,0-3-9 16,0-5-21-16,5-6-2 16,10-9-1-16,9-11-12 15,2 0-15-15,5-15-30 16,4-13 5-16,-9-3 39 15,-2 0-27-15,-12 4 19 0,-7 9 22 16,-5 12 2 0,0 1 62-16,0 5 14 15,-7 5-16-15,-3 29-26 0,-1 14-31 16,3 15 6-16,8 10-5 16,0 3-3-16,0-2 4 15,10 1-4-15,4-4-2 16,-7-6 8-16,-2-11-8 15,0-15 1-15,-5-13-1 16,0-12 4-16,0-12-2 16,0-2 0-16,-5 0-1 15,-12-14-2-15,-7-8-13 16,-2-12-2-16,-4-5 12 16,-1-1 1-16,7 6 0 15,7 6 6-15,-2 8 0 0,14 4 12 16,5 4-12-16,0 0 0 15,0-2-3-15,0 0 4 16,21-3-9-16,4 1 5 16,5-2-13-16,11-4-11 15,7-6-43-15,9-3-73 16,0-3-140-16,2 0-454 16</inkml:trace>
  <inkml:trace contextRef="#ctx0" brushRef="#br0" timeOffset="52326.4">12406 9801 588 0,'0'0'47'0,"0"0"131"16,5-73 70-16,-5 61-76 15,0 4-45-15,0 0-33 16,0 4-16-16,-7-2-21 15,-1 4-24-15,1 0 1 16,2 2-9-16,-4-4-9 16,9 4-4-16,-5 0-12 15,0-2 8-15,5 2 5 16,-5 0-10-16,-1 0 15 16,-2 0-11-16,-4 0-2 15,-2 0 3-15,2 0-6 0,-7 0-2 16,4 8 0-16,-1 4 4 15,-3 2-5-15,4 5 1 16,-1 13 0-16,1 7-3 16,1 6 3-16,7 6 0 15,-2 0 0-15,9-1 1 16,0-5-4-16,0 1 3 16,9-7 0-16,-2-2-3 15,7-3 3-15,-8-6 0 16,0 0 0-16,-3-3 3 15,-3-1-6-15,0-2 3 16,0-5 0-16,0-3-2 16,0-6 0-16,0-2 2 0,0-6 0 15,0 0-8-15,0 0 7 16,0 0-8-16,0 2-3 16,16 4 12-16,3-2-9 15,3 0 9-15,7 0-2 16,-3-2 4-16,-2-2-6 15,-3 0 4-15,-6 0-3 16,-6 0-7-16,-4 0-19 16,-3 4-18-16,3-4-55 15,0 0-168-15,4 0-379 16</inkml:trace>
  <inkml:trace contextRef="#ctx0" brushRef="#br0" timeOffset="53059.59">12976 9818 920 0,'0'0'199'0,"0"0"-180"16,0 0 21-16,0 0 78 15,0 0-41-15,0 0 27 16,16-53-19-16,-16 69-50 16,-19 15-6-16,-7 9-26 0,-1 8 2 15,-1-1-1-15,6-7-4 16,3-3 2-16,3-9-6 15,2-8 5-15,9-9-2 16,3-8-5-16,2-3-16 16,0 0-14-16,0-22-35 15,11-10 19-15,8-10 20 16,3-11-6-16,2-1 3 16,2-3 17-16,0 0 18 15,-2 10 6-15,-3 11 19 16,-1 4 16-16,-6 13 36 15,-7 5-28-15,-2 10 2 16,-5 4-11-16,4 0-22 16,1 4 4-16,5 26-16 15,0 15 10-15,6 15 14 0,-2 10-22 16,-7-2 0-16,1 5-7 16,3-8 2-16,-5-11-3 15,3-9 0-15,-4-11-14 16,0-9-6-16,1-11-32 15,-3-6-1-15,-3-4-18 16,0-4-65-16,-9 0-2 16,-10-17-231-16,-6 0-286 15</inkml:trace>
  <inkml:trace contextRef="#ctx0" brushRef="#br0" timeOffset="53199.09">12920 10030 369 0,'0'0'432'0,"0"0"-208"0,0 0-71 16,0 0-96-16,0 0-38 15,0 0-19-15,56-14-4 16,-14 14-13-16,2 14-96 16,3 0-119-16,-4-6-85 15,-2 0-227-15</inkml:trace>
  <inkml:trace contextRef="#ctx0" brushRef="#br0" timeOffset="53351.02">13436 10193 1403 0,'0'0'30'0,"0"0"-18"16,-26 82 57-16,16-60-30 15,0-2-38-15,5-6-2 16,5-5-1-16,0-9-56 0,0 0-100 16,10-9-343-16</inkml:trace>
  <inkml:trace contextRef="#ctx0" brushRef="#br0" timeOffset="53639.96">13612 9682 1097 0,'0'0'324'15,"0"0"-317"-15,-3 74-6 16,-3-23 23-16,6 2 7 16,0 12-10-16,6-3-7 15,2-3-11-15,-1-8 2 16,2-9 1-16,-4-10-6 16,0-10-5-16,-3-7-2 15,3-13-33-15,-5-2-64 16,0-11-295-16,0-17-579 15</inkml:trace>
  <inkml:trace contextRef="#ctx0" brushRef="#br0" timeOffset="54088.06">13633 9640 1245 0,'0'0'124'16,"0"0"-119"-16,0 0 6 15,0 0 6-15,0 0-17 16,0 0 4-16,70-14-1 16,-37 14-2-16,0 0-1 15,-7 0 4-15,-4 3-2 16,-8 5-1-16,1-2 2 0,-10 11 35 16,-5-3 27-1,0 2 1-15,0 4-23 0,-1 0-10 16,-8-8-3-16,-1 2-30 15,10-5 0-15,0 5-1 16,5 0-23-16,16 2-10 16,3 1 12-16,2 3-14 15,5-2 13-15,-6 1 4 16,-6 4 17-16,-5-1-1 16,-7-3 6-16,-7 5 3 15,0-2 23-15,0 3 10 16,-7 1 2-16,-7 2-15 15,-5-5 6-15,4-3-9 16,-1 0-13-16,6-10-7 16,5-1-3-16,5-6-12 0,0-3-14 15,0 0-60-15,9-14-115 16,13-14-157-16</inkml:trace>
  <inkml:trace contextRef="#ctx0" brushRef="#br0" timeOffset="54447.96">14108 9522 1259 0,'0'0'52'0,"0"0"36"0,0 0 32 15,0 0-53 1,0 0-60-16,0 0-5 0,-3 20-2 15,27 11 1-15,2 17-1 16,5 2 15-16,-2 1-12 16,5 2 7-16,-8 1-10 15,-5 0 0-15,0 0-1 16,-11-1 4-16,0-3-3 16,-5-1 3-16,-5-3 1 15,0 1 24-15,-1-1-10 16,-15-7-5-16,-3 1-7 15,-1-10-4-15,4-5-4 0,-5-11-8 16,2 0-57 0,-5-8-99-16,7-6-463 0</inkml:trace>
  <inkml:trace contextRef="#ctx0" brushRef="#br0" timeOffset="55393.56">13957 9439 1007 0,'0'0'131'16,"0"0"-26"-16,0 0 15 15,0 0-62-15,0 0-54 16,0 0 0-16,17 0 1 15,7 0 8-15,2 0 23 16,3 0-26-16,5 0 4 16,-1 0 6-16,2 0-16 15,-4 0 6-15,-2 0-10 16,-5 0 0-16,-8 0 1 16,-10 0-1-16,-2 0 0 0,-4 0 6 15,0 0-5 1,0 4 37-16,0-2 3 0,0 2-10 15,0 4 5-15,0 11-24 16,0 13-2-16,0 10-7 16,2 1 0-16,8 7-5 15,4 1 2-15,6 2 0 16,1 1-1-16,-7-1 1 16,-2 1 0-16,-4-1 1 15,-2-2 1-15,2-5-2 16,-6-1 0-16,3-3 4 15,-1 1-1-15,2-3-1 0,-2-10-2 16,1 1 0 0,0-9 5-16,-3-2-10 0,7-8 5 15,-4-1-2-15,2 1-1 16,1 2-1-16,3 2 3 16,2 2 0-16,-2-4-6 15,-4 0 3-15,-2-3-4 16,-5-3 6-16,0-2-1 15,0-4 6-15,0 2-3 16,-2-2 11-16,-13 2-11 16,-4-4 7-16,-7 0 2 15,-4 0-6-15,-1 0 4 16,-8 0-4-16,-2-4-1 16,-4 2 0-16,5 2 0 15,4-4-4-15,5 2-20 0,7 0-39 16,12-8-36-16,7 2-208 15</inkml:trace>
  <inkml:trace contextRef="#ctx0" brushRef="#br0" timeOffset="55903.81">15462 9409 872 0,'0'0'448'0,"0"0"-448"16,-84 40 9-16,49-1 63 16,-1 15 17-16,2 13-37 15,3 12-2-15,10 12-21 16,5 13-11-16,8 3 15 16,6-2-15-16,2-12-5 15,0-20-5-15,16-17-8 16,20-16-12-16,14-21-42 15,12-15-92-15,12-8-242 0</inkml:trace>
  <inkml:trace contextRef="#ctx0" brushRef="#br0" timeOffset="56564.68">16111 10024 1651 0,'0'0'34'0,"0"0"-18"0,0 0 17 15,0 0-25-15,0 0-8 16,0 0-5-16,11 0-25 16,-1 0-111-16,4-8-239 15</inkml:trace>
  <inkml:trace contextRef="#ctx0" brushRef="#br0" timeOffset="56881.04">16732 10032 1233 0,'0'0'379'0,"0"0"-372"16,0 0-1-16,0 0-6 15,0 0-11-15,0 0-98 0,55 4-250 16</inkml:trace>
  <inkml:trace contextRef="#ctx0" brushRef="#br0" timeOffset="57405.63">16459 10232 344 0,'0'0'655'0,"0"0"-484"16,0 0-10-16,0 0-3 16,0 0-76-16,-46 79-23 15,32-44 4-15,2-5-35 16,-2 2-28-16,4-7-3 15,7-8-77-15,3-17-150 16</inkml:trace>
  <inkml:trace contextRef="#ctx0" brushRef="#br0" timeOffset="58063.73">17217 9299 832 0,'0'0'7'16,"0"0"83"-16,0 0 60 0,0 0-17 16,0 0-11-16,0 0-34 15,0-3-18-15,0 3-16 16,0 0-11-16,0 0-4 16,0 0-28-16,0 0 5 15,6 0-3-15,-6 0-11 16,3 0 3-16,-3 0-5 15,0 0 0-15,2 0 0 16,12 14 4-16,3 22-3 16,12 21 15-16,7 19-14 15,-1 9 13-15,-1 2-15 16,-3 1 0-16,-10-6 1 16,-1-3 2-16,-9-3-3 0,-8-6 3 15,-3-5 0 1,0-2 3-16,-19-13-6 0,4-10 0 15,-4-12-4-15,7-13 3 16,1-15-34-16,1 0-59 16,1-24-153-16</inkml:trace>
  <inkml:trace contextRef="#ctx0" brushRef="#br0" timeOffset="59242.2">18558 9753 1317 0,'0'0'219'0,"0"0"-212"16,0 0-7-16,0 0-3 16,0 0-21-16,0 0-140 15,-12 59-471-15</inkml:trace>
  <inkml:trace contextRef="#ctx0" brushRef="#br0" timeOffset="59373.28">18542 10151 1071 0,'0'0'460'0,"0"0"-458"16,0 0 40-16,0 0 27 16,0 0-69-16,0 0-37 15,14 31-144-15,12-59-812 16</inkml:trace>
  <inkml:trace contextRef="#ctx0" brushRef="#br0" timeOffset="59857.18">20432 9868 633 0,'0'0'1028'0,"0"0"-1028"16,0 0-8-16,0 0-28 16,0 0-85-16,0 0-434 15</inkml:trace>
  <inkml:trace contextRef="#ctx0" brushRef="#br0" timeOffset="60353.05">20907 10119 1546 0,'0'0'56'0,"0"0"-52"16,-62 83 37-16,40-55-37 15,6-2-4-15,9-10-2 16,7-5-52-16,2-11-57 16,27 0-230-16</inkml:trace>
  <inkml:trace contextRef="#ctx0" brushRef="#br0" timeOffset="60607.51">21514 9787 784 0,'0'0'774'0,"0"0"-718"16,0 0 5-16,0 0-61 16,0 0 0-16,0 0-147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31T07:42:04.5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3847 3538 801 0,'0'0'0'0,"0"0"4"0,0 0 30 15,0 0 85-15,0 0-17 16,0 0-45-16,0 0-21 16,0 0-28-16,0-14 9 15,0 14 6-15,-4 0-16 16,4 0 3-16,0 0-5 16,0 0-2-16,0 0 15 15,0 0-12-15,0 6 2 16,0 6 31-16,0 2-10 15,0 0-7-15,0 2-5 0,0 1-14 16,0 1 5-16,0-2-7 16,0 2 0-16,0-2 5 15,0-2-6-15,0 6 3 16,0-5-3-16,0 1 1 16,0 1 7-16,0 3-8 15,0-4 4-15,0-2 2 16,0 0-5-16,0 1 1 15,0-4 4-15,-5-5-6 16,5 0 3-16,0 2-3 16,0-3-1-16,0 1 1 15,0 0-5-15,0 0 3 16,9 2-2-16,1-6 0 16,5 8 1-16,6-8 0 15,0 2 1-15,8-2 2 16,-3-2-9-16,5 0 2 0,0 0-2 15,-7 0 0-15,10 6 8 16,-3-4-5-16,0 7 6 16,6-4 0-16,2 1-1 15,6 0-1-15,2-1 0 16,3-2-8-16,-1 0 6 16,1-3-4-16,-3 0 8 15,3 0-1-15,2 0 2 16,-2 0 0-16,10 0-1 15,-3 0 6-15,-2 0-4 16,5 0 1-16,-3-3-3 0,-2 0 3 16,0-5-2-1,5 2 2-15,2-2 36 0,2 2-17 16,2 6-21-16,-1-3-1 16,2 3 1-16,4 0-2 15,0 0 2-15,-9 0-1 16,1-2 0-16,-6-2 0 15,3 0-2-15,-4 4 2 16,-1-4 0-16,-14 4 0 16,4 0 1-16,-9 0-1 15,0 0 0-15,-7 8 1 16,8-2-5-16,-3 3 2 16,1-4 1-16,6 1 1 15,4-6-3-15,1 0 1 16,6 0 2-16,3 0-7 0,0-3 4 15,5-8-2-15,6-1 5 16,-1 8-1-16,1-6 5 16,1 4-9-16,-2 4 5 15,6 0 0-15,5-2 1 16,0-2-1-16,13 1 0 16,-6 2-2-16,3-3 3 15,0 1-4-15,4-1 3 16,-4 4 0-16,10-4 0 15,4 0 2-15,7 4-2 16,5-7 0-16,0 0 3 16,3 1-6-16,-4 0 3 0,1-1 0 15,-2-2-2-15,-9 3 4 16,6 2-2-16,-7 0 0 16,-2 1 2-16,-3 5-3 15,5 0 1-15,-7 0 0 16,-2 0-3-16,-6 0 5 15,-4 0-2-15,0 0 0 16,-6-3-5-16,1-6 4 16,-5 3-11-16,-9-2 8 15,-4 2-4-15,-11 4 1 16,-1-2-1-16,-11 2 6 16,-6 2-14-16,-12 0-51 15,-6-2-84-15,-8 2-167 0</inkml:trace>
  <inkml:trace contextRef="#ctx0" brushRef="#br0" timeOffset="705.74">13708 3710 1330 0,'0'0'69'0,"0"0"16"16,0 0 24-16,0 0-45 16,0 0-39-16,0 0-25 15,42 0 0-15,8-5 17 16,7-4-7-16,8 4-1 15,-5-1-9-15,-5 6 2 16,-3 0-4-16,-11 0-5 16,-3 0-17-16,-7 3-51 15,-20 9-106-15,-11-2-277 16</inkml:trace>
  <inkml:trace contextRef="#ctx0" brushRef="#br0" timeOffset="32374.65">11758 8723 914 0,'0'0'200'15,"0"0"-195"-15,0 0 100 16,0 0 30-16,0 0-74 16,0 0-33-16,0 0-7 15,-10 0-4-15,10 0 5 0,0 0 1 16,5 0-22-1,16 0 4-15,10 0 8 0,12 0-4 16,4 0 2 0,3 0-9-16,6 0 4 0,10 0 1 15,4 0-5-15,1 0 3 16,5 0-5-16,-6 0 0 16,-7 0 3-16,-10 0-1 15,-7 0-2-15,-6 0 6 16,-9 6-5-16,-10-6 11 15,-6 2-1-15,-4 2-4 16,-6-4 6-16,-5 0-10 16,0 0 4-16,0 0 2 15,0 0-8-15,0 0 3 16,0 0-4-16,0 0-10 16,3 0-25-16,-1 2-72 15,1 4-130-15,-3 5-266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31T07:43:07.0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13693 6835 961 0,'0'0'124'16,"0"0"-122"-16,0 0 36 16,0 0 85-16,0 0-18 15,0 0-50-15,0 0 3 16,-24 0-10-16,24 0-10 0,0 0 0 15,0 0-12-15,0 0-12 16,0 0 1-16,0 0-11 16,0 0 0-16,0 0-4 15,0-3-2-15,0 3 1 16,15-3-11-16,15 3 12 16,1-2 3-16,10-2-2 15,-5 2-1-15,2-1 0 16,-2 0 2-16,0 1-4 15,1-2 2-15,-3-2-2 16,-8 2 2-16,-5-2-10 16,-8 2 3-16,-8 4 5 15,1 0-15-15,-6 0 0 16,0 0-4-16,0 0-18 16,0 0-44-16,-6 0-111 0,1 0-194 15,5 0-474-15</inkml:trace>
  <inkml:trace contextRef="#ctx0" brushRef="#br0" timeOffset="362.2">14170 6663 386 0,'0'0'952'0,"0"0"-939"0,0 0-5 16,0 0 39-1,0 0-8-15,0 0-27 0,-2-3-12 16,9 3-5-16,12 3 5 16,7 8 2-16,9 1 3 15,-4 2-4-15,0 0 1 16,-7 0-3-16,-4 0 1 16,-4-3 0-16,-6 0-1 15,-6-5 5-15,-4 3 4 16,0-4-2-16,0 0 14 15,0 5 12-15,-9 0-10 16,-12 2 7-16,-3-1-8 16,2 0-11-16,-2 0-1 15,10-5-9-15,7 0-3 16,4-6-8-16,3 0-51 0,0 0-107 16,19 0-439-1</inkml:trace>
  <inkml:trace contextRef="#ctx0" brushRef="#br0" timeOffset="2890.88">15776 8308 1218 0,'0'0'3'16,"0"0"-3"-16,0 0 82 15,0 0-3-15,0 0-33 16,0 0-18-16,0 0-7 16,-25 12-1-16,17 10 9 15,1 3-1-15,-2 3-7 16,2-2 5-16,2 2-18 15,2-5 0-15,3-3-1 16,0-4-4-16,0-4 2 16,0-1-5-16,3-3 0 15,9 0-1-15,4-2-2 0,8-2 3 16,2-4-2 0,8 0 1-16,11 0 0 0,2 0 1 15,8 0-1 1,-4-4-1-16,4 2 2 0,-5 2 0 15,-3 0 0-15,-2 0 2 16,1 0-1-16,2 0-1 16,-1 0 0-16,5 0-1 15,1 0 4-15,-1 0-3 16,-6 0 0-16,-1 2 0 16,-4 2-1-16,2 2 1 15,-5 2-1-15,0-3 0 0,-2 4 1 16,-1-1 0-1,-2 3 0-15,-4-2 2 0,2 0 1 16,0-1-3 0,-7-2 2-16,5 0 0 0,-6-2-2 15,-4 0 0-15,-4-4 0 16,-5 0 2-16,-1 0-2 16,-4 0 0-16,0 0 0 15,1 0 0-15,4 0 2 16,2 0-2-16,2 0 0 15,5 0 0-15,-4-4-2 16,1 0 2-16,-1-2 0 16,4 0-3-16,-3 0 0 15,-4 4 3-15,2-4 0 16,-8 0 2-16,3 3-2 0,-4-5 0 16,6 2 0-16,-8 0 2 15,4-2-1-15,-2 2 2 16,-2 4-2-16,4-4 0 15,-1 4 0-15,-3-2-1 16,2 2 0-16,-3 2-1 16,-2 0 2-16,3 0-1 15,-3 0 0-15,0-4 1 16,0 4 1-16,0 0-1 16,0-6 0-16,0 2 3 15,0-8 2-15,2-2-1 16,-2-3-1-16,0 3-3 15,0-6 5-15,3 6-5 16,-3 0 6-16,0 0 0 0,0 3-6 16,0-1 3-16,0 6-4 15,0 1 2-15,0 5-4 16,0 0-4-16,0 0-13 16,0 0-27-16,0 0-60 15,-8 11-194-15</inkml:trace>
  <inkml:trace contextRef="#ctx0" brushRef="#br0" timeOffset="12814.54">19059 7153 1324 0,'0'0'3'0,"0"0"34"0,0 0-37 15,0 0 95-15,0 0-66 16,0 0-25-16,0 0-8 15,-5-28-5-15,5 28-2 16,0 0-30-16,0-2-111 16,0-1-259-16</inkml:trace>
  <inkml:trace contextRef="#ctx0" brushRef="#br0" timeOffset="13105.31">19912 7125 1293 0,'0'0'115'16,"0"0"-111"-16,0 0 113 16,0 0-23-16,0 0-59 15,0 0-18-15,15 0-17 16,-12 0-6-16,-3 0-56 0,0 6-209 16</inkml:trace>
  <inkml:trace contextRef="#ctx0" brushRef="#br0" timeOffset="14447.7">24594 7202 1430 0,'0'0'0'16,"0"0"12"-16,0 0 47 15,0 0 9-15,0 0-56 16,0 0-12-16,19 8-7 16,-16 0-24-16,-3 4-127 0,-14 0-774 15</inkml:trace>
  <inkml:trace contextRef="#ctx0" brushRef="#br0" timeOffset="20221.93">18537 14238 108 0,'0'0'129'16,"0"0"-17"-16,0 0 41 16,0 0-32-16,0 0 4 15,0 0-32-15,0 0-3 16,0-4 13-16,0 4-21 15,0-2 7-15,0 2-41 16,0 0-11-16,0 0 5 16,0 0-17-16,0 0-7 15,0 0-13-15,0 0-2 16,-2 2-1-16,2 12 2 0,0 4-4 16,0 4 21-16,0-5-18 15,0 0 0-15,0 2-3 16,0-1 2-16,0-1 2 15,0-3-4-15,0 0 0 16,2-2-1-16,3-2 0 16,4 2 1-16,-8-4 0 15,5-2 3-15,-3-3-5 16,2 0 2-16,-3-3-3 16,3 0 1-16,-1 2-8 15,1-2 6-15,2 0 3 16,1 0 1-16,3 0 3 15,2 0 1-15,3 0-4 0,4 0 3 16,1 0-1-16,5 0-2 16,0 0 0-16,3 0 4 15,2-2-1-15,0 2-3 16,4-3 2-16,-4 3-8 16,3 0 11-16,2 0-9 15,-1 0 4-15,-1 0 0 16,-1 0 0-16,0 0 0 15,-2 0-2-15,-2 0-3 16,2-3-6-16,0 1 10 16,5-2-6-16,4-2-16 15,-4 2 22-15,0 0-7 16,2 4 8-16,-7 0-2 16,-2 0-1-16,-3 0 3 0,2 0 0 15,-4 4 7-15,0-2-10 16,2 4 3-16,-2-4 0 15,3-2-7-15,-1 0 5 16,7 0 2-16,-6 0-2 16,-1 0 7-16,4 0-3 15,-6 0-2-15,2 0 0 16,-2 0 3-16,-2 0 0 16,2 0-3-16,0 0 0 15,2 4 4-15,0-4-6 16,-2 2 2-16,2-2 0 15,-4 0-3-15,1 0 4 16,-3 0-1-16,1 0 0 0,-4 0 3 16,2 0 0-16,-3 0-3 15,-1 0 0-15,1 0-2 16,-1 0 1-16,2 0 1 16,4-2 0-16,0-4-17 15,0 2 7-15,-3 4 0 16,0 0 4-16,-5 0 1 15,-2 0-9-15,-1 0 9 16,0 0 1-16,1 4 4 16,-1-2 0-16,0 2 0 15,6-4 0-15,-2 2-1 16,1-2-6-16,4 3 7 0,-3-3 0 16,-1 0 2-16,-3 0 0 15,-3 0-2-15,-4 0 0 16,0 3-2-16,0-3 8 15,-1 0-6-15,1 2 0 16,-3-2 4-16,3 0 3 16,-2 0-7-16,4 0 0 15,2 0-2-15,-4 0 8 16,0 0-6-16,-3 0 0 16,1 0 0-16,-1 0 1 15,2 0 1-15,-4 0-2 16,1 0 14-16,4-5-5 0,-1-4 10 15,1 1-9 1,-5 0-10-16,0-2 14 0,0 0-13 16,0 1 17-16,0-2 5 15,0 2-22-15,0-2 10 16,-5 0 0-16,5 5-11 16,-4-2 11-16,4 4-9 15,0 2 3-15,0 2 13 16,0 0-7-16,0 0 8 15,0 0-11-15,0 0-4 16,0 0-3-16,0 0-1 16,0 0-3-16,0-2 2 15,0 2-28-15,0-6-26 16,0 6-106-16,0 0-484 16</inkml:trace>
  <inkml:trace contextRef="#ctx0" brushRef="#br0" timeOffset="23388.97">16925 14416 697 0,'0'0'175'0,"0"0"-93"16,0 0 77-16,0 0-39 15,0 0-68-15,0 0-16 16,0 0-9-16,-6 0-27 16,6 0 10-16,0 0 4 15,0 0-3-15,0 0 16 0,0 0-9 16,0 0 1 0,0 0 10-16,0 0-29 0,0 0-2 15,4-6 2-15,11 3 1 16,6-6-1-16,5 1-1 15,3-1-2-15,2 4 0 16,-2-1-13-16,-6 1-4 16,-4 5 16-16,-12-4 2 15,-4 4-1-15,-3 0 3 16,0 0 0-16,0 0 12 16,0 0-7-16,0 0-5 15,-3 0-27-15,-4 4-74 16,2-2-130-16</inkml:trace>
  <inkml:trace contextRef="#ctx0" brushRef="#br0" timeOffset="26569.41">25067 14308 644 0,'0'0'171'16,"0"0"-168"-16,0 0 112 15,0 0-16-15,0 0-54 16,0 0 15-16,-19 29-21 15,14-25 13-15,3 0 16 16,-3 2-12-16,2 0 5 16,-2 2-25-16,-1 6-7 15,1 3 1-15,0 3-23 0,0 4 4 16,3 0-6 0,-1-2-2-16,3-3-1 0,0-1-2 15,0-4 0-15,0-6-4 16,0-2 3-16,0-4-2 15,0 4 0-15,5-3-15 16,0 0 17-16,9 0-8 16,-4-1 6-16,7 1-3 15,6 0 11-15,-1 0-5 16,8-3 0-16,1 0-9 16,3 0 3-16,6 0 4 15,-2 0 2-15,6 3-1 16,-4-1 1-16,1 2 0 15,4-2 0-15,2 4 3 0,3 2-9 16,5-2 5 0,5-4-27-16,-5 8 13 0,0-5-10 15,-7 0 23-15,1 1-4 16,-3 0 12-16,-1 0-1 16,-4 2 1-16,-1 1-5 15,0-4 3-15,1 0-4 16,0-5-5-16,4 0-8 15,2 0-17-15,-3 0 4 16,3-8-3-16,-2-3 29 16,-4 0-1-16,7 2 2 15,-5 1-1-15,0 2 9 16,4 4-8-16,-2-2 13 16,1 4-7-16,4-2-3 15,10 2 1-15,6-4-1 0,1 2-4 16,4 0 9-16,3-2-9 15,2 2 17-15,-1 2-13 16,1-4-4-16,5 2 7 16,-3-1-1-16,3 0-6 15,3-3 0-15,-1 1 4 16,6-4-7-16,-1 4 3 16,7-3 0-16,0 2-1 15,-8 0 6-15,0 6-4 16,-12 0 9-16,-1 0-9 0,-3 0 17 15,1 0-18-15,2 0 0 16,-3 3 3-16,0 0-1 16,-2-3-4-16,5 0-1 15,-4 0-11-15,1 0 14 16,-6-6-3-16,1 4 3 16,-6-4-3-16,0 6 7 15,-1-3-1-15,-6 3-3 16,-3 0 3-16,-3 0-4 15,-6 0 1-15,1 0 0 16,2 0-3-16,6 0 3 16,0-3 0-16,0 1 0 15,2-4 1-15,-6 2-4 16,3 2 3-16,-3 2 0 16,1 0 1-16,-4-2 2 0,0 2-3 15,0 0 0-15,0 0 2 16,0-4-6-16,0 4 4 15,-3 0 0-15,-6 0-5 16,-8 0 8-16,-5 0-3 16,-11 0 6-16,-5 0 0 15,0 0-3-15,-5 0-3 16,0 0 0-16,0 0 17 16,0 0-9-16,0 0 5 15,0 0-2-15,0 0-10 0,0 0 20 16,0 0-12-1,0 0-7-15,0-6-2 0,0-4 2 16,4-8-5-16,-3-1 3 16,5-7-1-16,-1 1-5 15,-2-6 5-15,-3-4 1 16,0 2 0-16,0 2 8 16,0 0-6-16,0 9 5 15,0 2-1-15,-3 9 17 16,3 5-16-16,0 3-2 15,0 0-5-15,0 3 0 16,0 0-12-16,0 0-24 16,-5 0-64-16,-2 0-165 15</inkml:trace>
  <inkml:trace contextRef="#ctx0" brushRef="#br0" timeOffset="28816.24">26103 14440 443 0,'0'0'441'0,"0"0"-429"16,0 0 46-16,0 0 107 0,0 0-83 15,0 0-20-15,0 0-5 16,0 0-20-16,0 0 5 15,0 0-9-15,0 0-15 16,0 0 9-16,0 0-15 16,0 0-9-16,0 0 6 15,0 0-9-15,0 0 10 16,0 0-4-16,0 0-4 16,0 0 7-16,0 0-9 15,0 0 0-15,1 0 6 16,10 0-4-16,2 0 1 15,3 0-3-15,-1 0 4 0,4 0-5 16,-1 0 1 0,-3 0 0-16,2-2-3 0,-5 2 4 15,2 0-1-15,-2 0 0 16,2 0 0-16,1 0-7 16,-4-2 6-16,-1 2-9 15,1-4 10-15,-3 2-9 16,-3-4 8-16,0 2 1 15,1 2-16-15,-1 0-1 16,-3 2-34-16,-2 0-27 16,0 0-64-16,-6 0-433 15</inkml:trace>
  <inkml:trace contextRef="#ctx0" brushRef="#br0" timeOffset="34158.11">29353 14325 960 0,'0'0'82'0,"0"0"-5"16,0 0 109 0,0 0-86-16,0 0-55 0,0 0 2 15,0 0-13-15,-15 0-4 16,15 0 2-16,0 2-9 16,0-2 0-16,0 0-16 15,0 0-1-15,0 0 3 16,0 0-7-16,0 0 0 15,0 0 0-15,0 0-2 16,10 4 6-16,5 2 2 16,1-2 5-16,5 6-4 15,-2-4-9-15,-4-4 0 0,-5 4 0 16,1-6-1-16,-1 2 0 16,-1-2-9-16,-4 0-2 15,-5 3 0-15,0-3-28 16,0 6-21-16,-5 5-78 15,-16 0-323-15</inkml:trace>
  <inkml:trace contextRef="#ctx0" brushRef="#br0" timeOffset="51705.32">17042 14370 593 0,'0'0'30'0,"0"0"55"16,0 0 35-16,0 0-26 15,0 0 9-15,0 0-2 16,0 0 3-16,-7-3-8 15,3 3-30-15,4 0-6 16,-1 0-1-16,-5 0-19 16,-2 0-6-16,1 0-11 0,-3 0-15 15,-4 0 8-15,-2 0-10 16,1 3 0-16,-1-3 3 16,1 6-8-16,1-6 4 15,-1 3-5-15,-1-1 4 16,-3 1-3-16,2-3-1 15,0 3 0-15,-1 0 9 16,-1 0-9-16,9-3 8 16,0 0-5-16,5 0-1 15,-1 0 8-15,6 0-10 16,0 0 1-16,0 3-2 16,0-3 0-16,0 2-2 0,6 4-2 15,9 0 0-15,4 2 0 16,7-2 5-16,3-6-2 15,4 0-2-15,5 0 6 16,-2 0-2-16,-5 0 0 16,3 0 4-16,-3-4-2 15,-1 2-2-15,-8 0 0 16,-3-2-2-16,-3 4 5 16,-11 0-2-16,-2 0-1 15,-3 0 1-15,0 0 9 16,0 0-7-16,0 0 1 15,0 0 9-15,0 0-12 0,-8 0 2 16,2 4-3 0,-4-4 1-16,-5 2-3 0,-4 0 2 15,-2-2 0-15,-3 0-1 16,-2 0 4-16,4 0-3 16,-2 0 0-16,3 0 2 15,2 0 1-15,3 0-3 16,1-2 0-16,6 0-1 15,4 2 2-15,3 0-1 16,-1-4 0-16,3 4 1 16,0 0-7-16,0 0 5 15,0 0-7-15,0 0 3 0,0 0-10 16,5 0 4 0,5 0 7-16,9 0-8 0,5 0 12 15,2 0-4-15,4 0-5 16,2 0 5-16,-2 0-10 15,4 0 12-15,-8 0-3 16,-5 0 0-16,-8 0 3 16,-6 0 2-16,-3 4 0 15,-4-4 7-15,0 0 10 16,0 0 16-16,0 0-2 16,-14 0-15-16,-2 0 3 15,6 0-15-15,0 0-4 16,1 2 0-16,2-2 2 15,2 2-2-15,0-2 0 16,1 0-1-16,3 0-4 16,-3 0-6-16,3 4-32 15,-3-4-58-15,4 0-223 0</inkml:trace>
  <inkml:trace contextRef="#ctx0" brushRef="#br0" timeOffset="53042.42">28078 14401 801 0,'0'0'292'0,"0"0"-275"16,0 0 56-16,0 0 45 16,0 0-55-16,0 0 10 15,-70 0-14-15,61 0-19 16,2 0-6-16,4 0-24 16,-1 0-1-16,4 0-4 15,0 0-4-15,0 0 5 16,0 0-6-16,0 0-10 15,14 0 3-15,10 0 6 16,4 0-3-16,-1 0 3 16,4 0-2-16,-8 0-3 0,-1 0 5 15,-5 0 1-15,-3 0 0 16,-9 0 3-16,1 0-4 16,-6 0 1-16,0 0 0 15,0 0 12-15,0 0-9 16,0 0 9-16,-16 0 5 15,-3 0-17-15,-2 0 9 16,2 0-9-16,-1 0 0 16,3 0-1-16,-1 3 2 15,6-3-1-15,4 0 0 0,6 3 3 16,-2-3-6 0,4 0 3-16,0 0-4 0,0 3 1 15,0-1-17-15,14 2-15 16,10-2 14-16,7-2-72 15,6 0-165-15,-17-6-818 16</inkml:trace>
  <inkml:trace contextRef="#ctx0" brushRef="#br0" timeOffset="55090.7">18981 13018 685 0,'0'0'187'16,"0"0"-157"-16,0 0 144 15,0 0-43-15,0 0-27 16,0 0-26-16,0 0-8 16,0-28-12-16,0 28-12 15,0 0 1-15,0 0-19 16,0 0-5-16,0 0 2 16,0 0-19-16,0 22 0 15,0 10-3-15,0 13-2 16,-8 3 4-16,3 3-5 15,-2-9 0-15,3-3-2 16,-1-11-14-16,5-8-13 16,0-5-34-16,0-13-53 0,0-2-88 15,3-8-356-15</inkml:trace>
  <inkml:trace contextRef="#ctx0" brushRef="#br0" timeOffset="56117.14">26523 12971 1016 0,'0'0'232'16,"0"0"-227"-16,0 0 39 0,0 0 39 15,0 0-48-15,0 0 12 16,0-4 1-16,0 4-13 15,0 9-10-15,0 17-19 16,0 8 27-16,0 5 2 16,0-3-28-16,0 1-1 15,-5-3-6-15,5-8 2 16,0-4-7-16,0-8-14 16,1-11-67-16,8-6-326 15</inkml:trace>
  <inkml:trace contextRef="#ctx0" brushRef="#br0" timeOffset="60966.78">14659 7080 697 0,'0'0'51'0,"0"0"-44"16,0 0 106-16,0 0 75 15,0 0-19-15,0 0-37 16,0 0-59-16,0-16-19 15,0 16-11-15,0 0-22 16,0 0 5-16,0 0-19 16,-3 14-6-16,-4 11 13 15,2 9-13-15,0 2 3 16,1 1-4-16,4-5 3 16,0-2-4-16,0-7 1 0,4-3 0 15,3-6-2-15,-2-3 2 16,3-2-1-16,3-4-2 15,-6 1-9-15,9-1 7 16,-7-2-7-16,6 0 1 16,-1-3 11-16,7 0-12 15,2 0 10-15,8 0 2 16,2 0-2-16,4 0-2 16,1-6 4-16,5-2-4 15,1 0 4-15,1 2-16 16,-2 0 11-16,9 0 3 15,-4 0 0-15,1 4-1 0,6 2 3 16,-1 0 0-16,0 0-3 16,3 0 4-1,0 0-1-15,0 0 1 0,7 8 2 16,-7-2-2-16,4 2-1 16,-2-4 0-16,3 1-3 15,7 1 7-15,4-1 4 16,3 1-8-16,2 3 5 15,-1-4-1-15,1 0-4 16,2 1 0-16,6-6 6 16,2 0-4-16,2 4-1 15,2-4-1-15,4 2 2 16,-1 0 1-16,-1 8-3 0,-1-4 0 16,-1 2-1-16,1-3 5 15,4 4-4-15,-8-4 0 16,8 1 1-16,-3-3-2 15,2 0 1-15,-2-1 0 16,-1 4-3-16,2-3 6 16,-4 2-3-16,8 3 0 15,-11 2 1-15,0-4-4 16,-1 4 3-16,1-4 0 16,2-3-1-16,-4 2 2 15,2 1-1-15,4-3 0 16,-9 0 1-16,-4 0 0 15,2-1-1-15,-3-2 0 16,2 3-3-16,-2-3 3 16,-2 0 0-16,-4 0-3 0,-11 0 3 15,-1 3-3-15,-8 0 3 16,-7 2 0-16,-3 1-1 16,-4 2 2-16,-1-4-1 15,-1-2 0-15,1-2 2 16,1 0-4-16,-2 0 2 15,-1 0 0-15,1 0-3 16,-3 0-6-16,0-2 8 16,2-2 0-16,-2-1 2 15,0 2-2-15,0-3 1 16,4 1 0-16,1-1-3 16,3-2 3-16,3 0 0 0,2-4 0 15,8 0 2-15,-2 2-2 16,0 0 0-16,5 0 0 15,-3 1-2-15,-2 1 2 16,1-1 0-16,-1 6 0 16,0-2 2-16,-3 5-3 15,1 0 1-15,-1 0 0 16,-1 0-2-16,4 0 3 16,-3 0-1-16,1-3 0 15,-5 0 1-15,-3 3-1 16,-6-3 0-16,-3 3 0 15,-5 0-2-15,-7-2 5 16,-7-2-3-16,-4 4 0 16,-4 0 3-16,-2 0 1 0,-2 0-4 15,0 0 0-15,0 0 9 16,0 0-6-16,0-2 6 16,0 2 7-16,0-2-7 15,0-2 14-15,0 2-11 16,0-2-5-16,0-2-2 15,0 2-2-15,0-6-3 16,0 2 0-16,5-6 1 16,-2-3-2-16,2 1 1 15,1-4 0-15,-5-3 5 16,3 1-4-16,-3-4 9 0,-1 4-2 16,0 2-7-16,0 6 15 15,0-1-16-15,0-1 0 16,0 2-2-16,0 2 3 15,0 4-3-15,0 8 2 16,0 0-12-16,0 0 3 16,-10 20-25-16,-16 16-50 15,-3 21-133-15,-9 8-195 16</inkml:trace>
  <inkml:trace contextRef="#ctx0" brushRef="#br0" timeOffset="74342.43">22141 10831 1354 0,'0'0'91'0,"0"0"-84"16,0 0 41-16,0 0 18 16,0 0-39-16,0 0-19 15,8 93 11-15,-8-42-8 16,0 0 2-16,0-3-4 15,0 0-8-15,0-9-1 16,-8-5 3-16,2-3-6 16,1-9-9-16,0-8-18 15,-4-4-28-15,3-8-82 0,-5-2-189 16</inkml:trace>
  <inkml:trace contextRef="#ctx0" brushRef="#br0" timeOffset="75853.42">21968 10811 1004 0,'0'0'186'16,"0"0"-178"-16,0 0 6 15,0 0 44-15,0 0-3 16,116 18-24-16,-73-18-26 16,2 0-5-16,-1 0-26 15,-7 2-26-15,-6 0-85 0,-12 4-119 16,-14 4-277-16</inkml:trace>
  <inkml:trace contextRef="#ctx0" brushRef="#br0" timeOffset="76094.48">21999 11278 1182 0,'0'0'0'16,"0"0"0"-16,0 0 76 15,0 0-9-15,81-6-28 16,-55 0-21-16,0 0-18 0,-4 4-12 16,-4 2-41-16,-3 0-92 15,1 0-123-15,-3 4-394 16</inkml:trace>
  <inkml:trace contextRef="#ctx0" brushRef="#br0" timeOffset="76495.56">22458 11193 910 0,'0'0'249'0,"0"0"-247"0,0 0 76 16,0 0 10-16,0 0-25 15,0 0-22-15,12-10-26 16,-7 22-9-16,0 0 19 15,0 2-2-15,-1 0-18 16,-3-3-4-16,4-3 1 16,-1-2-2-16,1 0 0 15,2-4-3-15,7-2-19 16,1 0-5-16,6-8-4 16,0-9 22-16,-2 3 5 15,-6 3-1-15,-2 2 5 16,-6 7 13-16,-3 2 12 15,-2 0 9-15,0 0-12 0,0 0 12 16,3 2-21-16,-1 10-10 16,6 2-3-16,-1-1 2 15,2 1 0-15,-2 2-4 16,3-8-24-16,4-2-46 16,5-6-94-16,3-10-221 15</inkml:trace>
  <inkml:trace contextRef="#ctx0" brushRef="#br0" timeOffset="76737.48">22873 10882 1122 0,'0'0'177'0,"0"0"-117"0,0 0 100 16,0 0-102-16,0 0-58 15,0 0-5-15,0 50 5 16,1 5 3-16,-1 1-3 15,0 3 0-15,0-2-1 16,-1-4-13-16,-8-7-9 16,7-10-17-16,-3-13-15 15,5-9-16-15,0-14-61 16,0 0-72-16,0-17-54 16,0-15-180-16</inkml:trace>
  <inkml:trace contextRef="#ctx0" brushRef="#br0" timeOffset="76862.66">22849 11181 131 0,'0'0'414'0,"0"0"-127"0,-35-81-61 15,28 66-29-15,2 12-43 16,5 3-52-16,0 0-64 16,0 0-38-16,2 0-9 15,22 0-15-15,10 0-17 16,8 0-63-16,8 0-153 16,5 0-274-16</inkml:trace>
  <inkml:trace contextRef="#ctx0" brushRef="#br0" timeOffset="77109.72">23476 11150 1128 0,'0'0'0'16,"0"0"116"-16,0 0-30 15,0 0-12-15,96 14-16 16,-67-9-30-16,6 1-21 16,-2 0-3-16,-6-4-4 15,-1-2-26-15,-9 0-43 16,-7 0-82-16,-4 0-159 16,-6 0-552-16</inkml:trace>
  <inkml:trace contextRef="#ctx0" brushRef="#br0" timeOffset="77471.89">23708 11090 1223 0,'0'0'76'0,"0"0"20"16,0 0-35-16,0 0-39 15,0 0-22-15,0 0 19 16,50 0-4-16,-21 6-14 15,-3 0 0-15,-5 2 4 16,-2 1-5-16,-7 2 24 16,-2 1-10-16,-1 1-5 15,-2 5 10-15,-4-4 4 0,-3 2-2 16,0-1-7-16,0 2-7 16,0-4 8-16,-5 1-1 15,-9-2-3-15,4 2 5 16,-2-2-5-16,-2-1-4 15,4 0-7-15,1-2 3 16,2-3-6-16,-1-1-1 16,2-2-15-16,1-1-21 15,0-2-41-15,-2 0-107 16,4-14-744-16</inkml:trace>
  <inkml:trace contextRef="#ctx0" brushRef="#br0" timeOffset="77838.67">23455 11258 1297 0,'0'0'117'16,"0"0"-90"-16,0 0 52 15,0 0-37-15,0 0-37 16,0 0 6-16,84 0 0 16,-41 0-11-16,0 0-13 15,-1-4-37-15,-13 2-178 16</inkml:trace>
  <inkml:trace contextRef="#ctx0" brushRef="#br0" timeOffset="78497.31">24743 10829 1230 0,'0'0'206'15,"0"0"-202"-15,0 0 29 16,0 103 25-16,0-46-41 16,-13-3-15-16,-3-1 3 0,1-7-5 15,4-5-3 1,3-9-8-16,3-9-37 0,-1-9-56 16,5-8-85-16,-3-6-193 15</inkml:trace>
  <inkml:trace contextRef="#ctx0" brushRef="#br0" timeOffset="78724.87">24532 10845 1306 0,'0'0'44'0,"0"0"-40"15,0 0 77-15,0 0-50 0,0 0 15 16,101-34 3-1,-51 32-32-15,0 2-5 0,-5 0-12 16,-4 0 0-16,-6 0-12 16,-8 0-41-16,-6 2-58 15,-7 1-95-15,-11 2-218 16</inkml:trace>
  <inkml:trace contextRef="#ctx0" brushRef="#br0" timeOffset="78939.59">24587 11260 164 0,'0'0'1018'16,"0"0"-1017"-16,0 0 39 16,0 0 80-16,0 0-50 15,82 32-10-15,-52-32-25 16,1-4-26-16,-2-2-3 15,-3-2-6-15,-6 6-32 16,1-8-83-16,-4 8-96 16,-6 2-170-16</inkml:trace>
  <inkml:trace contextRef="#ctx0" brushRef="#br0" timeOffset="79374.72">25200 11124 1125 0,'0'0'226'16,"0"0"-226"-16,0 0 99 15,0 0-40-15,0 0-41 16,0 0-6-16,-5 49 6 15,3-33-8-15,2-4 3 16,0-1-11-16,0-8-1 16,0 0-2-16,0-3-3 15,12 0-12-15,7-3-9 0,5-17 7 16,4 0 11-16,-4 0-14 16,-5 1 12-16,-4 5 5 15,-8 6 8-15,-2 4 7 16,-5 4 12-16,0 0 14 15,0 0 5-15,0 0-18 16,0 12-23-16,0 2 0 16,0 5 1-16,6-1-3 15,2-2 1-15,2-2-15 16,4-8-21-16,3-3-39 16,8-3-64-16,4-9-95 15,4-13-263-15</inkml:trace>
  <inkml:trace contextRef="#ctx0" brushRef="#br0" timeOffset="79601.7">25675 10803 839 0,'0'0'384'0,"0"0"-309"0,0 0 80 16,0 0-67-16,0 0-70 15,0 0-15-15,0 48 9 16,0-11-3-16,0 5-5 15,-1 3-4-15,-5 1 0 16,1-7-7-16,2-3-27 0,-4-8-19 16,2-8-39-1,0-5-40-15,-4-10-27 0,4-5-125 16,-7 0-341-16</inkml:trace>
  <inkml:trace contextRef="#ctx0" brushRef="#br0" timeOffset="79727.81">25513 11009 799 0,'0'0'416'16,"0"0"-336"-16,0 0 49 16,0 0-69-16,0 0 4 15,119 6-37-15,-57-6-27 16,9 0-61-16,0-4-190 16</inkml:trace>
  <inkml:trace contextRef="#ctx0" brushRef="#br0" timeOffset="80477.83">26478 10938 1216 0,'0'0'80'15,"0"0"-8"-15,0 0-24 16,0 0-9-16,0 0 22 15,0 0-18-15,86 0-19 16,-56 0-8-16,1 0-16 16,-6 0-4-16,-1 0-17 15,-3 0-46-15,-5 0-49 16,-13 0-92-16,-3 4-207 16</inkml:trace>
  <inkml:trace contextRef="#ctx0" brushRef="#br0" timeOffset="80674.36">26494 11074 898 0,'0'0'179'0,"0"0"-121"0,0 0 72 15,0 0-48-15,0 0-44 16,0 0-15-16,13 8 25 16,8-8-23-16,5 0-24 15,0 0-1-15,3 0-19 16,-3-2-33-16,0-2-52 15,1 2-97-15,-6 2-159 16</inkml:trace>
  <inkml:trace contextRef="#ctx0" brushRef="#br0" timeOffset="81407.48">27245 10800 890 0,'0'0'341'15,"0"0"-313"-15,0 0 116 16,0 0-38-16,0 0-41 0,0 0-27 15,0-3-2 1,0 25-18-16,0 10-4 0,-9 13 7 16,-12 6-16-16,1-1 1 15,-4 2-6-15,3-7-1 16,5-3-2-16,8-5-23 16,3-3-10-16,3-9-15 15,2-9-31-15,0-6-52 16,0-10-90-16,7 0-128 15,3-23-250-15</inkml:trace>
  <inkml:trace contextRef="#ctx0" brushRef="#br0" timeOffset="81638.38">27065 10712 1359 0,'0'0'43'0,"0"0"69"15,0 0-36-15,0 0-59 16,0 0-11-16,0 0-3 16,50 4 18-16,-10 1-9 15,1 4-4-15,4-1-8 16,-5-2-2-16,-6 2-4 16,-8 0-19-16,-3 4-28 15,-6-4-42-15,-10-2-107 16,-2 0-233-16</inkml:trace>
  <inkml:trace contextRef="#ctx0" brushRef="#br0" timeOffset="81873.36">26964 11119 1072 0,'0'0'0'0,"0"0"75"16,0 0 45-16,0 0-39 0,105 36-27 16,-65-30-20-1,-1-6-14-15,-3 3-19 0,-3-3-1 16,-4 3-1-16,1-3-61 16,-10 0-168-16,-1 0-496 15</inkml:trace>
  <inkml:trace contextRef="#ctx0" brushRef="#br0" timeOffset="82323.48">27596 11046 1212 0,'0'0'35'16,"0"0"-18"-16,0 0 65 0,0 0-28 16,0 0-2-16,0 0-22 15,5 64 8-15,-5-46 0 16,4-4-23-16,-1-6-7 16,2-3-8-16,0 1-7 15,2-6-8-15,4 0-13 16,4 0 4-16,4-6 4 15,0-7 5-15,2-1 9 16,-1-4-5-16,-4 2 7 16,3 2 4-16,-7 8 0 15,-3 0 5-15,-8 6 22 16,-1 0 9-16,0 0 19 0,0 0-11 16,0 14-16-16,0 4 14 15,0 4-21-15,0-2-10 16,0-7-11-16,9 5-1 15,3-10-13-15,3-6-45 16,10-2-47-16,4 0-86 16,2-22-227-16</inkml:trace>
  <inkml:trace contextRef="#ctx0" brushRef="#br0" timeOffset="82561.85">28165 10673 1197 0,'0'0'68'0,"0"0"84"0,0 0-50 16,0 0-56-16,0 0-29 15,0 0-7-15,10 71 19 16,-8-21-13-16,-2 7-11 16,0 2-3-16,0-5-2 15,-6-3-1-15,5-4-5 16,1-9-17-16,0-10-20 15,0-12-51-15,0-7-45 16,0-9-50-16,0 0-185 0,0-11-273 16</inkml:trace>
  <inkml:trace contextRef="#ctx0" brushRef="#br0" timeOffset="82726.17">28044 10908 976 0,'0'0'182'16,"0"0"29"-16,0 0-78 15,0 0-101-15,0 0-32 16,0 0-6-16,40-9 5 16,-8 9-7-16,6 3-33 15,-10-3-30-15,-8 0-164 16,-11 0-347-16</inkml:trace>
  <inkml:trace contextRef="#ctx0" brushRef="#br0" timeOffset="83507.45">26857 10873 796 0,'0'0'141'0,"0"0"32"16,0 0-19-16,0 0-39 16,0 0-52-16,0 0-23 15,-12-5-7-15,12 5-12 16,0 0-15-16,0 0-6 16,0 0 1-16,0 0-3 15,0 0 2-15,0 0-1 16,0 0 0-16,0 0-1 15,0 3 2-15,5 5 7 16,6 3-3-16,-1-2 9 16,2 2-8-16,3-3-2 15,3 2 3-15,-6-6-5 0,1-4 3 16,-6 6-4-16,2-2 1 16,-9-4 2-16,0 2 0 15,0-2 9-15,0 0 12 16,0 6-15-16,0-1 8 15,-9 7 4-15,-6-1-11 16,-2 0 11-16,-7 3-10 16,-1 4 0-16,5-4-2 15,-1 2-6-15,7-5-3 16,4-2-1-16,5 0-18 16,3-7-17-16,2-2-21 15,0 0-63-15,0-2-338 0</inkml:trace>
  <inkml:trace contextRef="#ctx0" brushRef="#br0" timeOffset="85680.53">21484 11240 884 0,'0'0'137'0,"0"0"21"15,0 0 5-15,0 0-74 0,0 0-24 16,0 0-23-16,-12 14-20 16,4-8-1-16,-3-4-8 15,1 2 4-15,0 2 0 16,-4 0-10-16,-2 2 7 15,-4 3-3-15,-1 3 0 16,-5 3 2-16,0 2-4 16,-3 5-2-16,3-2 6 15,-8 6-6-15,8-3 3 16,-9 9-4-16,1 0-1 16,1 5 1-16,-5 4-4 15,6 5-1-15,6 5 5 0,-4 7-2 16,6-3 6-1,2 2-1-15,3 0 3 0,-2 3 6 16,6-1-9-16,-1 2-1 16,6-3-7-16,1-10 1 15,1 1-1-15,1-6-1 16,2 0 0-16,5-5 1 16,-4-4 0-16,4 4-1 15,0-7 4-15,0-1-4 16,0-4 3-16,-1 1-3 15,-3-7 0-15,4-5 0 16,-2-3 0-16,-1-6 0 16,3-2 0-16,-2-4 0 0,2-2 0 15,0 0-8 1,0 0-6-16,0 0 6 0,0 0-7 16,0 0 13-16,-3 0 1 15,-4 0 2-15,-2 4-1 16,2-4 0-16,-1 0 0 15,-1 0-1-15,4 0 1 16,-2 0-7-16,-3-4-3 16,-1-6-2-16,-2-4 5 15,1-1 0-15,-2 1 6 16,3 0-1-16,1 2 3 16,0 2-1-16,-1-2 0 0,3-2 3 15,1 6-3 1,-2-4 2-16,-1 7-2 0,10 2 10 15,0 3-3-15,0 0 5 16,0 0-1-16,0 22-8 16,0 16-3-16,0 12-1 15,5 3 1-15,6-2 8 16,-1-5-8-16,5-5 3 16,4-7-3-16,2-11 0 15,5-6-2-15,0-11-3 16,3-6-3-16,0-9 7 15,4-18-5-15,1-11 3 16,-3-4 2-16,-3-1 1 16,-6 2 1-16,-6 3 0 15,-2 8 5-15,-7 7 5 0,-4 7-6 16,2 2 1-16,-5 4-3 16,9 2-1-16,-9 6-4 15,1-4 2-15,3 0-9 16,-2 0-5-16,3-2-20 15,-2-3-30-15,-3 3-123 16,0 2-552-16</inkml:trace>
  <inkml:trace contextRef="#ctx0" brushRef="#br0" timeOffset="87429.27">20055 5065 642 0,'0'0'514'16,"0"0"-496"-16,0 0 47 0,0 0 74 15,0 0-60-15,0 0-58 16,0-6-9-16,0 6-2 16,3 12-2-16,2 8 4 15,5 7 14-15,1 13-1 16,-6 3-10-16,-2-1-9 16,-3 1-1-16,0-7-5 15,0-5 0-15,0-5-2 16,-3-6-2-16,1-10-12 15,-3-4-18-15,5-6-39 16,-3 0-66-16,-3-11-201 16</inkml:trace>
  <inkml:trace contextRef="#ctx0" brushRef="#br0" timeOffset="87892.67">19891 5059 1132 0,'0'0'173'16,"0"0"-165"-16,0 0 74 15,0 0 35-15,0 0-58 16,0 0-33-16,10-24-14 15,9 20 5-15,4-2-5 16,2 6-1-16,8 0-2 16,-5 0-8-16,1 0-1 15,0 0 0-15,-6 0-15 0,1 0-5 16,-5 0-17-16,-7 0-20 16,-4 4-32-16,-8 2-32 15,0 4-64-15,-8 4-21 16,-13 4-656-16</inkml:trace>
  <inkml:trace contextRef="#ctx0" brushRef="#br0" timeOffset="88142.32">19901 5379 1113 0,'0'0'66'0,"0"0"-58"16,0 0 106-16,0 0-15 16,0 0-34-16,0 0-27 15,105 79-7-15,-77-73-10 16,1-2-10-16,2-4-11 16,-7 0-1-16,-3 0-26 15,0 0-64-15,-2-4-119 16,-9 0-272-16</inkml:trace>
  <inkml:trace contextRef="#ctx0" brushRef="#br0" timeOffset="88637.12">20406 5373 945 0,'0'0'24'0,"0"0"48"15,0 0 84 1,0 0-26-16,0 0-62 0,0 0-47 15,2 36 11-15,-2-13 5 16,0-3-21-16,0-6-13 16,0 0 2-16,0-6-5 15,5-2-4-15,0-2-5 16,5-4-32-16,4 0-1 16,7-14 14-16,-2-6-8 15,1-3-14-15,-4 6 14 16,-6 0 36-16,1 3 5 15,-6 8 22-15,-2 6 26 16,-3 0 13-16,0 0-21 16,2 6-17-16,1 10-12 15,3 7 13-15,-1 3 2 0,2 0-17 16,3-7-12 0,4-5-2-16,5-8-31 0,3-6-51 15,7 0-127-15,1-23-425 16</inkml:trace>
  <inkml:trace contextRef="#ctx0" brushRef="#br0" timeOffset="88870.9">20850 5045 1307 0,'0'0'113'0,"0"0"-112"0,0 0 90 16,0 0-46-16,0 0-44 15,0 0 4-15,0 113 1 16,0-64 2-16,-3 4-6 16,-4-3-2-16,-2 1-1 15,1-5-32-15,3-9-38 16,-1-7-49-16,6-10-90 16,-1-11-87-16,1-9-384 15</inkml:trace>
  <inkml:trace contextRef="#ctx0" brushRef="#br0" timeOffset="89010.46">20766 5330 939 0,'0'0'217'15,"0"0"-118"-15,0 0 19 0,0 0-80 16,0 0-32-16,0 0-6 16,74 9-40-16,-41 0-178 15,1 2-379-15</inkml:trace>
  <inkml:trace contextRef="#ctx0" brushRef="#br0" timeOffset="89168.31">21105 5557 956 0,'0'0'406'16,"0"0"-404"-16,0 73 65 0,-7-47 17 15,-3-2-36-15,5-1-33 16,0-6-15-16,5-6-8 15,0-7-43-15,0-4-255 16</inkml:trace>
  <inkml:trace contextRef="#ctx0" brushRef="#br0" timeOffset="89461.33">21524 5116 1346 0,'0'0'24'0,"0"0"1"16,0 0 81-16,0 0-35 15,0 0-46-15,0 0 14 16,10 97-22-16,-10-50 6 15,-5 1-13-15,-4 0-9 16,4-5-1-16,4-7-12 16,-3-5-24-16,2-9-35 15,-1-7-90-15,-2-12-175 16</inkml:trace>
  <inkml:trace contextRef="#ctx0" brushRef="#br0" timeOffset="89678.9">21359 5094 1400 0,'0'0'0'16,"0"0"0"-16,0 0 36 16,0 0-5-16,0 0-8 15,108-43-17-15,-75 37-6 16,0 6 5-16,-8 0-5 15,-4 0-8-15,0 0-29 16,-11 0-99-16,-1 6-187 16</inkml:trace>
  <inkml:trace contextRef="#ctx0" brushRef="#br0" timeOffset="89946.66">21364 5528 948 0,'0'0'54'16,"0"0"78"-16,0 0 31 0,0 0-62 15,0 0-37 1,79 14-45-16,-50-14-16 0,-1-11-3 15,5 3-13-15,-6-1-37 16,-3 1-79-16,-8 2-224 16</inkml:trace>
  <inkml:trace contextRef="#ctx0" brushRef="#br0" timeOffset="90348.33">21791 5367 726 0,'0'0'232'16,"0"0"-177"-16,0 0 171 16,0 0-93-16,0 0-75 15,0 0-26-15,5 74-1 16,-5-57-5-16,2-7-14 15,3 2-4-15,-2-8-8 16,3-2-5-16,0-2-11 16,8 0-22-16,7-6 3 15,0-10 2-15,-1-2-29 16,3 1 2-16,-8 1 50 16,1 7 10-16,-4 0 35 15,-7 7 24-15,0 2-12 0,-2 0 17 16,-1 0-23-16,3 8-6 15,-1 6 8-15,1-2-25 16,0-1-8-16,0 0-10 16,4-6-2-16,1-1-9 15,6-4-50-15,4 0-51 16,6-20-175-16</inkml:trace>
  <inkml:trace contextRef="#ctx0" brushRef="#br0" timeOffset="90604.74">22373 4975 1392 0,'0'0'57'0,"0"0"-35"0,0 0 72 16,0 0-56-16,0 0-37 15,-3 70 9-15,-4-21 16 16,-4 1-1-16,3 4-4 15,1-1-13-15,-2-2-3 16,8-8-5-16,-3-7-5 16,4-10-12-16,0-9-42 15,0-12-29-15,0-5-59 16,0 0-141-16,0-8-271 16</inkml:trace>
  <inkml:trace contextRef="#ctx0" brushRef="#br0" timeOffset="90746.74">22258 5195 583 0,'0'0'380'16,"0"0"-168"-16,0 0-9 16,0 0-129-16,0 0-59 15,0 0-15-15,50-25-3 16,-14 25-45-16,2 3-93 16,-2-3-49-16,0 0-142 15</inkml:trace>
  <inkml:trace contextRef="#ctx0" brushRef="#br0" timeOffset="91020.4">22737 4848 1426 0,'0'0'10'16,"0"0"-3"-16,0 0 37 15,0 0-19-15,0 0 6 16,44 124-8-16,-33-61-9 16,-1 1-3-16,-5 7 4 15,-3 2-2-15,-2-2-2 16,0 2-7-16,-5-2 8 16,-18-6-3-16,-6-9-9 15,-2-5 0-15,-9-11-24 0,-1-12-94 16,-14-11-251-16</inkml:trace>
  <inkml:trace contextRef="#ctx0" brushRef="#br0" timeOffset="91586.25">19477 4944 1046 0,'0'0'92'16,"0"0"71"-16,0 0-5 16,0 0-63-16,21 76-30 15,-21-22-27-15,0 8-18 16,-10 5-7-16,-6 7 6 15,1-3-8-15,4-1 4 16,8-4-10-16,3-8-3 16,3-7-4-16,37-14-35 15,20-11-85-15,23-24-291 0</inkml:trace>
  <inkml:trace contextRef="#ctx0" brushRef="#br0" timeOffset="92137.68">23627 5294 1429 0,'0'0'7'16,"0"0"-7"-16,85-12 48 15,-42 1-27-15,7 0-13 16,0 2-8-16,-6 1-1 16,-13 6-36-16,-10 2-59 0,-18 0-85 15,-3 8-208-15</inkml:trace>
  <inkml:trace contextRef="#ctx0" brushRef="#br0" timeOffset="92325.66">23570 5486 32 0,'0'0'1109'0,"0"0"-1067"16,0 0 42-16,0 0-7 15,0 0-20-15,0 0 8 16,112-6-49-16,-70-2-15 15,-3 0-2-15,1-2-5 16,0 0-64-16,-4-5-121 16,-9 1-503-16</inkml:trace>
  <inkml:trace contextRef="#ctx0" brushRef="#br0" timeOffset="92700.14">24161 5124 1301 0,'0'0'52'15,"0"0"12"-15,0 0 48 0,0 0-71 16,0 0-4-16,0 0-12 15,104 32-13-15,-65-15-9 16,3-1-1-16,-3 4-4 16,-3 0 1-16,-10-3-11 15,-7 0 11-15,-9-3-5 16,-6 3 6-16,-4-1 0 16,0-1 2-16,-16 2 7 15,-11 2 8-15,-1-1 1 16,-3-2 8-16,-3 2-4 15,5-7-3-15,3 0-2 16,10-5-17-16,11-1-2 16,5-5-36-16,7 0-90 0,26-8-589 15</inkml:trace>
  <inkml:trace contextRef="#ctx0" brushRef="#br0" timeOffset="93158.63">25519 5009 1263 0,'0'0'88'0,"0"0"1"16,0 0 19-16,0 0-62 16,0 0-17-16,0 0-11 15,8 101 7-15,-8-53-12 0,0 1-11 16,0-5 1-16,0-4-3 16,0-9 0-16,0-5-11 15,0-9-35-15,5-9-58 16,-1-6-79-16,-4-2-175 15,0-10-597-15</inkml:trace>
  <inkml:trace contextRef="#ctx0" brushRef="#br0" timeOffset="93384.49">25379 4924 1216 0,'0'0'215'15,"0"0"-209"-15,0 0 44 0,0 0-2 16,0 0-14-16,0 0 10 16,109-14-21-16,-49 14-16 15,4 0-5-15,-2 0-4 16,-6 0 1-16,-11 0-22 16,-10 0-24-16,-9 3-77 15,-16 0-72-15,-10-1-222 16</inkml:trace>
  <inkml:trace contextRef="#ctx0" brushRef="#br0" timeOffset="93618.4">25355 5322 843 0,'0'0'145'16,"0"0"-138"-16,0 0 118 15,0 0 20-15,67 79-27 16,-32-73-73-16,4-4-21 16,3 2-9-16,-3-4-5 15,6 0 1-15,-7 0-11 16,1 0-3-16,-2-4-31 16,-3-1-102-16,-8 2-285 0</inkml:trace>
  <inkml:trace contextRef="#ctx0" brushRef="#br0" timeOffset="94102.56">26063 5195 1171 0,'0'0'40'0,"0"0"-17"0,0 0 77 16,0 0-17-16,0 0-36 15,0 0-32-15,0 65-8 16,2-48-2-16,1-3 16 15,1-3-20-15,1-5-1 16,2-4-1-16,1-2-18 16,4 0-1-16,9 0-8 15,3-16-14-15,0-1-16 16,2-6-10-16,-2 6 4 16,-3-3 9-16,-6 6 55 15,-8 6 6-15,-2 6 60 0,-1 2 1 16,-4 0 31-16,0 0-21 15,0 8-35-15,0 12-13 16,0 2-12-16,0-2-12 16,5-1-5-16,5-5-21 15,4-4-43-15,3-10-70 16,4 0-117-16,-2-20-460 16</inkml:trace>
  <inkml:trace contextRef="#ctx0" brushRef="#br0" timeOffset="94345.24">26594 4803 1228 0,'0'0'65'0,"0"0"63"16,0 0-20-16,0 0-47 16,0 0-28-16,0 0-10 15,1 102 2-15,-8-37 0 16,-3 2-18-16,5-2 8 15,5-6-11-15,0-7-3 16,0-11-2-16,0-4-20 16,0-8-26-16,0-10-32 15,2-10-96-15,-2-9-172 16,0 0-472-16</inkml:trace>
  <inkml:trace contextRef="#ctx0" brushRef="#br0" timeOffset="94517.81">26407 5091 1191 0,'0'0'106'0,"0"0"-74"16,90 13 65-16,-30-13-51 16,8 0-38-16,2 0-8 15,-1-2-67-15,-16-1-190 16,-9 3-761-16</inkml:trace>
  <inkml:trace contextRef="#ctx0" brushRef="#br0" timeOffset="99769.87">19057 5432 912 0,'0'0'76'16,"0"0"-51"-16,0 0 129 16,0 0-58-16,0 0-23 15,0 0-22-15,-45-71 9 0,38 66-18 16,-1 2-7-16,-2 3 0 15,4 0-7-15,-2 0-13 16,3 0-13-16,-1 3 4 16,5 6-6-16,1-1-3 15,0 0 2-15,0 4-6 16,0-1 4-16,1-6-2 16,10 1-12-16,3-3 1 15,4-3-8-15,-2 0-11 16,-1-5 16-16,-4-9 1 15,-4-4 17-15,-7 4 1 16,0 0 1-16,-2 0 9 0,-14 5 8 16,-4 1-14-16,-4 6 20 15,5 2-11-15,1 0 2 16,5 5-6-16,6 9-9 16,2 0 9-16,5 3-7 15,0 0-2-15,0-3 0 16,12-2-3-16,7-4-5 15,1-5-1-15,6-3-17 16,-2 0 2-16,-3-11 8 16,-6-3 14-16,-9-4 2 15,-6 7 0-15,0 0 11 16,-11 0 14-16,-4 2-2 16,-4 6 2-16,-2 3-13 0,-5 3 6 15,6 17 0 1,4 0-11-16,6 5 6 0,10-5-13 15,0-3 2-15,2 0-8 16,18-11-6-16,4-2-2 16,7-4-8-16,4-2-17 15,-6-12 13-15,-12-6 14 16,-3 1 3-16,-12-1 9 16,-2 2 1-16,-2 2 20 15,-17-1 14-15,-2 9-12 16,-3 2-10-16,4 3 9 15,-1 3-13-15,0 5 5 0,11 13-11 16,-4 4 2 0,9-3 1-16,3 5-4 0,2-8-4 15,0-4 1-15,11-1-8 16,9-11 6-16,4 0-9 16,2 0-1-16,2-20 13 15,-4-3 0-15,-9 1 2 16,-6 5 4-16,-9 3 0 15,0 0 29-15,-14 6-17 16,-3 2 3-16,-5 0-7 16,1 6-4-16,0 0 0 15,6 0-1-15,5 6-7 16,1 0 2-16,4 2-4 16,5 3-6-16,0-3-15 15,0 1-46-15,8-4-39 0,16-1-110 16,-6-4-665-1</inkml:trace>
  <inkml:trace contextRef="#ctx0" brushRef="#br0" timeOffset="101269.09">19143 6093 1000 0,'0'0'114'16,"0"0"-105"-1,0 0 12-15,0 0 55 0,0 0-33 16,0 0-39-16,0 0 0 16,0 6 1-16,0 10-5 15,-5 10 48-15,-4 1 0 16,-3 11-7-16,-7 7-7 16,2 3-13-16,-5 9 6 15,1 1-16-15,4 5-7 16,1 4 2-16,6 0-3 15,2 8 0-15,2 3 7 16,3 10-5-16,-2 7 14 0,0 12-11 16,-2 7-3-1,1 7 7-15,1 4-10 0,-3 1 5 16,8 5-2-16,0 1-4 16,0 1 9-16,3 7-5 15,18 5 1-15,8-5 3 16,4 2-5-16,1-9 2 15,2-6 0-15,-5-3-2 16,2-3 13-16,-2-8-13 16,9 3 2-16,3-3 0 15,10-6-4-15,9-8-2 16,7-12 0-16,4-11 0 16,6-8-5-16,-2-6 5 15,3-11-1-15,-8-12-1 16,-7-5 0-16,-10-6-1 0,-8-8 2 15,-11-3-7-15,-3-5 6 16,-7-2-4-16,-4-1 5 16,-8-3 0-16,5-3-4 15,-4-3 1-15,-4 0 2 16,-1 0 2-16,-5 0-2 16,0 0 4-16,-3 0-2 15,-2 0 5-15,4 0-4 16,1 2-1-16,0 1 0 15,3 0 1-15,3 0-1 16,-4 0 1-16,-2 0-1 16,4-1 8-16,-8 1-5 0,4-3 1 15,-5 0-4-15,4 0 2 16,-2 0-4-16,1 3 6 16,-1-3-2-16,3 3 9 15,4 2-8-15,-4-1 4 16,0-2-6-16,0 0 0 15,0 2 2-15,-1-4-1 16,-3 0-2-16,5 0 0 16,-6 2 1-16,0-2-3 15,0 6 2-15,0-2 0 16,3 4-1-16,-1 0 2 16,1-2 1-16,-1-1-2 15,3-2-21-15,-2 0-33 0,4-3-77 16,-1 0-418-16</inkml:trace>
  <inkml:trace contextRef="#ctx0" brushRef="#br0" timeOffset="102077.15">20969 10600 1204 0,'0'0'437'0,"0"0"-417"15,0 0 43-15,0 0-48 16,0 0-15-16,0 0 0 16,19-14-54-16,-19 2-173 15</inkml:trace>
  <inkml:trace contextRef="#ctx0" brushRef="#br0" timeOffset="127836.48">14027 15259 857 0,'0'0'49'16,"0"0"82"-16,0 0 56 16,0 0-88-16,0 0-47 15,0 0-14-15,0 0 1 16,-15-2 1-16,11 2-14 0,2 0 3 16,-1 0 4-16,1 0-1 15,-1-4 1-15,1 4-10 16,2 0-9-16,0 0 1 15,0 0-11-15,0 0 0 16,0 0 0-16,0 0-4 16,0 0 0-16,0 0 0 15,0 0-6-15,0 0 6 16,0 0-6-16,5 0 6 16,11 0-1-16,1 0 1 15,7 0 0-15,0 0 0 0,-1 0 3 16,1-2-5-1,0-1 2-15,2 0-5 0,-6 1 5 16,-4 2-8 0,3 0 6-16,-9 0-2 0,-5 0-3 15,2 0 7-15,-3 0-4 16,1 0 4-16,0 0-3 16,-3 0 4-16,3 0-1 15,-2 0 0-15,-1 0-2 16,2 0 2-16,1 0-14 15,0 0-10-15,3 0-1 16,3 0-23-16,1 0-41 16,3 0-60-16,4 0-117 15,0-10-51-15,-7 6-288 0</inkml:trace>
  <inkml:trace contextRef="#ctx0" brushRef="#br0" timeOffset="128234.64">14361 15186 299 0,'0'0'705'16,"0"0"-693"-16,0 0 100 15,0 0 41-15,0 0-62 16,0 0-63-16,-10-9-7 15,10 9 8-15,0 0-23 0,2 0-1 16,11 3 1-16,12 6 11 16,0-1 0-16,1 4-7 15,0-4-9-15,3 4 4 16,-8-8-3-16,5 6-2 16,-7-2 0-16,-7-2 0 15,-7-1 6-15,-1-2-4 16,-4 0 9-16,0-3 17 15,0 2 5-15,0 4 6 16,-11 0-4-16,-8 5-18 16,-1-2-3-16,1-1-14 0,3 0-1 15,6-4-14 1,5 1-54-16,3-2-129 0,2-1-484 16</inkml:trace>
  <inkml:trace contextRef="#ctx0" brushRef="#br0" timeOffset="141167.9">18204 16267 332 0,'0'0'2'15,"0"0"38"-15,0 0 102 16,0 0-87-16,0 0-48 16,0 0-4-16,0 0 18 15,0 0-16-15,-25-51-1 16,23 48 20-16,-2 0 26 15,-1 1-43-15,4-2 5 0,-5 4-12 16,3-4-5-16,3 0-31 16,0-2-63-16,0 4 37 15,0-2 49-15,0 4 13 16,0 0 61-16,0 0 58 16,0 0-38-16,0-2-7 15,0 2 0-15,0-2 16 16,0 2-44-16,0-4-26 15,0 2 8-15,0 2 3 16,0 0 35-16,0 0 0 16,0 0-18-16,0 0 3 15,0 0-22-15,0 0 0 16,0 0-6-16,0 0-16 16,0 0 8-16,0 0-3 0,-2 0 1 15,2 0 11-15,0 0-19 16,0 0 5-16,0 0 1 15,0 0-10-15,0 0 5 16,0 0-6-16,0 0 1 16,0 2 6-16,0 10-4 15,0 4 14-15,0 2 1 16,0 1-13-16,2 3 5 16,1-2-10-16,3-2 2 15,-6-2-2-15,1-7 1 16,3-1-1-16,-3-2 0 15,3-3 3-15,-4 0-3 16,5-3 0-16,2 0-9 0,2 0 9 16,6 0-10-16,4 0 7 15,2-6 2-15,-1-5 1 16,1-1-1-16,-2 4 1 16,-2 2 0-16,-1 0-1 15,-1 4 1-15,4 2 0 16,0 0-1-16,3 0 3 15,3 0-2-15,9 0 0 16,-8 0 0-16,5 0 0 16,-5 0 1-16,-2 0-1 15,-3 0 0-15,-1 0 1 16,-1 0-1-16,-3 0 0 0,4 2 1 16,-4 4-3-1,3-6 2-15,-4 3 0 0,1-3 0 16,-1 0 4-16,-6 0-5 15,-2 0 1-15,-2 0 0 16,-2 0-1-16,-1 0 1 16,-2 0 0-16,4 0 0 15,-3 0 4-15,-1 0-5 16,4 0 1-16,-3 0 0 16,-1 0 1-16,0 0 1 15,0 0 5-15,0 0 16 16,0-9-4-16,0-5 10 15,0 0-29-15,0 0 4 0,0-2-7 16,0 1 4 0,0 4-1-16,0 2 1 0,-1 5 0 15,1 0 0-15,-4 4-1 16,4 0 2-16,0 0-2 16,0 0 0-16,0 0-7 15,0 0-22-15,0 6-60 16,0 11-93-16,0 8-82 15,-7 12-522-15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31T07:48:10.6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7397 5565 379 0,'0'0'605'16,"0"0"-445"-16,0 0-1 15,0 0-52-15,0 0-39 16,0 0-28-16,0 0-8 16,0 0-3-16,-2-8-5 15,2 8-1-15,0 0-8 16,0 0-3-16,0 0 6 15,0 0-8-15,0 0-3 16,0 0 1-16,0-4-3 16,0 4 6-16,0 0-3 0,0 0-3 15,0-2 2-15,0-1-7 16,5 0 0-16,6-3 0 16,-1 1 1-16,5-1-1 15,1 3 0-15,8-2 1 16,2 2-3-16,0-6 2 15,13 9 0-15,-2-5 0 16,7 5-2-16,3 0 2 16,-2 0 0-16,-4 0 1 15,-1 0-2-15,-1 0 1 16,-3 5 0-16,1 1 0 16,-1-3 2-16,-2 3-2 15,1-6 0-15,-10 0 0 16,5 0 0-16,-13 0 0 15,-3 0 0-15,-4 0 0 0,-5 0 1 16,-5 0-1-16,0 0 0 16,0 0 0-16,0 0 0 15,0 0 0-15,0 0-4 16,0 0 2-16,0 0-2 16,0-6 4-16,0-3-3 15,0 1-13-15,-5-6 15 16,-5-4-2-16,5 2 3 15,-4-1-1-15,-1 0 3 16,-1 3 0-16,1-1 4 16,0 5-4-16,4 4 9 15,-4 0-8-15,10 4 5 0,0 2 8 16,0 0-12-16,0 0-3 16,0 0-1-16,0 0-9 15,5 0 6-15,14 8-2 16,-2 4 5-16,9-2-1 15,-2 4-1-15,6 1 0 16,1-1 0-16,-2 0 2 16,-1 2 0-16,-4 0 0 15,0-2 0-15,-9-4-2 16,-3-1 4-16,-3-1-2 16,-7-2 0-16,1-3 0 15,-3 5 7-15,0-2-3 16,0 3 4-16,-8 1 8 15,-5 8-3-15,-2-2 3 16,-4-1 0-16,4-1-3 0,-1-6 1 16,2 4-13-16,4-4 0 15,0-6-1-15,4 2-2 16,1-2-12-16,0-2-36 16,0 0-29-16,0 0-96 15,0-8-605-15</inkml:trace>
  <inkml:trace contextRef="#ctx0" brushRef="#br0" timeOffset="6634.3">7579 7811 807 0,'0'0'63'15,"0"0"55"-15,0 0 85 16,0 0-82-16,0 0-53 16,0 0-25-16,0 0-14 15,0 0 8-15,0 0-5 16,0 0-7-16,0 0-3 16,0 0-20-16,0 0 4 0,0 0-6 15,4 0 2-15,6 0-2 16,6 0 1-16,10 0 1 15,-1 0 7-15,8 0-8 16,0 0 3-16,-4 0-4 16,11 0 0-16,-4 0 4 15,0 0-4-15,4 0 0 16,-4 0-2-16,-2 0 2 16,3 0 0-16,-6 0 0 15,-7 0 4-15,5 0-5 16,-8-2 1-16,-1 2 0 15,-4 0-4-15,-1 0 5 16,-1-3-1-16,-7 3 0 16,2 0-14-16,-4 0 11 0,-5 0-10 15,0 0-1-15,0 0 13 16,0 0 0-16,0 0 1 16,0-6 6-16,0 0-5 15,0-2-1-15,0-4-5 16,0-2 5-16,0 4-2 15,-5-2 0-15,1 4 2 16,-1-1 1-16,0 3 1 16,0 1 12-16,3 2 1 15,-3 0-6-15,5 3 10 16,-4-3-11-16,4 3 2 16,-1 0-7-16,1 0-1 15,0 0 2-15,0 0-4 0,0 0 0 16,0 0-2-16,0 0-1 15,0 0 1-15,0 0-3 16,10 0 3-16,5 9 0 16,1-1 2-16,3 1 0 15,2 2-1-15,-6 1 3 16,-3-2-2-16,-3 4 0 16,1 1 2-16,-5 2 0 15,-5 0-2-15,0-1 1 16,0 2 8-16,0-2 2 15,-10-2 6-15,0 1 8 16,-9-4-2-16,-2-2 11 0,0-1-8 16,6-6-9-1,-1 2 5-15,2-4-15 0,4 0-4 16,0 0-3-16,-1 0-5 16,6 0-4-16,5-4-39 15,0-1-29-15,0 0-115 16</inkml:trace>
  <inkml:trace contextRef="#ctx0" brushRef="#br0" timeOffset="17322.39">7709 11424 327 0,'0'0'395'15,"0"0"-276"-15,0 0 49 16,0 0-34-16,0 0-64 16,0 0-24-16,0 0 3 15,0 0 3-15,-4 0-8 16,2 0 3-16,2 0 0 16,0 0-9-16,0 0-8 0,0 0-4 15,0 0-2 1,0 0-6-16,-3 0-9 0,3 0-4 15,0 0 2-15,0 0-5 16,0 0 0-16,0-3-2 16,0 3-1-16,0 0 0 15,0 0-1-15,0-6-1 16,10 6 1-16,4-3 2 16,2 1 0-16,-1-1 0 15,6 3 2-15,5 0-1 16,-2 0-1-16,7 0 0 15,-2 0-1-15,-3 0 2 16,5 0-1-16,3-3 0 16,-3 3 0-16,0 0-1 0,-1 0 1 15,-5-3-1 1,0 0 0-16,-5 0-3 0,4 1 1 16,-6-1 3-16,1 0-3 15,-4 3 2-15,6-2 0 16,-6 2 1-16,1 0-2 15,-2 0 2-15,1 0 0 16,1 0-2-16,-6 0 1 16,4 0 1-16,-7 0-1 15,-2 0-4-15,-2 0 3 16,-1 0-5-16,-2 0 1 16,0 0 4-16,0 0-1 15,0 0 1-15,0 0-8 0,0-4-4 16,0-6 9-16,0-2-9 15,0-2-5-15,0 2-5 16,0 1 9-16,0 0 12 16,-2 5 3-16,-3 1 0 15,0-1 7-15,0 6 1 16,-1-2 6-16,1-4-4 16,2 2 2-16,1 4 2 15,-3 0 1-15,5-2-6 16,0 2 4-16,0 0 0 15,0 0-6-15,0 0-4 16,0 0-2-16,0 0-1 0,0 0 0 16,0 0-8-1,0 0 5-15,0 0-6 0,7 6 7 16,3 5 0-16,1 0 3 16,-1 3-1-16,4 1 0 15,-4-1 0-15,4 0 1 16,-2-4-1-16,-2 2 0 15,-1-4-1-15,-7-2 2 16,3-3-2-16,-5 0 1 16,0 0 0-16,0-1 5 15,0 1-2-15,0 6 12 16,-5 2 5-16,-6 0-8 16,-1 1 9-16,-2-1-9 0,-1 0-6 15,5-2 1 1,-1-1-5-16,3-2-1 0,2-4-1 15,5-2-4-15,-3 0-12 16,4 0-19-16,0 0-40 16,0 0-153-16,5 0-785 15</inkml:trace>
  <inkml:trace contextRef="#ctx0" brushRef="#br0" timeOffset="19620.82">8432 8342 626 0,'0'0'303'15,"0"0"-297"-15,0 0 141 16,0 0 19-16,0 0-87 15,0 0-32-15,0 0 5 16,0 5-7-16,0-1-10 16,-3-2-16-16,-4 4 4 15,-4 0-5-15,-2 2-15 16,-3 6 0-16,1 3-2 16,-6 5 1-16,-3 1 0 15,-2 6-1-15,5-1-1 0,1 3 9 16,1-1-5-16,-2 5 5 15,6 1 0-15,-1 1-5 16,2 3 4-16,4-1-8 16,3 6 1-16,-2 6 1 15,-1 2 0-15,5 4 0 16,0-1 3-16,0 1 0 16,-4-4 6-16,4 1-9 15,0-3 7-15,-1-3-2 16,5-1-2-16,1 2 0 15,0 1 0-15,0 1-2 16,0 1 8-16,0-2-9 16,0-5-1-16,1 0 0 15,5 1 2-15,-3 1-3 16,2 1 0-16,-3 1 1 0,3-1 5 16,-1 3-5-16,1-4 4 15,-5 5 0-15,5-5-5 16,5 1 7-16,-5-3-7 15,4-5 0-15,-2 2 2 16,3 1-2-16,1-7 0 16,-3 1 0-16,-1-3 3 15,2-3-2-15,1-1-1 16,0-1 0-16,-1-7 0 16,-2-2 0-16,-2-2 0 0,0-8 0 15,-1-4-2 1,-3-3 2-16,-1-3-4 0,0 0-5 15,0 0 6-15,0 0-6 16,0 0 1-16,0 0 4 16,0 0-5-16,0-3 6 15,-1-3-17-15,-8-2-31 16,-1-4-28-16,3 2-62 16,-7-5-117-16,4 1-204 15</inkml:trace>
  <inkml:trace contextRef="#ctx0" brushRef="#br0" timeOffset="20292.05">7350 9429 1252 0,'0'0'38'0,"0"0"-3"16,0 0 113-16,0 0-67 15,0 0-45-15,0 0-19 16,-8-4 4-16,8 4-21 16,5 0 3-16,9 12-2 15,12 2 7-15,-1-2-2 16,5-1-5-16,1 0 0 16,-2-6-2-16,-3-1-12 0,0-2-25 15,-6-2-17 1,-9 0-52-16,-8 0-60 0,-3 0-101 15,0 0-254-15</inkml:trace>
  <inkml:trace contextRef="#ctx0" brushRef="#br0" timeOffset="20533.41">7330 9547 900 0,'0'0'73'15,"0"0"-64"-15,0 0 135 16,0 0-21-16,0 0-57 16,0 0-14-16,1 26-20 15,15-24 5-15,-2 4 1 0,1-4-17 16,4 4-8-16,-7 0-12 16,2 0 1-16,1 2-4 15,1 0-1-15,-1-2-36 16,1 0-70-16,-2 0-132 15,-9-4-529-15</inkml:trace>
  <inkml:trace contextRef="#ctx0" brushRef="#br0" timeOffset="25392.86">14230 11203 428 0,'0'0'385'0,"0"0"-353"16,0 0 90-16,0 0-10 15,0 0-36-15,0 0-30 16,0 0-14-16,0 0 13 16,0-10 3-16,0 10 1 15,0 0-6-15,0 0-18 0,0 0-1 16,0 0 0-16,0 0-10 16,-1 0 4-16,-3-4-10 15,4 4-3-15,-5 0 11 16,5 0-6-16,0 0 8 15,0 0-1-15,0 0-12 16,-5 0 9-16,5 0-14 16,-5 0 0-16,-6 6 3 15,-2 6-3-15,-3 4 0 16,6 1 1-16,-6 3 2 16,6 2-2-16,0 1 0 15,1-3 0-15,7 2 3 0,2-2-4 16,0 6 0-16,0-1 0 15,16 3 3-15,4 4-1 16,6-1-2-16,0-1 1 16,7-1-1-16,-6-4 0 15,3-6 0-15,-6-3 0 16,-4-6-6-16,-7-4-8 16,0-6-44-16,-2-8-109 15,2-18-375-15</inkml:trace>
  <inkml:trace contextRef="#ctx0" brushRef="#br0" timeOffset="26322.6">15879 11181 672 0,'0'0'18'16,"0"0"143"-16,0 0-10 15,0 0-63-15,0 0-40 16,0 0 32-16,-7-39-22 0,7 36 22 15,0 3 0-15,-3 0-22 16,3 0-15-16,0 0-17 16,0 0-20-16,0 0-6 15,0 0 0-15,0 0-8 16,0 0 5-16,0 3-4 16,10 8 7-16,4 3 0 15,-4 2 3-15,6 2-1 16,-3 2-2-16,3 2 1 15,-6-3-3-15,1 5 5 16,-1 1-3-16,-5 1 5 16,0 2 0-16,0-3 4 15,-5 0-1-15,0 4 2 0,0-4 5 16,-5 0-10-16,-5-2 10 16,-4-3-3-16,4 0-10 15,-2-4 7-15,1-4-9 16,3-4 2-16,3-3-4 15,-1-5 0-15,6 0-15 16,0 0-34-16,0 0-66 16,0-10-91-16,11-10-626 15</inkml:trace>
  <inkml:trace contextRef="#ctx0" brushRef="#br0" timeOffset="26907.6">16287 11187 676 0,'0'0'19'16,"0"0"108"-16,0 0 35 16,0 0-49-16,0 0-38 15,0 0-18-15,0 0 11 16,0 2-3-16,-8 4-30 16,1 6 0-16,-4-1-5 15,-4 3-6-15,1 6 2 16,-1 0-7-16,6 8 11 0,4 0-2 15,3 3-11-15,2 0 5 16,0 0-9-16,0-6-7 16,0-2 6-16,7 0-11 15,7-6 2-15,-4-1-3 16,6 2 3-16,-3-4-2 16,3-6-1-16,-1 3-2 15,4-5 0-15,-7 0-37 16,2-6-58-16,-9 0-214 15</inkml:trace>
  <inkml:trace contextRef="#ctx0" brushRef="#br0" timeOffset="28016.85">17936 11173 864 0,'0'0'48'0,"0"0"60"16,0 0 48-16,0 0-74 0,0 0-50 15,0 0 7-15,-2 0 3 16,2 0-4-16,0 0 0 15,0 0-22-15,0 0 4 16,0 2-7-16,0 6-12 16,5 4 18-16,7 2-9 15,7 0-2-15,-3 3 8 16,10 1-14-16,-6-4 1 16,-4 0 3-16,-3 2-4 15,1-1 7-15,-7-1-7 0,-2 2 1 16,-1 4 12-16,-4 0-1 15,0 3 2-15,-4-1 2 16,-3-2-5-16,-6 2 7 16,4-4-12-16,-3 1-1 15,-4-5 4-15,1 6-9 16,-1-6 0-16,3 0-2 16,4-2-3-16,2-4-15 15,-3 1-51-15,-4-3-181 16</inkml:trace>
  <inkml:trace contextRef="#ctx0" brushRef="#br0" timeOffset="29225.9">16111 11800 683 0,'0'0'301'0,"0"0"-123"16,0 0 27-16,0 0-83 15,0 0-42-15,0 0-29 16,0 0-10-16,0 0-12 16,0 0-19-16,0 0-3 15,0 0-7-15,0 0-13 0,0 0-72 16,4 0-300-16</inkml:trace>
  <inkml:trace contextRef="#ctx0" brushRef="#br0" timeOffset="37820.99">8215 16120 753 0,'0'0'251'0,"0"0"-165"16,0 0 76-16,0 0-60 15,0 0-60-15,0 0-18 0,0 0-15 16,-5 0 10-1,5 0 1-15,0 0 6 0,5 0 11 16,9 0-21-16,-2 0 9 16,3 5-10-16,4-1-10 15,2 1 4-15,5-2-3 16,0 0-3-16,-2 0 2 16,10-1-4-16,-8-2-1 15,5 0 0-15,0 0 3 16,-2 0-3-16,1 0 0 15,-4 0-1-15,-6-5 0 16,1-1-9-16,-6 1 2 16,-6-1-1-16,-4 3-11 15,-3-2-5-15,-2 1-8 0,0 2 14 16,0-4 6-16,0-2-3 16,-2-1-1-16,-3 4 9 15,2-1 8-15,-4 0-3 16,2 0 6-16,1 1-3 15,-3 2 12-15,2-2 5 16,-4-1 13-16,4 6 7 16,0 0-9-16,5-3-4 15,0 3-10-15,0 0-4 16,0 0-5-16,0 0-5 16,0 0 0-16,0 0 0 15,0 0-7-15,0 0 0 16,0 0-2-16,10 0 8 0,4 9-1 15,2-1 2 1,-6 0 0-16,-3 1 1 0,2-1 1 16,-4 0 0-16,-5 2 2 15,5 0 6-15,-5 2 4 16,5 2-7-16,-5-3 1 16,0 1 2-16,0 2-3 15,0-4 10-15,-10 6-6 16,-6 0-4-16,1-5-4 15,-1 1-3-15,2-7-5 16,4 4-21-16,0-7-35 16,1-2-75-16,4 0-239 15</inkml:trace>
  <inkml:trace contextRef="#ctx0" brushRef="#br0" timeOffset="39207.25">8134 14962 900 0,'0'0'71'16,"0"0"16"-16,0 0 86 0,0 0-103 16,0 0-31-16,0 0-10 15,0 0-17-15,-10 0-12 16,10 0 2-16,0 0 3 15,5 0 1-15,5 0 3 16,-5 0 7-16,11 0 1 16,-1 4 3-16,4-2-8 15,-3-2-10-15,10 0 4 16,-2 0-5-16,-3 0-1 16,-1 0 0-16,4 0-1 15,-6 0 0-15,-5 0-10 0,3 0-14 16,-6-2 2-1,-5-2-4-15,-1 2 5 0,-4 2 8 16,0 0-10-16,0 0 9 16,0 0-7-16,0 0-1 15,0 0-17-15,0-2-34 16,0-4 6-16,0 0 15 16,0-6 16-16,0 1-25 15,0 0 58-15,0 0 4 16,0-1 23-16,-5 4 44 15,1 0 7-15,-6 2-22 16,10-2-6-16,-5 4 23 16,5 4 0-16,0 0-14 15,-5 0-15-15,5 0-17 0,0 0-10 16,0 0-7-16,0 0-6 16,0 0-2-16,10 9 2 15,4 2 3-15,1 1 5 16,1-1-8-16,-1 0 1 15,6-2-1-15,3-1 0 16,-9 0 0-16,1 1-1 16,-6 0-5-16,-5 1 5 15,1 2 1-15,-1 0 3 16,-5 2 22-16,0-3-4 16,0 3 9-16,-11 2-8 15,-4 0 4-15,-4 0 3 16,2-2-10-16,-2-3-1 15,3-2-8-15,8-4-10 16,1 1 0-16,2-6-4 0,1 0-23 16,4 0-36-16,0 0-99 15,0 0-461-15</inkml:trace>
  <inkml:trace contextRef="#ctx0" brushRef="#br0" timeOffset="58870.88">16136 11822 404 0,'0'0'270'15,"0"0"-265"-15,0 0 86 16,0 0 66-16,0 0-36 0,0 0-47 16,0 0-17-1,0 0 23-15,-9-3-12 0,9 3-20 16,0-3 8-16,0 3-20 15,0 0 1-15,0 0-8 16,0 0-10-16,0 0 9 16,-7 0-11-16,-3 0-11 15,-4 0 12-15,-3 0-17 16,-2 3 3-16,3 6-4 16,1-4 5-16,-1 1-4 15,8-1-1-15,1-2 0 16,7-3-5-16,0 0 5 0,0 0-3 15,0 0-2-15,0 3-19 16,7 0 11-16,12 3 6 16,1-4 1-16,1 1 1 15,10-3-1-15,-5 0 2 16,-2 0 2-16,2 0-9 16,-7 0 7-16,-2 0-6 15,-8 0-4-15,-4 0 14 16,0 0-5-16,-5 0 5 15,0 0 11-15,0 0 7 16,0 0 22-16,-16 0-16 16,3 0-23-16,-8-3 7 15,4 1-6-15,-2-2-1 16,3 4 3-16,2 0-3 16,2 0 12-16,4 0-13 0,6 0 1 15,-3 0 3-15,5 0-4 16,0 0-1-16,0 0-5 15,0 0-20-15,7-2 3 16,8 2-5-16,6-3 6 16,3-3 13-16,-5 1-1 15,2 2 7-15,-11 0 0 16,-3 3 5-16,-4 0-4 16,-3 0 2-16,0 0 0 15,0 0 3-15,0 0 4 0,0 0 15 16,0 0 1-1,0 0-11-15,-10 0 15 0,-5 0-22 16,-4 0-3-16,-7 3 12 16,7 0-13-16,2-1 1 15,6-2-2-15,6 3-7 16,5-3-14-16,0 0-62 16,0 0-156-16,0 3-855 15</inkml:trace>
  <inkml:trace contextRef="#ctx0" brushRef="#br0" timeOffset="79513.75">11672 8187 426 0,'0'0'95'15,"0"0"-23"-15,0 0-39 16,0 0 122-16,0 0-40 15,0 0-36-15,0 0 6 16,0-20-26-16,0 20 2 16,0 0-26-16,-5 0-32 15,5 0 7-15,-5 0-10 16,5 0 2-16,-3 0 12 16,3 0 1-16,0 0 31 15,0 0 6-15,0 0-17 16,0 0 25-16,0 0-18 15,0 0-11-15,0 3-1 16,3 2-23-16,13 3 3 0,18-2 3 16,7 2-8-16,14-4 14 15,2-2-11-15,4-2-4 16,-1 0 6-16,5 0-9 16,1-6 0-16,-1-2-1 15,-4-3 5-15,-15 6-2 16,-5-1-3-16,-11 0 0 15,-10 6-2-15,-9-3 5 16,-6 3-3-16,-5 0 0 16,0 0 4-16,0 0 0 15,0 0-4-15,0 0 0 16,0 0 1-16,0 0-1 16,0 0-7-16,0 0-14 0,0 0-36 15,0 0-81-15,0 0-349 16</inkml:trace>
  <inkml:trace contextRef="#ctx0" brushRef="#br0" timeOffset="80704.7">11803 11800 1058 0,'0'0'95'0,"0"0"-95"15,0 0-16-15,0 0 16 16,0 0 65-16,0 0 1 16,67 0-9-16,-37 0-24 15,6 0-17-15,0 0 8 16,4 0-13-16,-1 0 1 16,8 2 3-16,-2-2-14 0,5 0 1 15,-6 0-2-15,-2 0 9 16,-3 0-10-16,-8-2 1 15,-5-2 0-15,-2-2-2 16,-3 1-13-16,-6 2-40 16,-4 3-57-16,-1 0-175 15,-6 14-518-15</inkml:trace>
  <inkml:trace contextRef="#ctx0" brushRef="#br0" timeOffset="-213714.75">14201 8195 329 0,'0'0'40'0,"0"0"-32"16,0 0 29-16,0 0 43 15,0 0 4-15,0 0-48 16,0 0-24-16,0 0 31 16,0 0-1-16,0-2 13 15,0 2 18-15,0-4-22 0,0 2 28 16,0 2 5-16,0-4-6 15,0 2 14-15,4 2-30 16,-4 0-5-16,1 0-10 16,-1-3-32-16,0 3 2 15,0 0-10-15,0 0-5 16,0 0 17-16,0 0-16 16,0 0 9-16,0 0 2 15,0 0-14-15,0 0 9 16,0 3-7-16,0 9-1 15,0 4 21-15,0 4-17 16,0 3 5-16,0-1-2 0,0 4-7 16,0-1 8-16,0-3-9 15,0 4 0-15,0-4 4 16,4-2-3-16,1-3-1 16,0-3 0-16,4 0 5 15,1-6-6-15,-3 2 1 16,3-5 0-16,4-2-5 15,-7-1 5-15,7 2 0 16,1-4 0-16,4 0 3 16,4 0 0-16,1 0-3 15,10 0 1-15,2-6-3 16,6-2 5-16,2-2-3 16,8 2 0-16,1-3 6 0,3 2-5 15,-3 4-1 1,2 0 3-16,0-1 2 0,-5 0-2 15,5 3-1-15,-3-2 7 16,-2 2-8-16,10 3 7 16,-3-3-8-16,3 3 1 15,1 0 3-15,9 0-2 16,1 0-2-16,5 0 0 16,-4 0 5-16,-1 0-5 15,-2 0 0-15,1 0 0 16,-3 0-4-16,2 0 6 15,-3 0-2-15,-9 0 2 16,-1 0 3-16,-7 0-2 16,-8 3-3-16,-5 0 0 0,-5-3 1 15,-12 0-1-15,0 0 0 16,-9 0 0-16,-8 0 4 16,3 0-3-16,-5 0-1 15,0 0 0-15,4 0 5 16,-4 0-5-16,5 0 0 15,-3-3 4-15,3-9-2 16,-2 2 3-16,-1-8-3 16,-2-2-1-16,0 1 18 15,0-1-19-15,0-2 11 16,0 2 0-16,0 0-9 16,0 0 4-16,0 3-6 0,0 1 0 15,0 1 3-15,0 7-1 16,0 2-2-16,0 6 9 15,0 0-9-15,0 0 11 16,0-3-11-16,0 3 0 16,0 0 4-16,0 0-4 15,0 0 0-15,0 0 0 16,0 0 3-16,0 0-5 16,0 0 2-16,0 0-1 15,0 0-4-15,0 0-13 16,0 0-42-16,0 3-68 15,0 3-427-15</inkml:trace>
  <inkml:trace contextRef="#ctx0" brushRef="#br0" timeOffset="-211489.57">21221 8130 27 0,'0'0'255'0,"0"0"-253"15,0 0 162-15,0 0 62 16,0 0-12-16,0 0-95 16,-21-10-34-16,21 10-6 15,0 0-30-15,0 0-9 16,0 0 1-16,0 0-18 16,0 0-3-16,0 0-17 0,0 8 2 15,0 8 38-15,0 1-25 16,0 3-3-16,2 0 16 15,6 0-17-15,-2-1 2 16,4 1-1-16,4-4-14 16,-4 2 13-16,6-4-12 15,-1 0 1-15,9-3 5 16,-1 1-8-16,6-4 8 16,2-2-8-16,5-4 3 15,7 4 6-15,0-6-6 16,2 0-2-16,0 4 1 15,1-4 3-15,4 0-2 16,10 0 3-16,6 0-4 0,5 0 5 16,4-4-4-16,6-7-1 15,5-3 9-15,6 0-11 16,-1 0 13-16,-1-4-4 16,-3 4-6-16,-2 6 14 15,-4 0-14-15,-4 2 4 16,4 3-1-16,4 0-4 15,-3 3 4-15,8 0-4 16,-4-2 0-16,5-1 13 16,-1 0-14-16,-2-3 1 15,3 1-1-15,2-1 3 16,-7 0-2-16,-5 4 2 16,0 2-1-16,-5-6 23 0,-5 6-23 15,-4 0 6-15,-2-6 8 16,2 6-14-16,7-6 3 15,2 0-6-15,2 2 2 16,1-2-6-16,-1 0 4 16,-4 0 0-16,-7 4 0 15,-2-1 5-15,-1 3-5 16,-4 0 0-16,-3 0 4 16,0 0-3-16,3 0-1 15,-1-3 0-15,-6 3 0 16,-3 0 3-16,-2 0-3 15,-10 0 0-15,-3 0 0 16,1 0-2-16,2 0 3 16,-2 0-1-16,0 0 0 0,6 0 2 15,-3 0-3 1,1 0 1-16,-4 0-2 0,-2 0-4 16,-6 0 5-16,-6 0 1 15,-10 0-2-15,2 0 6 16,-7 0-4-16,-2-3 0 15,0 0 1-15,1 3-1 16,-1-3 0-16,3 3 0 16,3-5 0-16,-1-1 3 15,0 1-4-15,4 2 1 16,-3-3 0-16,-5 1 0 16,0 1 0-16,-1 0 0 0,-2 0 1 15,2-2 4 1,-5 0-2-16,0 2-2 0,6-6 2 15,-3 5 9-15,-3-4-10 16,0 4 2-16,0-1-2 16,0-2 2-16,0 2-8 15,0-2-2-15,0 2-20 16,-3 0 6-16,-3 4-31 16,-4-2-57-16,-5 4-110 15,-6 0-620-15</inkml:trace>
  <inkml:trace contextRef="#ctx0" brushRef="#br0" timeOffset="-210768.61">23157 6823 1193 0,'0'0'28'15,"0"0"-19"-15,0 0 43 16,0 0 46-16,0 0-22 16,0 0-43-16,-2-10-6 15,2 10-10-15,-3 0 5 0,-2 8-8 16,-6 14-10 0,-9 7 20-16,-5 5-2 0,0-1-20 15,-5 7 16-15,8-1-14 16,3 3-1-16,0-5 1 15,7 0 0-15,3-3-4 16,2-9 0-16,7-2-12 16,0-3-3-16,0-6-46 15,0-3-58-15,0-5-64 16,6-6-79-16,-6 0-368 16</inkml:trace>
  <inkml:trace contextRef="#ctx0" brushRef="#br0" timeOffset="-210474.17">22842 7123 918 0,'0'0'136'15,"0"0"-132"-15,0 0 20 16,0 0 112-16,0 0-53 15,-12 87-15-15,12-59-25 16,0-5-11-16,0-3 7 16,8-4-29-16,6-4 0 15,-2-6 3-15,9-4-11 16,-2-2 3-16,5 0 0 0,3-11-5 16,4-6 0-16,2 0-1 15,-7-3-74-15,-5 6-67 16,-6 6-227-16</inkml:trace>
  <inkml:trace contextRef="#ctx0" brushRef="#br0" timeOffset="-208599.37">25395 7475 976 0,'0'0'13'16,"0"0"-7"-16,0 0 41 15,81-22 91-15,-69 11-44 16,-2-1-8-16,-1-2-14 0,-8-2-20 16,-1 1 1-16,0-2-23 15,-12 0-11-15,-12 1-3 16,-5-2-16-16,-9 10 0 15,-7 2-1-15,-10 6-13 16,-7 6 7-16,-9 20-3 16,-4 10 7-16,-1 9 2 15,0 6 1-15,7 9 0 16,12 1 5-16,11 4-3 16,11 6 8-16,15-1-8 15,16 3 2-15,4-2 8 16,40-3-11-16,20-6 4 15,18-6-5-15,25-10 2 16,16-15 3-16,12-17-5 16,8-14 1-16,4 0 5 0,-2-26-2 15,-3-7-4 1,-12-9 0-16,-14-4 3 0,-17 1-3 16,-23 0 2-16,-19 3-1 15,-20 2 30-15,-16 1-5 16,-17 2 13-16,0-5-8 15,-27-4-19-15,-11 1 4 16,-15-3-16-16,-4 5 2 16,-5 7-5-16,1 3 6 15,11 5-3-15,9 10 0 16,7 7-7-16,3 8-4 16,-2 3-32-16,2 3-44 0,-9 14-71 15,-6-5-436-15</inkml:trace>
  <inkml:trace contextRef="#ctx0" brushRef="#br0" timeOffset="-205054.2">15970 11144 683 0,'0'0'132'16,"0"0"-106"-16,0 0 156 15,0 0-64-15,0 0-52 16,0 0-5-16,0 0-11 16,-22-30-3-16,18 26 14 15,3 2-32-15,-3-2 9 16,2 2-6-16,-1 0-26 0,1 2-3 15,2 0-3-15,-3 0 0 16,3 0-6-16,0 0-5 16,0 0 1-16,0 0 1 15,0 0-5-15,0 0 13 16,0 0-6-16,0 0 7 16,-2 0 2-16,2 0 1 15,0 0 1-15,0 0 12 16,0 0-9-16,0 0 12 15,0 0-6-15,0 0 0 16,0 0 12-16,0 0-17 16,0 0 5-16,0 0-7 15,0 0-2-15,0 2-6 0,5 12 2 16,2 6 0-16,7 3 0 16,-2-1 2-16,2 4-2 15,-4-4 0-15,1 7 4 16,-3-5 2-16,-3-1-4 15,-3 3 0-15,-2-2 14 16,0-4-12-16,0 0 5 16,0 0-5-16,0-5-1 15,0-1 4-15,0-4-7 16,-5 0 1-16,-2 0 3 16,-2-1-2-16,-1 2-2 15,-4-2 0-15,2 2 4 0,2-2-8 16,-4-3-3-16,7 2-14 15,-1-2-3-15,2-6-32 16,6 0-37-16,0-4-83 16,0-12-363-16</inkml:trace>
  <inkml:trace contextRef="#ctx0" brushRef="#br0" timeOffset="-204564.57">16232 11181 614 0,'0'0'197'0,"0"0"-190"0,0 0 51 16,0 0 72-16,0 0-31 15,0 0-32-15,-21 62 5 16,18-45-15-16,1 9 21 16,2 2-31-16,0 0-7 15,0 5 4-15,0-1-21 16,0 1-1-16,0-1-6 16,5-4-10-16,6-3 6 15,4-5-12-15,-4 0 0 16,2-6-2-16,-1-3 2 15,2-3-18-15,10-4-42 16,4-4-104-16,1 0-305 16</inkml:trace>
  <inkml:trace contextRef="#ctx0" brushRef="#br0" timeOffset="-200861.72">20478 11618 455 0,'0'0'276'16,"0"0"-272"-16,0 0 100 16,0 0 50-16,0 0-76 15,0 0-36-15,0 0 6 16,-20-42-8-16,20 37 13 16,-2 2 9-16,2 0-12 15,-4 3 13-15,4-3-24 16,-5 3-16-16,5 0-4 0,0 0-13 15,0 0 4-15,0 0-10 16,0 0 5-16,0 0-8 16,0 9 6-16,0 5 1 15,0-1 10-15,0 7-14 16,0 0 3-16,0 0 2 16,0 3-2-16,5-3 2 15,-1 0-4-15,-2-6 0 16,1 2 4-16,2-5-3 15,0 1-2-15,2-4 0 0,2-2 4 16,-2 0-7 0,3 0 3-16,-1-6 0 0,1 2-5 15,4 0 5-15,-2-2 0 16,2 0 0-16,3 0 1 16,2 0-3-16,5 0 2 15,-2 0 0-15,4 0-2 16,3-4 4-16,1 0-2 15,1 2 0-15,0-2 4 16,3 4-4-16,8-2 0 16,-3-1 0-16,8 0-3 15,-3 1 5-15,3-2-2 16,1 2 0-16,-1-1 4 16,-2 0-5-16,1 0 1 15,-5 0 0-15,-1 3-2 0,-4 0 4 16,4 0-2-1,1 0 0-15,-1 0 3 0,1-2-5 16,-1-4 2-16,-4 3 0 16,2 0-1-16,-5 0 3 15,-1 1-2-15,-1 2 0 16,-3 0 3-16,5 0-5 16,-8 0 2-16,6 0 0 15,0 2-3-15,-1-2 4 16,-4 0-1-16,-2 0 0 15,-4 0 2-15,-4 0-5 16,-1 0 3-16,-6 0 0 16,-2 0-1-16,-2 0 2 15,0 0-1-15,0 3 0 0,4-3 2 16,1 3-3-16,-3-3 1 16,2 3 0-16,-1-3-1 15,-2 3 1-15,-1-3 0 16,-4 0 0-16,3 3 3 15,-4-3-2-15,0 0-1 16,0 0 0-16,0 0 2 16,0 0 2-16,0 0 2 15,2-12 13-15,-2 1-10 16,0-3 4-16,0 0-7 16,0 0 1-16,0-3 11 15,0-3-12-15,0 4 2 16,0-2-8-16,0 4 4 0,0 2-1 15,0 2-3-15,0 4 0 16,0 0 4-16,0 6-1 16,0 0-3-16,0 0 0 15,0 0-7-15,0 0 4 16,0 0-35-16,0 0-22 16,0 9-18-16,0 8-114 15,0 3-79-15</inkml:trace>
  <inkml:trace contextRef="#ctx0" brushRef="#br0" timeOffset="-198474.77">25200 8776 775 0,'0'0'0'0,"0"0"-22"15,0 0-16-15,0 0 2 16,0 0 36-16,0 0 41 16,0 0 38-16,64-27 44 15,-47 15 6-15,-2 4-4 16,-1 0-9-16,-3-2-35 15,-6 5-17-15,0 0-8 0,-2 1-13 16,-1 4 10 0,-2 0-13-16,0 0-4 0,0 0 4 15,0 0-23 1,0 0 3-16,0 0-7 0,0 0-10 16,0 0 0-16,0 4-3 15,-2 10-1-15,-6 8-5 16,-8 12 8-16,-3-1-2 15,-8 13 0-15,-8 5 6 16,-10 8-4-16,-5 3-2 16,-3 5 0-16,0 8-1 15,3-2 3-15,1 8-2 16,0 1 0-16,-5-6-2 16,1-2-1-16,-6-3 3 0,-3-2 0 15,-7 2-4-15,-3 3 6 16,-7-7-2-16,3-4 0 15,3-4 3-15,8-11-10 16,13-5 7-16,4-7 0 16,5 1-4-16,-5-3 5 15,-2 0-1-15,-2-3 0 16,1 5 5-16,-5 1-7 16,5-1 2-16,2 1 0 15,3 3-1-15,5-6 3 16,1 2-2-16,4-1 5 15,-2-8-1-15,5-1 0 16,-1 0-4-16,-1-4 1 0,-1 0 1 16,0 1 1-1,-4-1-3-15,-1 10 0 0,-4 1 6 16,-5 1-6-16,-1 0 0 16,-5-1 0-16,5-1-2 15,1-7 3-15,10-2-1 16,1-4 0-16,6 1 5 15,-5 3-6-15,5-6 1 16,0 2 0-16,8-5-2 16,4-2 2-16,5 0 0 15,6-7 0-15,5-2 5 16,2-3-7-16,3 0 2 0,0 0-11 16,0 0-5-16,0 0-45 15,0 3-45-15,13 0-150 16,-2-3-182-16</inkml:trace>
  <inkml:trace contextRef="#ctx0" brushRef="#br0" timeOffset="-191687.67">11176 5867 642 0,'0'0'139'15,"0"0"-94"-15,0 0 35 16,0 0 51-16,0 0-27 15,0 0-49-15,0 0-9 16,0-49-35-16,0 47 4 0,0 2 3 16,0 0 4-16,0 0 8 15,0 0-19-15,0 0-6 16,0 0 19-16,0 0-9 16,0 0 1-16,0 0 1 15,0 0-10-15,0 14 14 16,0 6-5-16,0 5 3 15,-3 7-3-15,1-2-12 16,-1 4 2-16,3-3-1 16,0 1-2-16,0-1 3 15,0-3-6-15,0-3 0 16,0 0 3-16,3-5-1 16,7-5-2-16,1-1 0 15,1-4 4-15,2 2-2 0,5-4-2 16,1 1 0-16,3-1-1 15,4-2 2-15,-1 0-1 16,5-4 0-16,5 2 3 16,4-4 3-16,-1 2-6 15,3 0 0-15,4-2 3 16,4 4 0-16,5-2-2 16,6-2 4-16,4 4-3 15,1-4 7-15,4 2-9 16,-4-2 0-16,1 0 4 15,3 4-2-15,1-2-2 16,0-2 0-16,-6 6 3 16,1 2-4-16,-1 0 1 0,1-2 0 15,1 0 0-15,9-3 2 16,-6-3-2-16,6 0 0 16,5 0 4-16,0 0-3 15,0 0-1-15,-5 0 0 16,-6 2-4-16,-8-2 5 15,2 3-1-15,1-3 0 16,3 0 2-16,1 0-5 16,1 0 3-16,-3-5 0 15,-6-1-2-15,1 0 3 16,-4 3-1-16,-6 1 0 16,0 2 3-16,-2 0-4 15,-1 0 1-15,3 0 0 16,-2 2-2-16,9-2 3 0,-2 0-1 15,5 0 0-15,1 0-5 16,-1 0 5-16,-1 0-8 16,-1 0 7-16,0 0-4 15,0 0 5-15,1 0 0 16,-4 0 0-16,3-2 3 16,2 2-5-16,-2-3 2 15,-1-2-12-15,-6-1 11 16,2 2-8-16,-6 2 9 15,-8 0 0-15,-5 2 4 16,-2 0-2-16,-8 0-2 0,4 0 0 16,-10 0-2-1,-4 0 2-15,-9 0 0 0,1 0 0 16,-3 0 4-16,-5 0-4 16,4 0 0-16,-4 0 0 15,0 0 9-15,0-4-8 16,5-10 3-16,-3-3-4 15,6-3 4-15,-1 0-8 16,-2-2 4-16,1-4 0 16,-3 1-3-16,-3-3 4 15,0 2-1-15,0-2 3 16,0-3 0-16,0 6 3 0,0 0-6 16,0 5 0-1,0 5-4-15,0 11 4 0,0 0 0 16,0 4-8-16,0 0-43 15,0 14-110-15,-3 15-300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AE479B-0824-4778-8E2C-B648B034B146}" type="datetimeFigureOut">
              <a:rPr lang="nl-NL" smtClean="0"/>
              <a:t>2-4-2021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E2D8D-0045-4896-94FB-3A80602FDFC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902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skell_Curry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E2D8D-0045-4896-94FB-3A80602FDFCD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3995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E2D8D-0045-4896-94FB-3A80602FDFCD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9192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https://en.wikipedia.org/wiki/Haskell_Curry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E2D8D-0045-4896-94FB-3A80602FDFCD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9225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E2D8D-0045-4896-94FB-3A80602FDFCD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0132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st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4000" y="2570400"/>
            <a:ext cx="9264000" cy="356400"/>
          </a:xfrm>
        </p:spPr>
        <p:txBody>
          <a:bodyPr anchor="t" anchorCtr="0"/>
          <a:lstStyle>
            <a:lvl1pPr algn="l">
              <a:defRPr sz="2600" cap="all" baseline="0"/>
            </a:lvl1pPr>
          </a:lstStyle>
          <a:p>
            <a:r>
              <a:rPr lang="nl-NL" err="1"/>
              <a:t>FunctionAL</a:t>
            </a:r>
            <a:r>
              <a:rPr lang="nl-NL"/>
              <a:t> Programming in </a:t>
            </a:r>
            <a:br>
              <a:rPr lang="nl-NL"/>
            </a:br>
            <a:r>
              <a:rPr lang="nl-NL"/>
              <a:t>Scala</a:t>
            </a:r>
            <a:br>
              <a:rPr lang="nl-NL"/>
            </a:br>
            <a:br>
              <a:rPr lang="nl-NL"/>
            </a:br>
            <a:r>
              <a:rPr lang="nl-NL" err="1"/>
              <a:t>Lecture</a:t>
            </a:r>
            <a:r>
              <a:rPr lang="nl-NL"/>
              <a:t> 1</a:t>
            </a:r>
            <a:br>
              <a:rPr lang="nl-NL"/>
            </a:br>
            <a:br>
              <a:rPr lang="nl-NL"/>
            </a:br>
            <a:br>
              <a:rPr lang="nl-NL"/>
            </a:br>
            <a:endParaRPr lang="en-US"/>
          </a:p>
        </p:txBody>
      </p:sp>
      <p:sp>
        <p:nvSpPr>
          <p:cNvPr id="3" name="Test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464000" y="3110400"/>
            <a:ext cx="9264000" cy="230400"/>
          </a:xfrm>
        </p:spPr>
        <p:txBody>
          <a:bodyPr>
            <a:normAutofit/>
          </a:bodyPr>
          <a:lstStyle>
            <a:lvl1pPr marL="0" indent="0" algn="l">
              <a:buNone/>
              <a:defRPr sz="16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nl-NL"/>
          </a:p>
        </p:txBody>
      </p:sp>
      <p:sp>
        <p:nvSpPr>
          <p:cNvPr id="7" name="Test"/>
          <p:cNvSpPr txBox="1"/>
          <p:nvPr userDrawn="1">
            <p:custDataLst>
              <p:tags r:id="rId3"/>
            </p:custDataLst>
          </p:nvPr>
        </p:nvSpPr>
        <p:spPr>
          <a:xfrm>
            <a:off x="1464000" y="4194001"/>
            <a:ext cx="9264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nl-NL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 april 2021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4637440"/>
      </p:ext>
    </p:extLst>
  </p:cSld>
  <p:clrMapOvr>
    <a:masterClrMapping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 april 2021</a:t>
            </a:fld>
            <a:endParaRPr lang="nl-NL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1544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2501" y="1622425"/>
            <a:ext cx="2628900" cy="4284000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1" y="1622425"/>
            <a:ext cx="7124700" cy="4284000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 april 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64000" y="6426000"/>
            <a:ext cx="4114800" cy="216000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1441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est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2" r="6146"/>
          <a:stretch/>
        </p:blipFill>
        <p:spPr>
          <a:xfrm>
            <a:off x="1" y="0"/>
            <a:ext cx="12192001" cy="6858000"/>
          </a:xfrm>
          <a:prstGeom prst="rect">
            <a:avLst/>
          </a:prstGeom>
        </p:spPr>
      </p:pic>
      <p:sp>
        <p:nvSpPr>
          <p:cNvPr id="4" name="Rechthoek 3"/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pic>
        <p:nvPicPr>
          <p:cNvPr id="5" name="Afbeelding 4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126" y="648001"/>
            <a:ext cx="2721861" cy="59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911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 april 2021</a:t>
            </a:fld>
            <a:endParaRPr lang="nl-NL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619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4000" y="5086800"/>
            <a:ext cx="9264000" cy="360000"/>
          </a:xfrm>
        </p:spPr>
        <p:txBody>
          <a:bodyPr anchor="b"/>
          <a:lstStyle>
            <a:lvl1pPr>
              <a:defRPr sz="2600" cap="all" baseline="0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4000" y="918000"/>
            <a:ext cx="6816000" cy="38772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 april 2021</a:t>
            </a:fld>
            <a:endParaRPr lang="nl-NL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84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4000" y="2124000"/>
            <a:ext cx="4420800" cy="38772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32000" y="2124000"/>
            <a:ext cx="4420800" cy="38772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 april 2021</a:t>
            </a:fld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688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4000" y="918000"/>
            <a:ext cx="6816000" cy="3564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4000" y="1533600"/>
            <a:ext cx="4416000" cy="6408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4000" y="2174400"/>
            <a:ext cx="4416000" cy="3952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600" y="1533600"/>
            <a:ext cx="4416000" cy="6408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600" y="2174400"/>
            <a:ext cx="4416000" cy="3952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 april 2021</a:t>
            </a:fld>
            <a:endParaRPr lang="nl-NL"/>
          </a:p>
        </p:txBody>
      </p:sp>
      <p:sp>
        <p:nvSpPr>
          <p:cNvPr id="11" name="Tijdelijke aanduiding voor dianumm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2640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 april 2021</a:t>
            </a:fld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8724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 april 2021</a:t>
            </a:fld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896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4000" y="5040000"/>
            <a:ext cx="9216000" cy="360000"/>
          </a:xfrm>
        </p:spPr>
        <p:txBody>
          <a:bodyPr anchor="t" anchorCtr="0"/>
          <a:lstStyle>
            <a:lvl1pPr>
              <a:defRPr sz="2600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64000" y="918000"/>
            <a:ext cx="6816000" cy="41148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4000" y="5446800"/>
            <a:ext cx="9216000" cy="8064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 april 2021</a:t>
            </a:fld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5765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4000" y="918000"/>
            <a:ext cx="6816000" cy="356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4000" y="2124000"/>
            <a:ext cx="9264000" cy="3877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4800" y="6426000"/>
            <a:ext cx="27432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2B01272F-C17F-4525-A13D-7737166175FC}" type="datetime4">
              <a:rPr lang="nl-NL" smtClean="0"/>
              <a:t>2 april 2021</a:t>
            </a:fld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36300" y="6426000"/>
            <a:ext cx="816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rgbClr val="C7002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0" name="Test"/>
          <p:cNvSpPr txBox="1">
            <a:spLocks noChangeArrowheads="1"/>
          </p:cNvSpPr>
          <p:nvPr userDrawn="1">
            <p:custDataLst>
              <p:tags r:id="rId13"/>
            </p:custDataLst>
          </p:nvPr>
        </p:nvSpPr>
        <p:spPr bwMode="auto">
          <a:xfrm>
            <a:off x="1458653" y="6390000"/>
            <a:ext cx="6067200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nl-NL"/>
            </a:defPPr>
            <a:lvl1pPr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nl-NL" sz="1000" err="1"/>
              <a:t>Functional</a:t>
            </a:r>
            <a:r>
              <a:rPr lang="nl-NL" sz="1000"/>
              <a:t> Programming in Scala</a:t>
            </a:r>
          </a:p>
        </p:txBody>
      </p:sp>
      <p:sp>
        <p:nvSpPr>
          <p:cNvPr id="8" name="Rechthoek 7"/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pic>
        <p:nvPicPr>
          <p:cNvPr id="18" name="Afbeelding 17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126" y="648001"/>
            <a:ext cx="2721861" cy="59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09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b="1" kern="1200">
          <a:solidFill>
            <a:srgbClr val="C7002B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buClr>
          <a:srgbClr val="C7002B"/>
        </a:buClr>
        <a:buFont typeface="Verdana" panose="020B060403050404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0"/>
        </a:spcBef>
        <a:buClr>
          <a:srgbClr val="C7002B"/>
        </a:buClr>
        <a:buFont typeface="Verdana" panose="020B0604030504040204" pitchFamily="34" charset="0"/>
        <a:buChar char="–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0"/>
        </a:spcBef>
        <a:buClr>
          <a:srgbClr val="C7002B"/>
        </a:buClr>
        <a:buFont typeface="Verdana" panose="020B0604030504040204" pitchFamily="34" charset="0"/>
        <a:buChar char="–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0"/>
        </a:spcBef>
        <a:buClr>
          <a:srgbClr val="C7002B"/>
        </a:buClr>
        <a:buFont typeface="Verdana" panose="020B0604030504040204" pitchFamily="34" charset="0"/>
        <a:buChar char="–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900000" indent="-180000" algn="l" defTabSz="914400" rtl="0" eaLnBrk="1" latinLnBrk="0" hangingPunct="1">
        <a:lnSpc>
          <a:spcPct val="100000"/>
        </a:lnSpc>
        <a:spcBef>
          <a:spcPts val="0"/>
        </a:spcBef>
        <a:buClr>
          <a:srgbClr val="C7002B"/>
        </a:buClr>
        <a:buFont typeface="Verdana" panose="020B0604030504040204" pitchFamily="34" charset="0"/>
        <a:buChar char="–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1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emf"/><Relationship Id="rId4" Type="http://schemas.openxmlformats.org/officeDocument/2006/relationships/customXml" Target="../ink/ink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emf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corator_pattern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emf"/><Relationship Id="rId4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emf"/><Relationship Id="rId4" Type="http://schemas.openxmlformats.org/officeDocument/2006/relationships/customXml" Target="../ink/ink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emf"/><Relationship Id="rId4" Type="http://schemas.openxmlformats.org/officeDocument/2006/relationships/customXml" Target="../ink/ink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2170982" y="2570400"/>
            <a:ext cx="7399019" cy="733517"/>
          </a:xfrm>
        </p:spPr>
        <p:txBody>
          <a:bodyPr/>
          <a:lstStyle/>
          <a:p>
            <a:r>
              <a:rPr lang="nl-NL" err="1">
                <a:latin typeface="Verdana"/>
                <a:ea typeface="Verdana"/>
                <a:cs typeface="Verdana"/>
              </a:rPr>
              <a:t>Currying</a:t>
            </a:r>
            <a:br>
              <a:rPr lang="nl-NL"/>
            </a:br>
            <a:br>
              <a:rPr lang="nl-NL"/>
            </a:br>
            <a:r>
              <a:rPr lang="nl-NL" err="1">
                <a:latin typeface="Verdana"/>
                <a:ea typeface="Verdana"/>
                <a:cs typeface="Verdana"/>
              </a:rPr>
              <a:t>Lecture</a:t>
            </a:r>
            <a:r>
              <a:rPr lang="nl-NL">
                <a:latin typeface="Verdana"/>
                <a:ea typeface="Verdana"/>
                <a:cs typeface="Verdana"/>
              </a:rPr>
              <a:t> 6 part 1</a:t>
            </a:r>
            <a:br>
              <a:rPr lang="nl-NL"/>
            </a:br>
            <a:br>
              <a:rPr lang="nl-NL"/>
            </a:br>
            <a:br>
              <a:rPr lang="nl-NL"/>
            </a:br>
            <a:endParaRPr lang="nl-NL" sz="1600"/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 april 2021</a:t>
            </a:fld>
            <a:endParaRPr lang="nl-N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t 1">
                <a:extLst>
                  <a:ext uri="{FF2B5EF4-FFF2-40B4-BE49-F238E27FC236}">
                    <a16:creationId xmlns:a16="http://schemas.microsoft.com/office/drawing/2014/main" id="{F5404D13-612E-48EA-94BA-6C7B1308EB93}"/>
                  </a:ext>
                </a:extLst>
              </p14:cNvPr>
              <p14:cNvContentPartPr/>
              <p14:nvPr/>
            </p14:nvContentPartPr>
            <p14:xfrm>
              <a:off x="400680" y="1468800"/>
              <a:ext cx="11478960" cy="2835000"/>
            </p14:xfrm>
          </p:contentPart>
        </mc:Choice>
        <mc:Fallback xmlns="">
          <p:pic>
            <p:nvPicPr>
              <p:cNvPr id="2" name="Inkt 1">
                <a:extLst>
                  <a:ext uri="{FF2B5EF4-FFF2-40B4-BE49-F238E27FC236}">
                    <a16:creationId xmlns:a16="http://schemas.microsoft.com/office/drawing/2014/main" id="{F5404D13-612E-48EA-94BA-6C7B1308EB9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1320" y="1459440"/>
                <a:ext cx="11497680" cy="285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4844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4CA67-58D6-4548-84F3-2506D1B9D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Currying in Scala</a:t>
            </a:r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22D3292-E11F-46AF-8277-AFAC8F8FC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 april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63FEC16-A47D-4420-B93C-C3122C0A0F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10</a:t>
            </a:fld>
            <a:endParaRPr lang="nl-NL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03EBF8D-221B-4385-AA25-247D414ED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7101" y="1569500"/>
            <a:ext cx="6413936" cy="461664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Uncurried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(x: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Int,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y: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x + y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Curried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addCurryLambda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(x: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(y: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=&gt; x + y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addCurryLambda5: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addCurryLambda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Curried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Scala (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syntactical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sugar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addCurryScala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x: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y: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x + y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addCurryScala5: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addCurryScala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nl-NL" altLang="nl-NL" sz="1400" b="0" i="0" u="none" strike="noStrike" cap="none" normalizeH="0" baseline="0">
              <a:ln>
                <a:noFill/>
              </a:ln>
              <a:solidFill>
                <a:srgbClr val="A9B7C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140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Using </a:t>
            </a:r>
            <a:r>
              <a:rPr lang="nl-NL" altLang="nl-NL" sz="140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nl-NL" altLang="nl-NL" sz="140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altLang="nl-NL" sz="140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functions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Returns 7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addCurryLambda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Returns 7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addCurryLambda5(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//Returns 7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addCurryScala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Returns 7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addCurryScala5(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//Returns 7</a:t>
            </a:r>
            <a:endParaRPr kumimoji="0" lang="nl-NL" altLang="nl-NL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t 2">
                <a:extLst>
                  <a:ext uri="{FF2B5EF4-FFF2-40B4-BE49-F238E27FC236}">
                    <a16:creationId xmlns:a16="http://schemas.microsoft.com/office/drawing/2014/main" id="{82E92DF8-5619-4F18-9BB3-AF9DC7A72ABE}"/>
                  </a:ext>
                </a:extLst>
              </p14:cNvPr>
              <p14:cNvContentPartPr/>
              <p14:nvPr/>
            </p14:nvContentPartPr>
            <p14:xfrm>
              <a:off x="2638800" y="1931400"/>
              <a:ext cx="6834600" cy="3920760"/>
            </p14:xfrm>
          </p:contentPart>
        </mc:Choice>
        <mc:Fallback xmlns="">
          <p:pic>
            <p:nvPicPr>
              <p:cNvPr id="3" name="Inkt 2">
                <a:extLst>
                  <a:ext uri="{FF2B5EF4-FFF2-40B4-BE49-F238E27FC236}">
                    <a16:creationId xmlns:a16="http://schemas.microsoft.com/office/drawing/2014/main" id="{82E92DF8-5619-4F18-9BB3-AF9DC7A72A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29440" y="1922040"/>
                <a:ext cx="6853320" cy="393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0456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Verward gezicht met effen opvulling ">
            <a:extLst>
              <a:ext uri="{FF2B5EF4-FFF2-40B4-BE49-F238E27FC236}">
                <a16:creationId xmlns:a16="http://schemas.microsoft.com/office/drawing/2014/main" id="{5484DFDA-B6C8-420E-BDE5-36E0EEE0A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2508" y="3727581"/>
            <a:ext cx="1946986" cy="194698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E79BC51-CE2E-40E5-B560-029FE10BC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Wait… But why?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923D050-639D-4D97-A989-4AFD8E3C1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Currying a function is not useful in itself. But it makes some nice patterns possible!</a:t>
            </a:r>
          </a:p>
          <a:p>
            <a:endParaRPr lang="en-US"/>
          </a:p>
          <a:p>
            <a:r>
              <a:rPr lang="en-US"/>
              <a:t>These patterns often use partial function application, which is the topic of the next part.</a:t>
            </a:r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DEA4E3B-A7DE-4DE4-89E0-4341B5FF4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 april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AD9A2EA-E831-44C9-A69A-F6E435E12D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11</a:t>
            </a:fld>
            <a:endParaRPr lang="nl-N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t 5">
                <a:extLst>
                  <a:ext uri="{FF2B5EF4-FFF2-40B4-BE49-F238E27FC236}">
                    <a16:creationId xmlns:a16="http://schemas.microsoft.com/office/drawing/2014/main" id="{CFEA3469-0155-4081-A8D2-500946A4A341}"/>
                  </a:ext>
                </a:extLst>
              </p14:cNvPr>
              <p14:cNvContentPartPr/>
              <p14:nvPr/>
            </p14:nvContentPartPr>
            <p14:xfrm>
              <a:off x="4262040" y="2887560"/>
              <a:ext cx="159120" cy="46800"/>
            </p14:xfrm>
          </p:contentPart>
        </mc:Choice>
        <mc:Fallback xmlns="">
          <p:pic>
            <p:nvPicPr>
              <p:cNvPr id="6" name="Inkt 5">
                <a:extLst>
                  <a:ext uri="{FF2B5EF4-FFF2-40B4-BE49-F238E27FC236}">
                    <a16:creationId xmlns:a16="http://schemas.microsoft.com/office/drawing/2014/main" id="{CFEA3469-0155-4081-A8D2-500946A4A3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52680" y="2878200"/>
                <a:ext cx="177840" cy="6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4013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A3C8F-9693-48B8-B819-AED4060CA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/>
                <a:ea typeface="Verdana"/>
                <a:cs typeface="Verdana"/>
              </a:rPr>
              <a:t>This part’s goal</a:t>
            </a:r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5B93A57-CF1E-4F9A-ABB2-1C575E403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 april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AC18FF3-D72D-4D7B-A515-066D46D07C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12</a:t>
            </a:fld>
            <a:endParaRPr lang="nl-NL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9301C32-0DFE-4995-8402-749B15893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9705" indent="-179705"/>
            <a:r>
              <a:rPr lang="nl-NL">
                <a:latin typeface="Verdana"/>
                <a:ea typeface="Verdana"/>
                <a:cs typeface="Verdana"/>
              </a:rPr>
              <a:t>Goal: Understand </a:t>
            </a:r>
            <a:r>
              <a:rPr lang="nl-NL" err="1">
                <a:latin typeface="Verdana"/>
                <a:ea typeface="Verdana"/>
                <a:cs typeface="Verdana"/>
              </a:rPr>
              <a:t>how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you</a:t>
            </a:r>
            <a:r>
              <a:rPr lang="nl-NL">
                <a:latin typeface="Verdana"/>
                <a:ea typeface="Verdana"/>
                <a:cs typeface="Verdana"/>
              </a:rPr>
              <a:t> curry a </a:t>
            </a:r>
            <a:r>
              <a:rPr lang="nl-NL" err="1">
                <a:latin typeface="Verdana"/>
                <a:ea typeface="Verdana"/>
                <a:cs typeface="Verdana"/>
              </a:rPr>
              <a:t>function</a:t>
            </a:r>
            <a:r>
              <a:rPr lang="nl-NL">
                <a:latin typeface="Verdana"/>
                <a:ea typeface="Verdana"/>
                <a:cs typeface="Verdana"/>
              </a:rPr>
              <a:t>.</a:t>
            </a:r>
          </a:p>
          <a:p>
            <a:pPr marL="0" indent="0">
              <a:buNone/>
            </a:pPr>
            <a:endParaRPr lang="en-US">
              <a:latin typeface="Verdana"/>
              <a:ea typeface="Verdana"/>
              <a:cs typeface="Verdana"/>
            </a:endParaRPr>
          </a:p>
          <a:p>
            <a:pPr marL="0" indent="0">
              <a:buNone/>
            </a:pPr>
            <a:endParaRPr lang="en-US">
              <a:latin typeface="Verdana"/>
              <a:ea typeface="Verdana"/>
              <a:cs typeface="Verdana"/>
            </a:endParaRPr>
          </a:p>
          <a:p>
            <a:pPr marL="0" indent="0">
              <a:buNone/>
            </a:pPr>
            <a:endParaRPr lang="en-US">
              <a:latin typeface="Verdana"/>
              <a:ea typeface="Verdana"/>
              <a:cs typeface="Verdana"/>
            </a:endParaRPr>
          </a:p>
          <a:p>
            <a:pPr marL="0" indent="0">
              <a:buNone/>
            </a:pPr>
            <a:endParaRPr lang="nl-NL">
              <a:latin typeface="Verdana"/>
              <a:ea typeface="Verdana"/>
              <a:cs typeface="Verdana"/>
            </a:endParaRPr>
          </a:p>
          <a:p>
            <a:pPr marL="179705" indent="-179705"/>
            <a:endParaRPr lang="nl-NL">
              <a:latin typeface="Verdana"/>
              <a:ea typeface="Verdana"/>
              <a:cs typeface="Verdana"/>
            </a:endParaRPr>
          </a:p>
          <a:p>
            <a:pPr marL="179705" indent="-179705"/>
            <a:endParaRPr lang="nl-NL">
              <a:latin typeface="Verdana"/>
              <a:ea typeface="Verdana"/>
              <a:cs typeface="Verdana"/>
            </a:endParaRPr>
          </a:p>
          <a:p>
            <a:pPr marL="179705" indent="-179705"/>
            <a:r>
              <a:rPr lang="nl-NL" err="1">
                <a:latin typeface="Verdana"/>
                <a:ea typeface="Verdana"/>
                <a:cs typeface="Verdana"/>
              </a:rPr>
              <a:t>Why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this</a:t>
            </a:r>
            <a:r>
              <a:rPr lang="nl-NL">
                <a:latin typeface="Verdana"/>
                <a:ea typeface="Verdana"/>
                <a:cs typeface="Verdana"/>
              </a:rPr>
              <a:t> goal: </a:t>
            </a:r>
            <a:r>
              <a:rPr lang="nl-NL" err="1">
                <a:latin typeface="Verdana"/>
                <a:ea typeface="Verdana"/>
                <a:cs typeface="Verdana"/>
              </a:rPr>
              <a:t>By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currying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functions</a:t>
            </a:r>
            <a:r>
              <a:rPr lang="nl-NL">
                <a:latin typeface="Verdana"/>
                <a:ea typeface="Verdana"/>
                <a:cs typeface="Verdana"/>
              </a:rPr>
              <a:t> </a:t>
            </a:r>
            <a:r>
              <a:rPr lang="nl-NL" err="1">
                <a:latin typeface="Verdana"/>
                <a:ea typeface="Verdana"/>
                <a:cs typeface="Verdana"/>
              </a:rPr>
              <a:t>you</a:t>
            </a:r>
            <a:r>
              <a:rPr lang="nl-NL">
                <a:latin typeface="Verdana"/>
                <a:ea typeface="Verdana"/>
                <a:cs typeface="Verdana"/>
              </a:rPr>
              <a:t> make </a:t>
            </a:r>
            <a:r>
              <a:rPr lang="nl-NL" err="1">
                <a:latin typeface="Verdana"/>
                <a:ea typeface="Verdana"/>
                <a:cs typeface="Verdana"/>
              </a:rPr>
              <a:t>it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possible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to</a:t>
            </a:r>
            <a:r>
              <a:rPr lang="nl-NL">
                <a:latin typeface="Verdana"/>
                <a:ea typeface="Verdana"/>
                <a:cs typeface="Verdana"/>
              </a:rPr>
              <a:t> chain </a:t>
            </a:r>
            <a:r>
              <a:rPr lang="nl-NL" err="1">
                <a:latin typeface="Verdana"/>
                <a:ea typeface="Verdana"/>
                <a:cs typeface="Verdana"/>
              </a:rPr>
              <a:t>them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together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using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composition</a:t>
            </a:r>
            <a:r>
              <a:rPr lang="nl-NL">
                <a:latin typeface="Verdana"/>
                <a:ea typeface="Verdana"/>
                <a:cs typeface="Verdana"/>
              </a:rPr>
              <a:t>. It </a:t>
            </a:r>
            <a:r>
              <a:rPr lang="nl-NL" err="1">
                <a:latin typeface="Verdana"/>
                <a:ea typeface="Verdana"/>
                <a:cs typeface="Verdana"/>
              </a:rPr>
              <a:t>also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works</a:t>
            </a:r>
            <a:r>
              <a:rPr lang="nl-NL">
                <a:latin typeface="Verdana"/>
                <a:ea typeface="Verdana"/>
                <a:cs typeface="Verdana"/>
              </a:rPr>
              <a:t> well in </a:t>
            </a:r>
            <a:r>
              <a:rPr lang="nl-NL" err="1">
                <a:latin typeface="Verdana"/>
                <a:ea typeface="Verdana"/>
                <a:cs typeface="Verdana"/>
              </a:rPr>
              <a:t>combination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with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partial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function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application</a:t>
            </a:r>
            <a:r>
              <a:rPr lang="nl-NL">
                <a:latin typeface="Verdana"/>
                <a:ea typeface="Verdana"/>
                <a:cs typeface="Verdana"/>
              </a:rPr>
              <a:t>.</a:t>
            </a:r>
          </a:p>
          <a:p>
            <a:endParaRPr lang="nl-N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t 2">
                <a:extLst>
                  <a:ext uri="{FF2B5EF4-FFF2-40B4-BE49-F238E27FC236}">
                    <a16:creationId xmlns:a16="http://schemas.microsoft.com/office/drawing/2014/main" id="{0CC788E4-11D8-4C36-AF16-C7FD759300D7}"/>
                  </a:ext>
                </a:extLst>
              </p14:cNvPr>
              <p14:cNvContentPartPr/>
              <p14:nvPr/>
            </p14:nvContentPartPr>
            <p14:xfrm>
              <a:off x="8094600" y="1830600"/>
              <a:ext cx="3239280" cy="354960"/>
            </p14:xfrm>
          </p:contentPart>
        </mc:Choice>
        <mc:Fallback xmlns="">
          <p:pic>
            <p:nvPicPr>
              <p:cNvPr id="3" name="Inkt 2">
                <a:extLst>
                  <a:ext uri="{FF2B5EF4-FFF2-40B4-BE49-F238E27FC236}">
                    <a16:creationId xmlns:a16="http://schemas.microsoft.com/office/drawing/2014/main" id="{0CC788E4-11D8-4C36-AF16-C7FD759300D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85240" y="1821240"/>
                <a:ext cx="3258000" cy="37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392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A3C8F-9693-48B8-B819-AED4060CA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/>
                <a:ea typeface="Verdana"/>
                <a:cs typeface="Verdana"/>
              </a:rPr>
              <a:t>This part’s goal</a:t>
            </a:r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5B93A57-CF1E-4F9A-ABB2-1C575E403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 april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AC18FF3-D72D-4D7B-A515-066D46D07C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2</a:t>
            </a:fld>
            <a:endParaRPr lang="nl-NL"/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0385DA23-0992-4693-9680-8CC18914C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179705" indent="-179705"/>
            <a:r>
              <a:rPr lang="nl-NL">
                <a:latin typeface="Verdana"/>
                <a:ea typeface="Verdana"/>
                <a:cs typeface="Verdana"/>
              </a:rPr>
              <a:t>Goal: Understand </a:t>
            </a:r>
            <a:r>
              <a:rPr lang="nl-NL" err="1">
                <a:latin typeface="Verdana"/>
                <a:ea typeface="Verdana"/>
                <a:cs typeface="Verdana"/>
              </a:rPr>
              <a:t>how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you</a:t>
            </a:r>
            <a:r>
              <a:rPr lang="nl-NL">
                <a:latin typeface="Verdana"/>
                <a:ea typeface="Verdana"/>
                <a:cs typeface="Verdana"/>
              </a:rPr>
              <a:t> curry a </a:t>
            </a:r>
            <a:r>
              <a:rPr lang="nl-NL" err="1">
                <a:latin typeface="Verdana"/>
                <a:ea typeface="Verdana"/>
                <a:cs typeface="Verdana"/>
              </a:rPr>
              <a:t>function</a:t>
            </a:r>
            <a:r>
              <a:rPr lang="nl-NL">
                <a:latin typeface="Verdana"/>
                <a:ea typeface="Verdana"/>
                <a:cs typeface="Verdana"/>
              </a:rPr>
              <a:t>.</a:t>
            </a:r>
          </a:p>
          <a:p>
            <a:pPr marL="0" indent="0">
              <a:buNone/>
            </a:pPr>
            <a:endParaRPr lang="en-US">
              <a:latin typeface="Verdana"/>
              <a:ea typeface="Verdana"/>
              <a:cs typeface="Verdana"/>
            </a:endParaRPr>
          </a:p>
          <a:p>
            <a:pPr marL="0" indent="0">
              <a:buNone/>
            </a:pPr>
            <a:endParaRPr lang="en-US">
              <a:latin typeface="Verdana"/>
              <a:ea typeface="Verdana"/>
              <a:cs typeface="Verdana"/>
            </a:endParaRPr>
          </a:p>
          <a:p>
            <a:pPr marL="0" indent="0">
              <a:buNone/>
            </a:pPr>
            <a:endParaRPr lang="en-US">
              <a:latin typeface="Verdana"/>
              <a:ea typeface="Verdana"/>
              <a:cs typeface="Verdana"/>
            </a:endParaRPr>
          </a:p>
          <a:p>
            <a:pPr marL="0" indent="0">
              <a:buNone/>
            </a:pPr>
            <a:endParaRPr lang="nl-NL">
              <a:latin typeface="Verdana"/>
              <a:ea typeface="Verdana"/>
              <a:cs typeface="Verdana"/>
            </a:endParaRPr>
          </a:p>
          <a:p>
            <a:pPr marL="179705" indent="-179705"/>
            <a:endParaRPr lang="nl-NL">
              <a:latin typeface="Verdana"/>
              <a:ea typeface="Verdana"/>
              <a:cs typeface="Verdana"/>
            </a:endParaRPr>
          </a:p>
          <a:p>
            <a:pPr marL="179705" indent="-179705"/>
            <a:endParaRPr lang="nl-NL">
              <a:latin typeface="Verdana"/>
              <a:ea typeface="Verdana"/>
              <a:cs typeface="Verdana"/>
            </a:endParaRPr>
          </a:p>
          <a:p>
            <a:pPr marL="179705" indent="-179705"/>
            <a:r>
              <a:rPr lang="nl-NL" err="1">
                <a:latin typeface="Verdana"/>
                <a:ea typeface="Verdana"/>
                <a:cs typeface="Verdana"/>
              </a:rPr>
              <a:t>Why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this</a:t>
            </a:r>
            <a:r>
              <a:rPr lang="nl-NL">
                <a:latin typeface="Verdana"/>
                <a:ea typeface="Verdana"/>
                <a:cs typeface="Verdana"/>
              </a:rPr>
              <a:t> goal: </a:t>
            </a:r>
            <a:r>
              <a:rPr lang="nl-NL" err="1">
                <a:latin typeface="Verdana"/>
                <a:ea typeface="Verdana"/>
                <a:cs typeface="Verdana"/>
              </a:rPr>
              <a:t>By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currying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functions</a:t>
            </a:r>
            <a:r>
              <a:rPr lang="nl-NL">
                <a:latin typeface="Verdana"/>
                <a:ea typeface="Verdana"/>
                <a:cs typeface="Verdana"/>
              </a:rPr>
              <a:t> </a:t>
            </a:r>
            <a:r>
              <a:rPr lang="nl-NL" err="1">
                <a:latin typeface="Verdana"/>
                <a:ea typeface="Verdana"/>
                <a:cs typeface="Verdana"/>
              </a:rPr>
              <a:t>you</a:t>
            </a:r>
            <a:r>
              <a:rPr lang="nl-NL">
                <a:latin typeface="Verdana"/>
                <a:ea typeface="Verdana"/>
                <a:cs typeface="Verdana"/>
              </a:rPr>
              <a:t> make </a:t>
            </a:r>
            <a:r>
              <a:rPr lang="nl-NL" err="1">
                <a:latin typeface="Verdana"/>
                <a:ea typeface="Verdana"/>
                <a:cs typeface="Verdana"/>
              </a:rPr>
              <a:t>it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possible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to</a:t>
            </a:r>
            <a:r>
              <a:rPr lang="nl-NL">
                <a:latin typeface="Verdana"/>
                <a:ea typeface="Verdana"/>
                <a:cs typeface="Verdana"/>
              </a:rPr>
              <a:t> chain </a:t>
            </a:r>
            <a:r>
              <a:rPr lang="nl-NL" err="1">
                <a:latin typeface="Verdana"/>
                <a:ea typeface="Verdana"/>
                <a:cs typeface="Verdana"/>
              </a:rPr>
              <a:t>them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together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using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composition</a:t>
            </a:r>
            <a:r>
              <a:rPr lang="nl-NL">
                <a:latin typeface="Verdana"/>
                <a:ea typeface="Verdana"/>
                <a:cs typeface="Verdana"/>
              </a:rPr>
              <a:t>. It </a:t>
            </a:r>
            <a:r>
              <a:rPr lang="nl-NL" err="1">
                <a:latin typeface="Verdana"/>
                <a:ea typeface="Verdana"/>
                <a:cs typeface="Verdana"/>
              </a:rPr>
              <a:t>also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works</a:t>
            </a:r>
            <a:r>
              <a:rPr lang="nl-NL">
                <a:latin typeface="Verdana"/>
                <a:ea typeface="Verdana"/>
                <a:cs typeface="Verdana"/>
              </a:rPr>
              <a:t> well in </a:t>
            </a:r>
            <a:r>
              <a:rPr lang="nl-NL" err="1">
                <a:latin typeface="Verdana"/>
                <a:ea typeface="Verdana"/>
                <a:cs typeface="Verdana"/>
              </a:rPr>
              <a:t>combination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with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partial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function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application</a:t>
            </a:r>
            <a:r>
              <a:rPr lang="nl-NL">
                <a:latin typeface="Verdana"/>
                <a:ea typeface="Verdana"/>
                <a:cs typeface="Verdana"/>
              </a:rPr>
              <a:t>.</a:t>
            </a:r>
          </a:p>
          <a:p>
            <a:pPr marL="179705" indent="-179705"/>
            <a:endParaRPr lang="nl-NL">
              <a:latin typeface="Verdana"/>
              <a:ea typeface="Verdana"/>
              <a:cs typeface="Verdana"/>
            </a:endParaRPr>
          </a:p>
          <a:p>
            <a:pPr marL="179705" indent="-179705"/>
            <a:endParaRPr lang="nl-NL">
              <a:latin typeface="Verdana"/>
              <a:ea typeface="Verdana"/>
              <a:cs typeface="Verdana"/>
            </a:endParaRPr>
          </a:p>
          <a:p>
            <a:pPr marL="0" indent="0">
              <a:buNone/>
            </a:pPr>
            <a:endParaRPr lang="nl-NL">
              <a:latin typeface="Verdana"/>
              <a:ea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407374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364CF0-F527-4A4E-BBE8-C01B10FEA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>
                <a:latin typeface="Verdana"/>
                <a:ea typeface="Verdana"/>
                <a:cs typeface="Verdana"/>
              </a:rPr>
              <a:t>Yummy</a:t>
            </a:r>
            <a:r>
              <a:rPr lang="nl-NL">
                <a:latin typeface="Verdana"/>
                <a:ea typeface="Verdana"/>
                <a:cs typeface="Verdana"/>
              </a:rPr>
              <a:t> Curry!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908BC75-9375-43DC-A9D4-7F0E3DC5C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4000" y="2124000"/>
            <a:ext cx="5904273" cy="3877200"/>
          </a:xfrm>
        </p:spPr>
        <p:txBody>
          <a:bodyPr vert="horz" lIns="0" tIns="0" rIns="0" bIns="0" rtlCol="0" anchor="t">
            <a:normAutofit/>
          </a:bodyPr>
          <a:lstStyle/>
          <a:p>
            <a:pPr marL="179705" indent="-179705"/>
            <a:endParaRPr lang="nl-NL"/>
          </a:p>
          <a:p>
            <a:pPr marL="179705" indent="-179705"/>
            <a:endParaRPr lang="nl-NL">
              <a:latin typeface="Verdana"/>
              <a:ea typeface="Verdana"/>
              <a:cs typeface="Verdana"/>
            </a:endParaRPr>
          </a:p>
          <a:p>
            <a:pPr marL="179705" indent="-179705"/>
            <a:endParaRPr lang="nl-NL">
              <a:latin typeface="Verdana"/>
              <a:ea typeface="Verdana"/>
              <a:cs typeface="Verdana"/>
            </a:endParaRPr>
          </a:p>
          <a:p>
            <a:pPr marL="179705" indent="-179705"/>
            <a:r>
              <a:rPr lang="nl-NL">
                <a:latin typeface="Verdana"/>
                <a:ea typeface="Verdana"/>
                <a:cs typeface="Verdana"/>
              </a:rPr>
              <a:t>No spicy </a:t>
            </a:r>
            <a:r>
              <a:rPr lang="nl-NL" err="1">
                <a:latin typeface="Verdana"/>
                <a:ea typeface="Verdana"/>
                <a:cs typeface="Verdana"/>
              </a:rPr>
              <a:t>functions</a:t>
            </a:r>
            <a:r>
              <a:rPr lang="nl-NL">
                <a:latin typeface="Verdana"/>
                <a:ea typeface="Verdana"/>
                <a:cs typeface="Verdana"/>
              </a:rPr>
              <a:t>... :(</a:t>
            </a:r>
            <a:endParaRPr lang="nl-NL"/>
          </a:p>
          <a:p>
            <a:pPr marL="179705" indent="-179705"/>
            <a:endParaRPr lang="nl-NL"/>
          </a:p>
          <a:p>
            <a:pPr marL="179705" indent="-179705"/>
            <a:endParaRPr lang="nl-NL"/>
          </a:p>
          <a:p>
            <a:pPr marL="179705" indent="-179705"/>
            <a:r>
              <a:rPr lang="nl-NL" err="1">
                <a:latin typeface="Verdana"/>
                <a:ea typeface="Verdana"/>
                <a:cs typeface="Verdana"/>
              </a:rPr>
              <a:t>Haskell</a:t>
            </a:r>
            <a:r>
              <a:rPr lang="nl-NL">
                <a:latin typeface="Verdana"/>
                <a:ea typeface="Verdana"/>
                <a:cs typeface="Verdana"/>
              </a:rPr>
              <a:t> Curry (1900 – 1982)</a:t>
            </a:r>
          </a:p>
          <a:p>
            <a:pPr marL="179705" indent="-179705"/>
            <a:endParaRPr lang="nl-NL"/>
          </a:p>
          <a:p>
            <a:pPr marL="179705" indent="-179705"/>
            <a:endParaRPr lang="nl-NL"/>
          </a:p>
          <a:p>
            <a:pPr marL="179705" indent="-179705"/>
            <a:r>
              <a:rPr lang="nl-NL" err="1">
                <a:latin typeface="Verdana"/>
                <a:ea typeface="Verdana"/>
                <a:cs typeface="Verdana"/>
              </a:rPr>
              <a:t>Mathematician</a:t>
            </a:r>
            <a:r>
              <a:rPr lang="nl-NL">
                <a:latin typeface="Verdana"/>
                <a:ea typeface="Verdana"/>
                <a:cs typeface="Verdana"/>
              </a:rPr>
              <a:t> </a:t>
            </a:r>
            <a:r>
              <a:rPr lang="nl-NL" err="1">
                <a:latin typeface="Verdana"/>
                <a:ea typeface="Verdana"/>
                <a:cs typeface="Verdana"/>
              </a:rPr>
              <a:t>who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invented</a:t>
            </a:r>
            <a:r>
              <a:rPr lang="nl-NL">
                <a:latin typeface="Verdana"/>
                <a:ea typeface="Verdana"/>
                <a:cs typeface="Verdana"/>
              </a:rPr>
              <a:t> a lot of </a:t>
            </a:r>
            <a:r>
              <a:rPr lang="nl-NL" err="1">
                <a:latin typeface="Verdana"/>
                <a:ea typeface="Verdana"/>
                <a:cs typeface="Verdana"/>
              </a:rPr>
              <a:t>the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mathematics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behind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functional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programming</a:t>
            </a:r>
            <a:r>
              <a:rPr lang="nl-NL">
                <a:latin typeface="Verdana"/>
                <a:ea typeface="Verdana"/>
                <a:cs typeface="Verdana"/>
              </a:rPr>
              <a:t>.</a:t>
            </a:r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DEE234A-2F63-47C1-B0AD-854608DD7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 april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7B1D022-AF65-46B9-A172-FA7F5B1B1F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3</a:t>
            </a:fld>
            <a:endParaRPr lang="nl-NL"/>
          </a:p>
        </p:txBody>
      </p:sp>
      <p:pic>
        <p:nvPicPr>
          <p:cNvPr id="8" name="Afbeelding 8" descr="Afbeelding met persoon, muur, stropdas, man&#10;&#10;Beschrijving is gegenereerd met zeer hoge betrouwbaarheid">
            <a:extLst>
              <a:ext uri="{FF2B5EF4-FFF2-40B4-BE49-F238E27FC236}">
                <a16:creationId xmlns:a16="http://schemas.microsoft.com/office/drawing/2014/main" id="{10048147-0535-450C-BB1C-4F77C8579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1536" y="2003281"/>
            <a:ext cx="2657475" cy="32670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t 5">
                <a:extLst>
                  <a:ext uri="{FF2B5EF4-FFF2-40B4-BE49-F238E27FC236}">
                    <a16:creationId xmlns:a16="http://schemas.microsoft.com/office/drawing/2014/main" id="{ACF1FECD-C15D-49A7-A4BF-099523845C54}"/>
                  </a:ext>
                </a:extLst>
              </p14:cNvPr>
              <p14:cNvContentPartPr/>
              <p14:nvPr/>
            </p14:nvContentPartPr>
            <p14:xfrm>
              <a:off x="1599840" y="3894120"/>
              <a:ext cx="1361520" cy="159840"/>
            </p14:xfrm>
          </p:contentPart>
        </mc:Choice>
        <mc:Fallback xmlns="">
          <p:pic>
            <p:nvPicPr>
              <p:cNvPr id="6" name="Inkt 5">
                <a:extLst>
                  <a:ext uri="{FF2B5EF4-FFF2-40B4-BE49-F238E27FC236}">
                    <a16:creationId xmlns:a16="http://schemas.microsoft.com/office/drawing/2014/main" id="{ACF1FECD-C15D-49A7-A4BF-099523845C5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90480" y="3884760"/>
                <a:ext cx="1380240" cy="17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6882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CCFB0E-6B40-4865-B565-6CF58DFF5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latin typeface="Verdana"/>
                <a:ea typeface="Verdana"/>
              </a:rPr>
              <a:t>Reminder: </a:t>
            </a:r>
            <a:r>
              <a:rPr lang="nl-NL" err="1">
                <a:latin typeface="Verdana"/>
                <a:ea typeface="Verdana"/>
              </a:rPr>
              <a:t>function</a:t>
            </a:r>
            <a:r>
              <a:rPr lang="nl-NL">
                <a:latin typeface="Verdana"/>
                <a:ea typeface="Verdana"/>
              </a:rPr>
              <a:t> </a:t>
            </a:r>
            <a:r>
              <a:rPr lang="nl-NL" err="1">
                <a:latin typeface="Verdana"/>
                <a:ea typeface="Verdana"/>
              </a:rPr>
              <a:t>composition</a:t>
            </a:r>
            <a:endParaRPr lang="nl-NL" err="1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1F0620D-DF8C-4E0F-A526-DE08446A4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179705" indent="-179705"/>
            <a:r>
              <a:rPr lang="nl-NL" err="1">
                <a:latin typeface="Verdana"/>
                <a:ea typeface="Verdana"/>
              </a:rPr>
              <a:t>If</a:t>
            </a:r>
            <a:r>
              <a:rPr lang="nl-NL">
                <a:latin typeface="Verdana"/>
                <a:ea typeface="Verdana"/>
              </a:rPr>
              <a:t> a </a:t>
            </a:r>
            <a:r>
              <a:rPr lang="nl-NL" err="1">
                <a:latin typeface="Verdana"/>
                <a:ea typeface="Verdana"/>
              </a:rPr>
              <a:t>function</a:t>
            </a:r>
            <a:r>
              <a:rPr lang="nl-NL">
                <a:latin typeface="Verdana"/>
                <a:ea typeface="Verdana"/>
              </a:rPr>
              <a:t> has </a:t>
            </a:r>
            <a:r>
              <a:rPr lang="nl-NL" err="1">
                <a:latin typeface="Verdana"/>
                <a:ea typeface="Verdana"/>
              </a:rPr>
              <a:t>the</a:t>
            </a:r>
            <a:r>
              <a:rPr lang="nl-NL">
                <a:latin typeface="Verdana"/>
                <a:ea typeface="Verdana"/>
              </a:rPr>
              <a:t> </a:t>
            </a:r>
            <a:r>
              <a:rPr lang="nl-NL" err="1">
                <a:latin typeface="Verdana"/>
                <a:ea typeface="Verdana"/>
              </a:rPr>
              <a:t>same</a:t>
            </a:r>
            <a:r>
              <a:rPr lang="nl-NL">
                <a:latin typeface="Verdana"/>
                <a:ea typeface="Verdana"/>
              </a:rPr>
              <a:t> output type as </a:t>
            </a:r>
            <a:r>
              <a:rPr lang="nl-NL" err="1">
                <a:latin typeface="Verdana"/>
                <a:ea typeface="Verdana"/>
              </a:rPr>
              <a:t>another's</a:t>
            </a:r>
            <a:r>
              <a:rPr lang="nl-NL">
                <a:latin typeface="Verdana"/>
                <a:ea typeface="Verdana"/>
              </a:rPr>
              <a:t> input type </a:t>
            </a:r>
            <a:r>
              <a:rPr lang="nl-NL" err="1">
                <a:latin typeface="Verdana"/>
                <a:ea typeface="Verdana"/>
              </a:rPr>
              <a:t>they</a:t>
            </a:r>
            <a:r>
              <a:rPr lang="nl-NL">
                <a:latin typeface="Verdana"/>
                <a:ea typeface="Verdana"/>
              </a:rPr>
              <a:t> </a:t>
            </a:r>
            <a:r>
              <a:rPr lang="nl-NL" err="1">
                <a:latin typeface="Verdana"/>
                <a:ea typeface="Verdana"/>
              </a:rPr>
              <a:t>can</a:t>
            </a:r>
            <a:r>
              <a:rPr lang="nl-NL">
                <a:latin typeface="Verdana"/>
                <a:ea typeface="Verdana"/>
              </a:rPr>
              <a:t> </a:t>
            </a:r>
            <a:r>
              <a:rPr lang="nl-NL" err="1">
                <a:latin typeface="Verdana"/>
                <a:ea typeface="Verdana"/>
              </a:rPr>
              <a:t>be</a:t>
            </a:r>
            <a:r>
              <a:rPr lang="nl-NL">
                <a:latin typeface="Verdana"/>
                <a:ea typeface="Verdana"/>
              </a:rPr>
              <a:t> </a:t>
            </a:r>
            <a:r>
              <a:rPr lang="nl-NL" err="1">
                <a:latin typeface="Verdana"/>
                <a:ea typeface="Verdana"/>
              </a:rPr>
              <a:t>combined</a:t>
            </a:r>
            <a:r>
              <a:rPr lang="nl-NL">
                <a:latin typeface="Verdana"/>
                <a:ea typeface="Verdana"/>
              </a:rPr>
              <a:t> </a:t>
            </a:r>
            <a:r>
              <a:rPr lang="nl-NL" err="1">
                <a:latin typeface="Verdana"/>
                <a:ea typeface="Verdana"/>
              </a:rPr>
              <a:t>into</a:t>
            </a:r>
            <a:r>
              <a:rPr lang="nl-NL">
                <a:latin typeface="Verdana"/>
                <a:ea typeface="Verdana"/>
              </a:rPr>
              <a:t> </a:t>
            </a:r>
            <a:r>
              <a:rPr lang="nl-NL" err="1">
                <a:latin typeface="Verdana"/>
                <a:ea typeface="Verdana"/>
              </a:rPr>
              <a:t>one</a:t>
            </a:r>
            <a:r>
              <a:rPr lang="nl-NL">
                <a:latin typeface="Verdana"/>
                <a:ea typeface="Verdana"/>
              </a:rPr>
              <a:t> </a:t>
            </a:r>
            <a:r>
              <a:rPr lang="nl-NL" err="1">
                <a:latin typeface="Verdana"/>
                <a:ea typeface="Verdana"/>
              </a:rPr>
              <a:t>function</a:t>
            </a:r>
            <a:r>
              <a:rPr lang="nl-NL">
                <a:latin typeface="Verdana"/>
                <a:ea typeface="Verdana"/>
              </a:rPr>
              <a:t>.</a:t>
            </a:r>
            <a:endParaRPr lang="nl-NL" err="1">
              <a:latin typeface="Verdana"/>
              <a:ea typeface="Verdana"/>
            </a:endParaRPr>
          </a:p>
          <a:p>
            <a:pPr marL="179705" indent="-179705"/>
            <a:endParaRPr lang="nl-NL">
              <a:latin typeface="Verdana"/>
              <a:ea typeface="Verdana"/>
            </a:endParaRPr>
          </a:p>
          <a:p>
            <a:pPr marL="179705" indent="-179705"/>
            <a:endParaRPr lang="nl-NL">
              <a:latin typeface="Verdana"/>
              <a:ea typeface="Verdana"/>
            </a:endParaRP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501B135-CBE2-47EC-83E8-7A14CAA7D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 april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02595A0-1E1C-4BCD-BB49-A67ACCE3D3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4</a:t>
            </a:fld>
            <a:endParaRPr lang="nl-NL"/>
          </a:p>
        </p:txBody>
      </p:sp>
      <p:sp>
        <p:nvSpPr>
          <p:cNvPr id="6" name="Pijl: rechts 5">
            <a:extLst>
              <a:ext uri="{FF2B5EF4-FFF2-40B4-BE49-F238E27FC236}">
                <a16:creationId xmlns:a16="http://schemas.microsoft.com/office/drawing/2014/main" id="{8F860809-84C6-4DB9-892C-4A1B0535D593}"/>
              </a:ext>
            </a:extLst>
          </p:cNvPr>
          <p:cNvSpPr/>
          <p:nvPr/>
        </p:nvSpPr>
        <p:spPr>
          <a:xfrm>
            <a:off x="2862275" y="3559985"/>
            <a:ext cx="325266" cy="207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33396BEE-C383-4B31-A78B-28315588719C}"/>
              </a:ext>
            </a:extLst>
          </p:cNvPr>
          <p:cNvSpPr/>
          <p:nvPr/>
        </p:nvSpPr>
        <p:spPr>
          <a:xfrm>
            <a:off x="3225182" y="3438496"/>
            <a:ext cx="1082633" cy="459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600">
                <a:ea typeface="Verdana"/>
                <a:cs typeface="Verdana"/>
              </a:rPr>
              <a:t>Function</a:t>
            </a:r>
          </a:p>
        </p:txBody>
      </p:sp>
      <p:sp>
        <p:nvSpPr>
          <p:cNvPr id="8" name="Pijl: rechts 7">
            <a:extLst>
              <a:ext uri="{FF2B5EF4-FFF2-40B4-BE49-F238E27FC236}">
                <a16:creationId xmlns:a16="http://schemas.microsoft.com/office/drawing/2014/main" id="{E75833DD-AB99-414D-B79E-4FB788D3CA5F}"/>
              </a:ext>
            </a:extLst>
          </p:cNvPr>
          <p:cNvSpPr/>
          <p:nvPr/>
        </p:nvSpPr>
        <p:spPr>
          <a:xfrm>
            <a:off x="4366482" y="3559985"/>
            <a:ext cx="325266" cy="207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/>
          </a:p>
        </p:txBody>
      </p:sp>
      <p:pic>
        <p:nvPicPr>
          <p:cNvPr id="9" name="Graphic 12" descr="Pizza">
            <a:extLst>
              <a:ext uri="{FF2B5EF4-FFF2-40B4-BE49-F238E27FC236}">
                <a16:creationId xmlns:a16="http://schemas.microsoft.com/office/drawing/2014/main" id="{048D4780-FB98-43EF-B790-C1EE9CFC8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6728" y="3319446"/>
            <a:ext cx="759178" cy="759178"/>
          </a:xfrm>
          <a:prstGeom prst="rect">
            <a:avLst/>
          </a:prstGeom>
        </p:spPr>
      </p:pic>
      <p:pic>
        <p:nvPicPr>
          <p:cNvPr id="10" name="Graphic 14" descr="Appel">
            <a:extLst>
              <a:ext uri="{FF2B5EF4-FFF2-40B4-BE49-F238E27FC236}">
                <a16:creationId xmlns:a16="http://schemas.microsoft.com/office/drawing/2014/main" id="{4D937B03-ECE4-4470-B4EA-945F5C73DC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0789" y="3318163"/>
            <a:ext cx="730956" cy="702734"/>
          </a:xfrm>
          <a:prstGeom prst="rect">
            <a:avLst/>
          </a:prstGeom>
        </p:spPr>
      </p:pic>
      <p:sp>
        <p:nvSpPr>
          <p:cNvPr id="11" name="Pijl: rechts 10">
            <a:extLst>
              <a:ext uri="{FF2B5EF4-FFF2-40B4-BE49-F238E27FC236}">
                <a16:creationId xmlns:a16="http://schemas.microsoft.com/office/drawing/2014/main" id="{08D1E640-59A9-42A4-8868-F0F4A5E60E25}"/>
              </a:ext>
            </a:extLst>
          </p:cNvPr>
          <p:cNvSpPr/>
          <p:nvPr/>
        </p:nvSpPr>
        <p:spPr>
          <a:xfrm>
            <a:off x="7279053" y="3559985"/>
            <a:ext cx="325266" cy="207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B92460E2-C5A7-4FA0-9E7C-E90FDEDB6D6A}"/>
              </a:ext>
            </a:extLst>
          </p:cNvPr>
          <p:cNvSpPr/>
          <p:nvPr/>
        </p:nvSpPr>
        <p:spPr>
          <a:xfrm>
            <a:off x="7641959" y="3438496"/>
            <a:ext cx="1082633" cy="459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600">
                <a:ea typeface="Verdana"/>
                <a:cs typeface="Verdana"/>
              </a:rPr>
              <a:t>Function</a:t>
            </a:r>
          </a:p>
        </p:txBody>
      </p:sp>
      <p:sp>
        <p:nvSpPr>
          <p:cNvPr id="13" name="Pijl: rechts 12">
            <a:extLst>
              <a:ext uri="{FF2B5EF4-FFF2-40B4-BE49-F238E27FC236}">
                <a16:creationId xmlns:a16="http://schemas.microsoft.com/office/drawing/2014/main" id="{EDE0F2DC-9C1D-4C51-B49F-C0B34067DD73}"/>
              </a:ext>
            </a:extLst>
          </p:cNvPr>
          <p:cNvSpPr/>
          <p:nvPr/>
        </p:nvSpPr>
        <p:spPr>
          <a:xfrm>
            <a:off x="8783260" y="3559985"/>
            <a:ext cx="325266" cy="207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/>
          </a:p>
        </p:txBody>
      </p:sp>
      <p:pic>
        <p:nvPicPr>
          <p:cNvPr id="14" name="Graphic 14" descr="Appel">
            <a:extLst>
              <a:ext uri="{FF2B5EF4-FFF2-40B4-BE49-F238E27FC236}">
                <a16:creationId xmlns:a16="http://schemas.microsoft.com/office/drawing/2014/main" id="{17D5FE0E-5A3C-4FD4-A0B0-F3476E6B2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456" y="3318163"/>
            <a:ext cx="730956" cy="702734"/>
          </a:xfrm>
          <a:prstGeom prst="rect">
            <a:avLst/>
          </a:prstGeom>
        </p:spPr>
      </p:pic>
      <p:pic>
        <p:nvPicPr>
          <p:cNvPr id="15" name="Graphic 6" descr="Donut">
            <a:extLst>
              <a:ext uri="{FF2B5EF4-FFF2-40B4-BE49-F238E27FC236}">
                <a16:creationId xmlns:a16="http://schemas.microsoft.com/office/drawing/2014/main" id="{3E5C4E9E-C954-45CD-891D-BF28AB36FA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06345" y="3318163"/>
            <a:ext cx="759178" cy="759178"/>
          </a:xfrm>
          <a:prstGeom prst="rect">
            <a:avLst/>
          </a:prstGeom>
        </p:spPr>
      </p:pic>
      <p:sp>
        <p:nvSpPr>
          <p:cNvPr id="16" name="Rechteraccolade 15">
            <a:extLst>
              <a:ext uri="{FF2B5EF4-FFF2-40B4-BE49-F238E27FC236}">
                <a16:creationId xmlns:a16="http://schemas.microsoft.com/office/drawing/2014/main" id="{3C58C096-4ADA-411B-B955-F7E329851A4B}"/>
              </a:ext>
            </a:extLst>
          </p:cNvPr>
          <p:cNvSpPr/>
          <p:nvPr/>
        </p:nvSpPr>
        <p:spPr>
          <a:xfrm rot="5400000">
            <a:off x="5635223" y="1579545"/>
            <a:ext cx="635226" cy="592974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/>
          </a:p>
        </p:txBody>
      </p:sp>
      <p:sp>
        <p:nvSpPr>
          <p:cNvPr id="17" name="Pijl: rechts 16">
            <a:extLst>
              <a:ext uri="{FF2B5EF4-FFF2-40B4-BE49-F238E27FC236}">
                <a16:creationId xmlns:a16="http://schemas.microsoft.com/office/drawing/2014/main" id="{FD4B52B6-6224-46BB-B4E9-D8A77580B1C8}"/>
              </a:ext>
            </a:extLst>
          </p:cNvPr>
          <p:cNvSpPr/>
          <p:nvPr/>
        </p:nvSpPr>
        <p:spPr>
          <a:xfrm>
            <a:off x="5107998" y="5126318"/>
            <a:ext cx="325266" cy="207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0EBA1A5E-76F5-4794-A694-7B17AC4AA992}"/>
              </a:ext>
            </a:extLst>
          </p:cNvPr>
          <p:cNvSpPr/>
          <p:nvPr/>
        </p:nvSpPr>
        <p:spPr>
          <a:xfrm>
            <a:off x="5470904" y="5004830"/>
            <a:ext cx="1082633" cy="459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600">
                <a:ea typeface="Verdana"/>
                <a:cs typeface="Verdana"/>
              </a:rPr>
              <a:t>Function</a:t>
            </a:r>
          </a:p>
        </p:txBody>
      </p:sp>
      <p:sp>
        <p:nvSpPr>
          <p:cNvPr id="19" name="Pijl: rechts 18">
            <a:extLst>
              <a:ext uri="{FF2B5EF4-FFF2-40B4-BE49-F238E27FC236}">
                <a16:creationId xmlns:a16="http://schemas.microsoft.com/office/drawing/2014/main" id="{26855AF6-8AA3-4414-8C8D-7E0A2939C30D}"/>
              </a:ext>
            </a:extLst>
          </p:cNvPr>
          <p:cNvSpPr/>
          <p:nvPr/>
        </p:nvSpPr>
        <p:spPr>
          <a:xfrm>
            <a:off x="6612205" y="5126318"/>
            <a:ext cx="325266" cy="207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/>
          </a:p>
        </p:txBody>
      </p:sp>
      <p:pic>
        <p:nvPicPr>
          <p:cNvPr id="20" name="Graphic 6" descr="Donut">
            <a:extLst>
              <a:ext uri="{FF2B5EF4-FFF2-40B4-BE49-F238E27FC236}">
                <a16:creationId xmlns:a16="http://schemas.microsoft.com/office/drawing/2014/main" id="{05D8BFFE-9035-48BB-A546-1B683F1F8C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35290" y="4884496"/>
            <a:ext cx="759178" cy="759178"/>
          </a:xfrm>
          <a:prstGeom prst="rect">
            <a:avLst/>
          </a:prstGeom>
        </p:spPr>
      </p:pic>
      <p:pic>
        <p:nvPicPr>
          <p:cNvPr id="21" name="Graphic 12" descr="Pizza">
            <a:extLst>
              <a:ext uri="{FF2B5EF4-FFF2-40B4-BE49-F238E27FC236}">
                <a16:creationId xmlns:a16="http://schemas.microsoft.com/office/drawing/2014/main" id="{751CA2EB-BC53-4AC9-90D6-C9742F4B9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42451" y="4885779"/>
            <a:ext cx="759178" cy="759178"/>
          </a:xfrm>
          <a:prstGeom prst="rect">
            <a:avLst/>
          </a:prstGeom>
        </p:spPr>
      </p:pic>
      <p:sp>
        <p:nvSpPr>
          <p:cNvPr id="22" name="Pijl: punthaak 21">
            <a:extLst>
              <a:ext uri="{FF2B5EF4-FFF2-40B4-BE49-F238E27FC236}">
                <a16:creationId xmlns:a16="http://schemas.microsoft.com/office/drawing/2014/main" id="{8AD3B2C7-54C0-4E9C-AB2C-6A9F5D80F1F4}"/>
              </a:ext>
            </a:extLst>
          </p:cNvPr>
          <p:cNvSpPr/>
          <p:nvPr/>
        </p:nvSpPr>
        <p:spPr>
          <a:xfrm>
            <a:off x="5655327" y="3548920"/>
            <a:ext cx="315299" cy="34352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3" name="Pijl: punthaak 22">
            <a:extLst>
              <a:ext uri="{FF2B5EF4-FFF2-40B4-BE49-F238E27FC236}">
                <a16:creationId xmlns:a16="http://schemas.microsoft.com/office/drawing/2014/main" id="{A9A1E3B1-EBD8-4D61-8AD6-936DB28C0A94}"/>
              </a:ext>
            </a:extLst>
          </p:cNvPr>
          <p:cNvSpPr/>
          <p:nvPr/>
        </p:nvSpPr>
        <p:spPr>
          <a:xfrm>
            <a:off x="5965771" y="3548920"/>
            <a:ext cx="315299" cy="34352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" name="Inkt 23">
                <a:extLst>
                  <a:ext uri="{FF2B5EF4-FFF2-40B4-BE49-F238E27FC236}">
                    <a16:creationId xmlns:a16="http://schemas.microsoft.com/office/drawing/2014/main" id="{8E0EBD50-C84C-4150-B4E3-50BE82D44D59}"/>
                  </a:ext>
                </a:extLst>
              </p14:cNvPr>
              <p14:cNvContentPartPr/>
              <p14:nvPr/>
            </p14:nvContentPartPr>
            <p14:xfrm>
              <a:off x="3678120" y="3166560"/>
              <a:ext cx="4525560" cy="3480120"/>
            </p14:xfrm>
          </p:contentPart>
        </mc:Choice>
        <mc:Fallback xmlns="">
          <p:pic>
            <p:nvPicPr>
              <p:cNvPr id="24" name="Inkt 23">
                <a:extLst>
                  <a:ext uri="{FF2B5EF4-FFF2-40B4-BE49-F238E27FC236}">
                    <a16:creationId xmlns:a16="http://schemas.microsoft.com/office/drawing/2014/main" id="{8E0EBD50-C84C-4150-B4E3-50BE82D44D5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68760" y="3157200"/>
                <a:ext cx="4544280" cy="349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4713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BE6821-D9BD-41E3-A038-6B877B24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Reminder: Decorator pattern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027DBD3-A7B4-4851-BD8C-A360F4D1E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“In object-oriented programming, the decorator pattern is a design pattern that allows behavior to be added to an individual object, dynamically, without affecting the behavior of other objects from the same class.”</a:t>
            </a:r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D49B9DD-5980-40E5-AA14-8BF3BEE0E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 april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8419DF2-24E9-4FC0-BA73-32D89BCA0E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5</a:t>
            </a:fld>
            <a:endParaRPr lang="nl-NL"/>
          </a:p>
        </p:txBody>
      </p:sp>
      <p:pic>
        <p:nvPicPr>
          <p:cNvPr id="1030" name="Picture 6" descr="Image result for decorator pattern">
            <a:extLst>
              <a:ext uri="{FF2B5EF4-FFF2-40B4-BE49-F238E27FC236}">
                <a16:creationId xmlns:a16="http://schemas.microsoft.com/office/drawing/2014/main" id="{F4EC92B2-73C7-430A-BCD5-C68CD9ACA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395" y="2896610"/>
            <a:ext cx="8149549" cy="310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9086E8EE-9B6A-47F9-ADF3-90A9ACC3D238}"/>
              </a:ext>
            </a:extLst>
          </p:cNvPr>
          <p:cNvSpPr txBox="1"/>
          <p:nvPr/>
        </p:nvSpPr>
        <p:spPr>
          <a:xfrm>
            <a:off x="3125822" y="5927030"/>
            <a:ext cx="5795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>
                <a:hlinkClick r:id="rId3"/>
              </a:rPr>
              <a:t>https://en.wikipedia.org/wiki/Decorator_pattern</a:t>
            </a:r>
            <a:endParaRPr lang="nl-N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t 6">
                <a:extLst>
                  <a:ext uri="{FF2B5EF4-FFF2-40B4-BE49-F238E27FC236}">
                    <a16:creationId xmlns:a16="http://schemas.microsoft.com/office/drawing/2014/main" id="{FB918175-3CDC-4CF8-9359-95F7FCB37203}"/>
                  </a:ext>
                </a:extLst>
              </p14:cNvPr>
              <p14:cNvContentPartPr/>
              <p14:nvPr/>
            </p14:nvContentPartPr>
            <p14:xfrm>
              <a:off x="6652800" y="2835720"/>
              <a:ext cx="2869200" cy="2409840"/>
            </p14:xfrm>
          </p:contentPart>
        </mc:Choice>
        <mc:Fallback xmlns="">
          <p:pic>
            <p:nvPicPr>
              <p:cNvPr id="7" name="Inkt 6">
                <a:extLst>
                  <a:ext uri="{FF2B5EF4-FFF2-40B4-BE49-F238E27FC236}">
                    <a16:creationId xmlns:a16="http://schemas.microsoft.com/office/drawing/2014/main" id="{FB918175-3CDC-4CF8-9359-95F7FCB372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43440" y="2826360"/>
                <a:ext cx="2887920" cy="242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1713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B8CED2-56DA-4296-8766-EC1F1B2B1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>
                <a:latin typeface="Verdana"/>
                <a:ea typeface="Verdana"/>
              </a:rPr>
              <a:t>Decorator</a:t>
            </a:r>
            <a:r>
              <a:rPr lang="nl-NL">
                <a:latin typeface="Verdana"/>
                <a:ea typeface="Verdana"/>
              </a:rPr>
              <a:t> </a:t>
            </a:r>
            <a:r>
              <a:rPr lang="nl-NL" err="1">
                <a:latin typeface="Verdana"/>
                <a:ea typeface="Verdana"/>
              </a:rPr>
              <a:t>pattern</a:t>
            </a:r>
            <a:endParaRPr lang="nl-NL" err="1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DB08DDE-3085-487A-86D4-8CF22D028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4000" y="1545500"/>
            <a:ext cx="9264000" cy="3877200"/>
          </a:xfrm>
        </p:spPr>
        <p:txBody>
          <a:bodyPr vert="horz" lIns="0" tIns="0" rIns="0" bIns="0" rtlCol="0" anchor="t">
            <a:normAutofit/>
          </a:bodyPr>
          <a:lstStyle/>
          <a:p>
            <a:pPr marL="179705" indent="-179705"/>
            <a:r>
              <a:rPr lang="nl-NL">
                <a:latin typeface="Verdana"/>
                <a:ea typeface="Verdana"/>
              </a:rPr>
              <a:t>The </a:t>
            </a:r>
            <a:r>
              <a:rPr lang="nl-NL" err="1">
                <a:latin typeface="Verdana"/>
                <a:ea typeface="Verdana"/>
              </a:rPr>
              <a:t>decorator</a:t>
            </a:r>
            <a:r>
              <a:rPr lang="nl-NL">
                <a:latin typeface="Verdana"/>
                <a:ea typeface="Verdana"/>
              </a:rPr>
              <a:t> </a:t>
            </a:r>
            <a:r>
              <a:rPr lang="nl-NL" err="1">
                <a:latin typeface="Verdana"/>
                <a:ea typeface="Verdana"/>
              </a:rPr>
              <a:t>pattern</a:t>
            </a:r>
            <a:r>
              <a:rPr lang="nl-NL">
                <a:latin typeface="Verdana"/>
                <a:ea typeface="Verdana"/>
              </a:rPr>
              <a:t> </a:t>
            </a:r>
            <a:r>
              <a:rPr lang="nl-NL" err="1">
                <a:latin typeface="Verdana"/>
                <a:ea typeface="Verdana"/>
              </a:rPr>
              <a:t>can</a:t>
            </a:r>
            <a:r>
              <a:rPr lang="nl-NL">
                <a:latin typeface="Verdana"/>
                <a:ea typeface="Verdana"/>
              </a:rPr>
              <a:t> </a:t>
            </a:r>
            <a:r>
              <a:rPr lang="nl-NL" err="1">
                <a:latin typeface="Verdana"/>
                <a:ea typeface="Verdana"/>
              </a:rPr>
              <a:t>be</a:t>
            </a:r>
            <a:r>
              <a:rPr lang="nl-NL">
                <a:latin typeface="Verdana"/>
                <a:ea typeface="Verdana"/>
              </a:rPr>
              <a:t> </a:t>
            </a:r>
            <a:r>
              <a:rPr lang="nl-NL" err="1">
                <a:latin typeface="Verdana"/>
                <a:ea typeface="Verdana"/>
              </a:rPr>
              <a:t>implemented</a:t>
            </a:r>
            <a:r>
              <a:rPr lang="nl-NL">
                <a:latin typeface="Verdana"/>
                <a:ea typeface="Verdana"/>
              </a:rPr>
              <a:t> </a:t>
            </a:r>
            <a:r>
              <a:rPr lang="nl-NL" err="1">
                <a:latin typeface="Verdana"/>
                <a:ea typeface="Verdana"/>
              </a:rPr>
              <a:t>by</a:t>
            </a:r>
            <a:r>
              <a:rPr lang="nl-NL">
                <a:latin typeface="Verdana"/>
                <a:ea typeface="Verdana"/>
              </a:rPr>
              <a:t> </a:t>
            </a:r>
            <a:r>
              <a:rPr lang="nl-NL" err="1">
                <a:latin typeface="Verdana"/>
                <a:ea typeface="Verdana"/>
              </a:rPr>
              <a:t>function</a:t>
            </a:r>
            <a:r>
              <a:rPr lang="nl-NL">
                <a:latin typeface="Verdana"/>
                <a:ea typeface="Verdana"/>
              </a:rPr>
              <a:t> </a:t>
            </a:r>
            <a:r>
              <a:rPr lang="nl-NL" err="1">
                <a:latin typeface="Verdana"/>
                <a:ea typeface="Verdana"/>
              </a:rPr>
              <a:t>composition</a:t>
            </a:r>
            <a:r>
              <a:rPr lang="nl-NL">
                <a:latin typeface="Verdana"/>
                <a:ea typeface="Verdana"/>
              </a:rPr>
              <a:t>: we </a:t>
            </a:r>
            <a:r>
              <a:rPr lang="nl-NL" err="1">
                <a:latin typeface="Verdana"/>
                <a:ea typeface="Verdana"/>
              </a:rPr>
              <a:t>decorated</a:t>
            </a:r>
            <a:r>
              <a:rPr lang="nl-NL">
                <a:latin typeface="Verdana"/>
                <a:ea typeface="Verdana"/>
              </a:rPr>
              <a:t> </a:t>
            </a:r>
            <a:r>
              <a:rPr lang="nl-NL" err="1">
                <a:latin typeface="Verdana"/>
                <a:ea typeface="Verdana"/>
              </a:rPr>
              <a:t>the</a:t>
            </a:r>
            <a:r>
              <a:rPr lang="nl-NL">
                <a:latin typeface="Verdana"/>
                <a:ea typeface="Verdana"/>
              </a:rPr>
              <a:t> ‘</a:t>
            </a:r>
            <a:r>
              <a:rPr lang="nl-NL" err="1">
                <a:latin typeface="Verdana"/>
                <a:ea typeface="Verdana"/>
              </a:rPr>
              <a:t>isEven</a:t>
            </a:r>
            <a:r>
              <a:rPr lang="nl-NL">
                <a:latin typeface="Verdana"/>
                <a:ea typeface="Verdana"/>
              </a:rPr>
              <a:t>’ </a:t>
            </a:r>
            <a:r>
              <a:rPr lang="nl-NL" err="1">
                <a:latin typeface="Verdana"/>
                <a:ea typeface="Verdana"/>
              </a:rPr>
              <a:t>function</a:t>
            </a:r>
            <a:r>
              <a:rPr lang="nl-NL">
                <a:latin typeface="Verdana"/>
                <a:ea typeface="Verdana"/>
              </a:rPr>
              <a:t> </a:t>
            </a:r>
            <a:r>
              <a:rPr lang="nl-NL" err="1">
                <a:latin typeface="Verdana"/>
                <a:ea typeface="Verdana"/>
              </a:rPr>
              <a:t>with</a:t>
            </a:r>
            <a:r>
              <a:rPr lang="nl-NL">
                <a:latin typeface="Verdana"/>
                <a:ea typeface="Verdana"/>
              </a:rPr>
              <a:t> </a:t>
            </a:r>
            <a:r>
              <a:rPr lang="nl-NL" err="1">
                <a:latin typeface="Verdana"/>
                <a:ea typeface="Verdana"/>
              </a:rPr>
              <a:t>logging</a:t>
            </a:r>
            <a:r>
              <a:rPr lang="nl-NL">
                <a:latin typeface="Verdana"/>
                <a:ea typeface="Verdana"/>
              </a:rPr>
              <a:t>. The </a:t>
            </a:r>
            <a:r>
              <a:rPr lang="nl-NL" err="1">
                <a:latin typeface="Verdana"/>
                <a:ea typeface="Verdana"/>
              </a:rPr>
              <a:t>result</a:t>
            </a:r>
            <a:r>
              <a:rPr lang="nl-NL">
                <a:latin typeface="Verdana"/>
                <a:ea typeface="Verdana"/>
              </a:rPr>
              <a:t> </a:t>
            </a:r>
            <a:r>
              <a:rPr lang="nl-NL" err="1">
                <a:latin typeface="Verdana"/>
                <a:ea typeface="Verdana"/>
              </a:rPr>
              <a:t>still</a:t>
            </a:r>
            <a:r>
              <a:rPr lang="nl-NL">
                <a:latin typeface="Verdana"/>
                <a:ea typeface="Verdana"/>
              </a:rPr>
              <a:t> has </a:t>
            </a:r>
            <a:r>
              <a:rPr lang="nl-NL" err="1">
                <a:latin typeface="Verdana"/>
                <a:ea typeface="Verdana"/>
              </a:rPr>
              <a:t>the</a:t>
            </a:r>
            <a:r>
              <a:rPr lang="nl-NL">
                <a:latin typeface="Verdana"/>
                <a:ea typeface="Verdana"/>
              </a:rPr>
              <a:t> </a:t>
            </a:r>
            <a:r>
              <a:rPr lang="nl-NL" err="1">
                <a:latin typeface="Verdana"/>
                <a:ea typeface="Verdana"/>
              </a:rPr>
              <a:t>same</a:t>
            </a:r>
            <a:r>
              <a:rPr lang="nl-NL">
                <a:latin typeface="Verdana"/>
                <a:ea typeface="Verdana"/>
              </a:rPr>
              <a:t> </a:t>
            </a:r>
            <a:r>
              <a:rPr lang="nl-NL" err="1">
                <a:latin typeface="Verdana"/>
                <a:ea typeface="Verdana"/>
              </a:rPr>
              <a:t>signature</a:t>
            </a:r>
            <a:r>
              <a:rPr lang="nl-NL">
                <a:latin typeface="Verdana"/>
                <a:ea typeface="Verdana"/>
              </a:rPr>
              <a:t>: Int =&gt; </a:t>
            </a:r>
            <a:r>
              <a:rPr lang="nl-NL" err="1">
                <a:latin typeface="Verdana"/>
                <a:ea typeface="Verdana"/>
              </a:rPr>
              <a:t>Boolean</a:t>
            </a:r>
            <a:r>
              <a:rPr lang="nl-NL">
                <a:latin typeface="Verdana"/>
                <a:ea typeface="Verdana"/>
              </a:rPr>
              <a:t>!</a:t>
            </a:r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248FF7A-C26D-4C55-A12E-7AD252E3F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 april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97B3E7C-0A7A-44E4-966A-BC46D035E7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6</a:t>
            </a:fld>
            <a:endParaRPr lang="nl-NL"/>
          </a:p>
        </p:txBody>
      </p:sp>
      <p:sp>
        <p:nvSpPr>
          <p:cNvPr id="25" name="Pijl: rechts 24">
            <a:extLst>
              <a:ext uri="{FF2B5EF4-FFF2-40B4-BE49-F238E27FC236}">
                <a16:creationId xmlns:a16="http://schemas.microsoft.com/office/drawing/2014/main" id="{F839656D-02A0-4522-9193-8E875C919725}"/>
              </a:ext>
            </a:extLst>
          </p:cNvPr>
          <p:cNvSpPr/>
          <p:nvPr/>
        </p:nvSpPr>
        <p:spPr>
          <a:xfrm>
            <a:off x="5091098" y="5126067"/>
            <a:ext cx="325266" cy="207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/>
          </a:p>
        </p:txBody>
      </p:sp>
      <p:sp>
        <p:nvSpPr>
          <p:cNvPr id="26" name="Rechthoek 25">
            <a:extLst>
              <a:ext uri="{FF2B5EF4-FFF2-40B4-BE49-F238E27FC236}">
                <a16:creationId xmlns:a16="http://schemas.microsoft.com/office/drawing/2014/main" id="{8D5A2B8D-20CB-4E0E-BE4F-C4C52D77C3B2}"/>
              </a:ext>
            </a:extLst>
          </p:cNvPr>
          <p:cNvSpPr/>
          <p:nvPr/>
        </p:nvSpPr>
        <p:spPr>
          <a:xfrm>
            <a:off x="5454004" y="5004578"/>
            <a:ext cx="1082633" cy="459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600" err="1">
                <a:ea typeface="Verdana"/>
                <a:cs typeface="Verdana"/>
              </a:rPr>
              <a:t>isEven</a:t>
            </a:r>
            <a:endParaRPr lang="nl-NL" sz="1600">
              <a:ea typeface="Verdana"/>
              <a:cs typeface="Verdana"/>
            </a:endParaRPr>
          </a:p>
        </p:txBody>
      </p:sp>
      <p:sp>
        <p:nvSpPr>
          <p:cNvPr id="27" name="Pijl: rechts 26">
            <a:extLst>
              <a:ext uri="{FF2B5EF4-FFF2-40B4-BE49-F238E27FC236}">
                <a16:creationId xmlns:a16="http://schemas.microsoft.com/office/drawing/2014/main" id="{1DA362B2-A351-4AB8-A0BF-245320934089}"/>
              </a:ext>
            </a:extLst>
          </p:cNvPr>
          <p:cNvSpPr/>
          <p:nvPr/>
        </p:nvSpPr>
        <p:spPr>
          <a:xfrm>
            <a:off x="6595305" y="5126067"/>
            <a:ext cx="325266" cy="207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/>
          </a:p>
        </p:txBody>
      </p:sp>
      <p:sp>
        <p:nvSpPr>
          <p:cNvPr id="30" name="Pijl: rechts 29">
            <a:extLst>
              <a:ext uri="{FF2B5EF4-FFF2-40B4-BE49-F238E27FC236}">
                <a16:creationId xmlns:a16="http://schemas.microsoft.com/office/drawing/2014/main" id="{DF36581D-883B-4158-9B65-348B882313F4}"/>
              </a:ext>
            </a:extLst>
          </p:cNvPr>
          <p:cNvSpPr/>
          <p:nvPr/>
        </p:nvSpPr>
        <p:spPr>
          <a:xfrm>
            <a:off x="7661312" y="5126067"/>
            <a:ext cx="325266" cy="207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/>
          </a:p>
        </p:txBody>
      </p:sp>
      <p:sp>
        <p:nvSpPr>
          <p:cNvPr id="31" name="Rechthoek 30">
            <a:extLst>
              <a:ext uri="{FF2B5EF4-FFF2-40B4-BE49-F238E27FC236}">
                <a16:creationId xmlns:a16="http://schemas.microsoft.com/office/drawing/2014/main" id="{C82B928B-B49E-4185-82AF-A7D8788389E7}"/>
              </a:ext>
            </a:extLst>
          </p:cNvPr>
          <p:cNvSpPr/>
          <p:nvPr/>
        </p:nvSpPr>
        <p:spPr>
          <a:xfrm>
            <a:off x="8024218" y="5004578"/>
            <a:ext cx="1082633" cy="459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600">
                <a:ea typeface="Verdana"/>
                <a:cs typeface="Verdana"/>
              </a:rPr>
              <a:t>log</a:t>
            </a:r>
          </a:p>
        </p:txBody>
      </p:sp>
      <p:sp>
        <p:nvSpPr>
          <p:cNvPr id="32" name="Pijl: rechts 31">
            <a:extLst>
              <a:ext uri="{FF2B5EF4-FFF2-40B4-BE49-F238E27FC236}">
                <a16:creationId xmlns:a16="http://schemas.microsoft.com/office/drawing/2014/main" id="{3319ABF6-2F20-4B17-BC40-46838623552C}"/>
              </a:ext>
            </a:extLst>
          </p:cNvPr>
          <p:cNvSpPr/>
          <p:nvPr/>
        </p:nvSpPr>
        <p:spPr>
          <a:xfrm>
            <a:off x="9165519" y="5126067"/>
            <a:ext cx="325266" cy="207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/>
          </a:p>
        </p:txBody>
      </p:sp>
      <p:sp>
        <p:nvSpPr>
          <p:cNvPr id="34" name="Pijl: rechts 33">
            <a:extLst>
              <a:ext uri="{FF2B5EF4-FFF2-40B4-BE49-F238E27FC236}">
                <a16:creationId xmlns:a16="http://schemas.microsoft.com/office/drawing/2014/main" id="{845223BD-2534-462C-BEA6-59C0D6FDB60C}"/>
              </a:ext>
            </a:extLst>
          </p:cNvPr>
          <p:cNvSpPr/>
          <p:nvPr/>
        </p:nvSpPr>
        <p:spPr>
          <a:xfrm>
            <a:off x="2485334" y="5126067"/>
            <a:ext cx="325266" cy="207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/>
          </a:p>
        </p:txBody>
      </p:sp>
      <p:sp>
        <p:nvSpPr>
          <p:cNvPr id="35" name="Rechthoek 34">
            <a:extLst>
              <a:ext uri="{FF2B5EF4-FFF2-40B4-BE49-F238E27FC236}">
                <a16:creationId xmlns:a16="http://schemas.microsoft.com/office/drawing/2014/main" id="{408AAE96-3960-4785-AD34-EC4AACB0ACF3}"/>
              </a:ext>
            </a:extLst>
          </p:cNvPr>
          <p:cNvSpPr/>
          <p:nvPr/>
        </p:nvSpPr>
        <p:spPr>
          <a:xfrm>
            <a:off x="2848240" y="5004578"/>
            <a:ext cx="1082633" cy="459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600">
                <a:ea typeface="Verdana"/>
                <a:cs typeface="Verdana"/>
              </a:rPr>
              <a:t>log</a:t>
            </a:r>
          </a:p>
        </p:txBody>
      </p:sp>
      <p:sp>
        <p:nvSpPr>
          <p:cNvPr id="36" name="Pijl: rechts 35">
            <a:extLst>
              <a:ext uri="{FF2B5EF4-FFF2-40B4-BE49-F238E27FC236}">
                <a16:creationId xmlns:a16="http://schemas.microsoft.com/office/drawing/2014/main" id="{5A16D1AF-728C-46DD-9305-4EAF474DE2D6}"/>
              </a:ext>
            </a:extLst>
          </p:cNvPr>
          <p:cNvSpPr/>
          <p:nvPr/>
        </p:nvSpPr>
        <p:spPr>
          <a:xfrm>
            <a:off x="3989541" y="5126067"/>
            <a:ext cx="325266" cy="207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/>
          </a:p>
        </p:txBody>
      </p:sp>
      <p:sp>
        <p:nvSpPr>
          <p:cNvPr id="37" name="Rechthoek 36">
            <a:extLst>
              <a:ext uri="{FF2B5EF4-FFF2-40B4-BE49-F238E27FC236}">
                <a16:creationId xmlns:a16="http://schemas.microsoft.com/office/drawing/2014/main" id="{9EE42BE8-4199-4AF4-A3B0-BDD54E6D5B29}"/>
              </a:ext>
            </a:extLst>
          </p:cNvPr>
          <p:cNvSpPr/>
          <p:nvPr/>
        </p:nvSpPr>
        <p:spPr>
          <a:xfrm>
            <a:off x="1665604" y="5092247"/>
            <a:ext cx="721911" cy="2774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900">
                <a:ea typeface="Verdana"/>
                <a:cs typeface="Verdana"/>
              </a:rPr>
              <a:t>Int</a:t>
            </a:r>
          </a:p>
        </p:txBody>
      </p:sp>
      <p:sp>
        <p:nvSpPr>
          <p:cNvPr id="38" name="Rechthoek 37">
            <a:extLst>
              <a:ext uri="{FF2B5EF4-FFF2-40B4-BE49-F238E27FC236}">
                <a16:creationId xmlns:a16="http://schemas.microsoft.com/office/drawing/2014/main" id="{75E17265-90E1-4D07-A2B7-1C12C5CAB7AC}"/>
              </a:ext>
            </a:extLst>
          </p:cNvPr>
          <p:cNvSpPr/>
          <p:nvPr/>
        </p:nvSpPr>
        <p:spPr>
          <a:xfrm>
            <a:off x="4327501" y="5091121"/>
            <a:ext cx="721911" cy="2774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900">
                <a:ea typeface="Verdana"/>
                <a:cs typeface="Verdana"/>
              </a:rPr>
              <a:t>Int</a:t>
            </a:r>
          </a:p>
        </p:txBody>
      </p:sp>
      <p:sp>
        <p:nvSpPr>
          <p:cNvPr id="39" name="Rechthoek 38">
            <a:extLst>
              <a:ext uri="{FF2B5EF4-FFF2-40B4-BE49-F238E27FC236}">
                <a16:creationId xmlns:a16="http://schemas.microsoft.com/office/drawing/2014/main" id="{96CD545F-E246-4652-87B9-E56D44819738}"/>
              </a:ext>
            </a:extLst>
          </p:cNvPr>
          <p:cNvSpPr/>
          <p:nvPr/>
        </p:nvSpPr>
        <p:spPr>
          <a:xfrm>
            <a:off x="6919472" y="5091120"/>
            <a:ext cx="721911" cy="2774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900" err="1">
                <a:ea typeface="Verdana"/>
                <a:cs typeface="Verdana"/>
              </a:rPr>
              <a:t>Boolean</a:t>
            </a:r>
            <a:endParaRPr lang="nl-NL" sz="900">
              <a:ea typeface="Verdana"/>
              <a:cs typeface="Verdana"/>
            </a:endParaRPr>
          </a:p>
        </p:txBody>
      </p:sp>
      <p:sp>
        <p:nvSpPr>
          <p:cNvPr id="40" name="Rechthoek 39">
            <a:extLst>
              <a:ext uri="{FF2B5EF4-FFF2-40B4-BE49-F238E27FC236}">
                <a16:creationId xmlns:a16="http://schemas.microsoft.com/office/drawing/2014/main" id="{50A0EAD9-BC9A-478A-8E9F-0D535222F385}"/>
              </a:ext>
            </a:extLst>
          </p:cNvPr>
          <p:cNvSpPr/>
          <p:nvPr/>
        </p:nvSpPr>
        <p:spPr>
          <a:xfrm>
            <a:off x="9556470" y="5091119"/>
            <a:ext cx="721911" cy="2774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900" err="1">
                <a:ea typeface="Verdana"/>
                <a:cs typeface="Verdana"/>
              </a:rPr>
              <a:t>Boolean</a:t>
            </a:r>
            <a:endParaRPr lang="nl-NL" sz="900">
              <a:ea typeface="Verdana"/>
              <a:cs typeface="Verdana"/>
            </a:endParaRPr>
          </a:p>
        </p:txBody>
      </p:sp>
      <p:sp>
        <p:nvSpPr>
          <p:cNvPr id="41" name="Pijl: rechts 40">
            <a:extLst>
              <a:ext uri="{FF2B5EF4-FFF2-40B4-BE49-F238E27FC236}">
                <a16:creationId xmlns:a16="http://schemas.microsoft.com/office/drawing/2014/main" id="{1F7B828D-B39F-40BB-ADCF-F4D3AE0BA284}"/>
              </a:ext>
            </a:extLst>
          </p:cNvPr>
          <p:cNvSpPr/>
          <p:nvPr/>
        </p:nvSpPr>
        <p:spPr>
          <a:xfrm>
            <a:off x="4443580" y="6267524"/>
            <a:ext cx="325266" cy="207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/>
          </a:p>
        </p:txBody>
      </p:sp>
      <p:sp>
        <p:nvSpPr>
          <p:cNvPr id="42" name="Rechthoek 41">
            <a:extLst>
              <a:ext uri="{FF2B5EF4-FFF2-40B4-BE49-F238E27FC236}">
                <a16:creationId xmlns:a16="http://schemas.microsoft.com/office/drawing/2014/main" id="{7C4A2BBB-9BF1-47F8-B10A-4CE72691F3C1}"/>
              </a:ext>
            </a:extLst>
          </p:cNvPr>
          <p:cNvSpPr/>
          <p:nvPr/>
        </p:nvSpPr>
        <p:spPr>
          <a:xfrm>
            <a:off x="4806486" y="6146035"/>
            <a:ext cx="2350093" cy="459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600" err="1">
                <a:ea typeface="Verdana"/>
                <a:cs typeface="Verdana"/>
              </a:rPr>
              <a:t>isEvenWithLogging</a:t>
            </a:r>
            <a:endParaRPr lang="nl-NL" sz="1600">
              <a:ea typeface="Verdana"/>
              <a:cs typeface="Verdana"/>
            </a:endParaRPr>
          </a:p>
        </p:txBody>
      </p:sp>
      <p:sp>
        <p:nvSpPr>
          <p:cNvPr id="43" name="Pijl: rechts 42">
            <a:extLst>
              <a:ext uri="{FF2B5EF4-FFF2-40B4-BE49-F238E27FC236}">
                <a16:creationId xmlns:a16="http://schemas.microsoft.com/office/drawing/2014/main" id="{4425C384-4B4D-4159-AB26-17057346E658}"/>
              </a:ext>
            </a:extLst>
          </p:cNvPr>
          <p:cNvSpPr/>
          <p:nvPr/>
        </p:nvSpPr>
        <p:spPr>
          <a:xfrm>
            <a:off x="7226072" y="6267524"/>
            <a:ext cx="325266" cy="207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/>
          </a:p>
        </p:txBody>
      </p:sp>
      <p:sp>
        <p:nvSpPr>
          <p:cNvPr id="44" name="Rechthoek 43">
            <a:extLst>
              <a:ext uri="{FF2B5EF4-FFF2-40B4-BE49-F238E27FC236}">
                <a16:creationId xmlns:a16="http://schemas.microsoft.com/office/drawing/2014/main" id="{7605FE6E-0500-42D5-ACFF-36D5BE08412B}"/>
              </a:ext>
            </a:extLst>
          </p:cNvPr>
          <p:cNvSpPr/>
          <p:nvPr/>
        </p:nvSpPr>
        <p:spPr>
          <a:xfrm>
            <a:off x="3679983" y="6232578"/>
            <a:ext cx="721911" cy="2774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900">
                <a:ea typeface="Verdana"/>
                <a:cs typeface="Verdana"/>
              </a:rPr>
              <a:t>Int</a:t>
            </a:r>
          </a:p>
        </p:txBody>
      </p:sp>
      <p:sp>
        <p:nvSpPr>
          <p:cNvPr id="45" name="Rechthoek 44">
            <a:extLst>
              <a:ext uri="{FF2B5EF4-FFF2-40B4-BE49-F238E27FC236}">
                <a16:creationId xmlns:a16="http://schemas.microsoft.com/office/drawing/2014/main" id="{77DDCD5F-A960-425F-BFF2-EB6D16A5566D}"/>
              </a:ext>
            </a:extLst>
          </p:cNvPr>
          <p:cNvSpPr/>
          <p:nvPr/>
        </p:nvSpPr>
        <p:spPr>
          <a:xfrm>
            <a:off x="7550239" y="6232577"/>
            <a:ext cx="721911" cy="2774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900" err="1">
                <a:ea typeface="Verdana"/>
                <a:cs typeface="Verdana"/>
              </a:rPr>
              <a:t>Boolean</a:t>
            </a:r>
            <a:endParaRPr lang="nl-NL" sz="900">
              <a:ea typeface="Verdana"/>
              <a:cs typeface="Verdana"/>
            </a:endParaRPr>
          </a:p>
        </p:txBody>
      </p:sp>
      <p:sp>
        <p:nvSpPr>
          <p:cNvPr id="46" name="Rechteraccolade 45">
            <a:extLst>
              <a:ext uri="{FF2B5EF4-FFF2-40B4-BE49-F238E27FC236}">
                <a16:creationId xmlns:a16="http://schemas.microsoft.com/office/drawing/2014/main" id="{C73A2239-D632-41A3-9064-7B1DF10FAA45}"/>
              </a:ext>
            </a:extLst>
          </p:cNvPr>
          <p:cNvSpPr/>
          <p:nvPr/>
        </p:nvSpPr>
        <p:spPr>
          <a:xfrm rot="5400000">
            <a:off x="5788734" y="2478186"/>
            <a:ext cx="347053" cy="66620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2BD819E-B504-4C3F-B26A-02668AF8C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3092" y="2163627"/>
            <a:ext cx="8991564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sz="1400" b="0" i="1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"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%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isEvenWithLogging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(log[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_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andThen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_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andThen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log[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_)(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isEvenWithLogging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returns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prints '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3'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kumimoji="0" lang="nl-NL" altLang="nl-NL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t 5">
                <a:extLst>
                  <a:ext uri="{FF2B5EF4-FFF2-40B4-BE49-F238E27FC236}">
                    <a16:creationId xmlns:a16="http://schemas.microsoft.com/office/drawing/2014/main" id="{010E5117-00C7-4BBE-9319-8E578DDBF8EA}"/>
                  </a:ext>
                </a:extLst>
              </p14:cNvPr>
              <p14:cNvContentPartPr/>
              <p14:nvPr/>
            </p14:nvContentPartPr>
            <p14:xfrm>
              <a:off x="1386720" y="2269440"/>
              <a:ext cx="8895600" cy="3637800"/>
            </p14:xfrm>
          </p:contentPart>
        </mc:Choice>
        <mc:Fallback xmlns="">
          <p:pic>
            <p:nvPicPr>
              <p:cNvPr id="6" name="Inkt 5">
                <a:extLst>
                  <a:ext uri="{FF2B5EF4-FFF2-40B4-BE49-F238E27FC236}">
                    <a16:creationId xmlns:a16="http://schemas.microsoft.com/office/drawing/2014/main" id="{010E5117-00C7-4BBE-9319-8E578DDBF8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7360" y="2260080"/>
                <a:ext cx="8914320" cy="365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4961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46EB36-476E-4C36-BE70-6007115F5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Generic decorator pattern?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0999E2B-CC5D-4B4B-9BF9-CD7C87B23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But what do we do with functions that have two parameters? Composition for decoration does not work for two parameters.</a:t>
            </a:r>
          </a:p>
          <a:p>
            <a:endParaRPr lang="en-US"/>
          </a:p>
          <a:p>
            <a:r>
              <a:rPr lang="en-US"/>
              <a:t>Can we not make a generic decorator pattern? </a:t>
            </a:r>
          </a:p>
          <a:p>
            <a:pPr lvl="1"/>
            <a:r>
              <a:rPr lang="en-US"/>
              <a:t>For example just write one generic log function to log everywhere in the program?</a:t>
            </a:r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D271E78-7079-4126-AE18-68FBC32C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 april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BC810D4-A939-4672-AB34-AF10F8D7F9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7</a:t>
            </a:fld>
            <a:endParaRPr lang="nl-NL"/>
          </a:p>
        </p:txBody>
      </p:sp>
      <p:pic>
        <p:nvPicPr>
          <p:cNvPr id="7" name="Afbeelding 6" descr="Huilend gezicht met effen opvulling ">
            <a:extLst>
              <a:ext uri="{FF2B5EF4-FFF2-40B4-BE49-F238E27FC236}">
                <a16:creationId xmlns:a16="http://schemas.microsoft.com/office/drawing/2014/main" id="{B7E46236-0575-45E2-9789-AF35BE24E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67983" y="3757784"/>
            <a:ext cx="1946988" cy="1946988"/>
          </a:xfrm>
          <a:prstGeom prst="rect">
            <a:avLst/>
          </a:prstGeom>
        </p:spPr>
      </p:pic>
      <p:sp>
        <p:nvSpPr>
          <p:cNvPr id="8" name="Pijl: rechts 7">
            <a:extLst>
              <a:ext uri="{FF2B5EF4-FFF2-40B4-BE49-F238E27FC236}">
                <a16:creationId xmlns:a16="http://schemas.microsoft.com/office/drawing/2014/main" id="{532F2DCE-8D8E-403F-B691-ACE5626EF421}"/>
              </a:ext>
            </a:extLst>
          </p:cNvPr>
          <p:cNvSpPr/>
          <p:nvPr/>
        </p:nvSpPr>
        <p:spPr>
          <a:xfrm>
            <a:off x="4650461" y="4287608"/>
            <a:ext cx="325266" cy="207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CB54BE69-D719-4E51-AC8A-9384ADFE2A0F}"/>
              </a:ext>
            </a:extLst>
          </p:cNvPr>
          <p:cNvSpPr/>
          <p:nvPr/>
        </p:nvSpPr>
        <p:spPr>
          <a:xfrm>
            <a:off x="5013367" y="4166118"/>
            <a:ext cx="1082633" cy="1003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600" err="1">
                <a:ea typeface="Verdana"/>
                <a:cs typeface="Verdana"/>
              </a:rPr>
              <a:t>Function</a:t>
            </a:r>
            <a:endParaRPr lang="nl-NL" sz="1600">
              <a:ea typeface="Verdana"/>
              <a:cs typeface="Verdana"/>
            </a:endParaRPr>
          </a:p>
        </p:txBody>
      </p:sp>
      <p:sp>
        <p:nvSpPr>
          <p:cNvPr id="10" name="Pijl: rechts 9">
            <a:extLst>
              <a:ext uri="{FF2B5EF4-FFF2-40B4-BE49-F238E27FC236}">
                <a16:creationId xmlns:a16="http://schemas.microsoft.com/office/drawing/2014/main" id="{7BB134C3-CAD8-41A5-AEF2-573DDDCFD443}"/>
              </a:ext>
            </a:extLst>
          </p:cNvPr>
          <p:cNvSpPr/>
          <p:nvPr/>
        </p:nvSpPr>
        <p:spPr>
          <a:xfrm>
            <a:off x="6174691" y="4614839"/>
            <a:ext cx="325266" cy="207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/>
          </a:p>
        </p:txBody>
      </p:sp>
      <p:sp>
        <p:nvSpPr>
          <p:cNvPr id="14" name="Pijl: rechts 13">
            <a:extLst>
              <a:ext uri="{FF2B5EF4-FFF2-40B4-BE49-F238E27FC236}">
                <a16:creationId xmlns:a16="http://schemas.microsoft.com/office/drawing/2014/main" id="{E304DDBA-4365-41AD-96FC-BA2826F3A73C}"/>
              </a:ext>
            </a:extLst>
          </p:cNvPr>
          <p:cNvSpPr/>
          <p:nvPr/>
        </p:nvSpPr>
        <p:spPr>
          <a:xfrm>
            <a:off x="2044697" y="4287608"/>
            <a:ext cx="325266" cy="207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/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99A9AACF-BFBD-42F5-9904-0E5DC5F750CB}"/>
              </a:ext>
            </a:extLst>
          </p:cNvPr>
          <p:cNvSpPr/>
          <p:nvPr/>
        </p:nvSpPr>
        <p:spPr>
          <a:xfrm>
            <a:off x="2407603" y="4166119"/>
            <a:ext cx="1082633" cy="459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600">
                <a:ea typeface="Verdana"/>
                <a:cs typeface="Verdana"/>
              </a:rPr>
              <a:t>log</a:t>
            </a:r>
          </a:p>
        </p:txBody>
      </p:sp>
      <p:sp>
        <p:nvSpPr>
          <p:cNvPr id="16" name="Pijl: rechts 15">
            <a:extLst>
              <a:ext uri="{FF2B5EF4-FFF2-40B4-BE49-F238E27FC236}">
                <a16:creationId xmlns:a16="http://schemas.microsoft.com/office/drawing/2014/main" id="{5AD2BFED-2B1E-4E42-88A3-73624C7CDDD7}"/>
              </a:ext>
            </a:extLst>
          </p:cNvPr>
          <p:cNvSpPr/>
          <p:nvPr/>
        </p:nvSpPr>
        <p:spPr>
          <a:xfrm>
            <a:off x="3548904" y="4287608"/>
            <a:ext cx="325266" cy="207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/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F7CDDDC1-750D-4C92-B84F-4963105D549F}"/>
              </a:ext>
            </a:extLst>
          </p:cNvPr>
          <p:cNvSpPr/>
          <p:nvPr/>
        </p:nvSpPr>
        <p:spPr>
          <a:xfrm>
            <a:off x="1224967" y="4253788"/>
            <a:ext cx="721911" cy="2774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900">
                <a:ea typeface="Verdana"/>
                <a:cs typeface="Verdana"/>
              </a:rPr>
              <a:t>Int</a:t>
            </a: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56EF1056-C481-4CBD-A07B-23BE924135F3}"/>
              </a:ext>
            </a:extLst>
          </p:cNvPr>
          <p:cNvSpPr/>
          <p:nvPr/>
        </p:nvSpPr>
        <p:spPr>
          <a:xfrm>
            <a:off x="3886864" y="4252662"/>
            <a:ext cx="721911" cy="2774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900">
                <a:ea typeface="Verdana"/>
                <a:cs typeface="Verdana"/>
              </a:rPr>
              <a:t>Int</a:t>
            </a: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CD3AC631-091E-4D6A-9AB7-8AEB72EF2AA5}"/>
              </a:ext>
            </a:extLst>
          </p:cNvPr>
          <p:cNvSpPr/>
          <p:nvPr/>
        </p:nvSpPr>
        <p:spPr>
          <a:xfrm>
            <a:off x="6554844" y="4579892"/>
            <a:ext cx="721911" cy="2774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900" err="1">
                <a:ea typeface="Verdana"/>
                <a:cs typeface="Verdana"/>
              </a:rPr>
              <a:t>Boolean</a:t>
            </a:r>
            <a:endParaRPr lang="nl-NL" sz="900">
              <a:ea typeface="Verdana"/>
              <a:cs typeface="Verdana"/>
            </a:endParaRP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DA304625-C318-4145-A2E4-2AFAEFCF2096}"/>
              </a:ext>
            </a:extLst>
          </p:cNvPr>
          <p:cNvSpPr/>
          <p:nvPr/>
        </p:nvSpPr>
        <p:spPr>
          <a:xfrm>
            <a:off x="3900378" y="4796951"/>
            <a:ext cx="721911" cy="2774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900" err="1">
                <a:ea typeface="Verdana"/>
                <a:cs typeface="Verdana"/>
              </a:rPr>
              <a:t>Boolean</a:t>
            </a:r>
            <a:endParaRPr lang="nl-NL" sz="900">
              <a:ea typeface="Verdana"/>
              <a:cs typeface="Verdana"/>
            </a:endParaRPr>
          </a:p>
        </p:txBody>
      </p:sp>
      <p:sp>
        <p:nvSpPr>
          <p:cNvPr id="22" name="Pijl: rechts 21">
            <a:extLst>
              <a:ext uri="{FF2B5EF4-FFF2-40B4-BE49-F238E27FC236}">
                <a16:creationId xmlns:a16="http://schemas.microsoft.com/office/drawing/2014/main" id="{5485A630-DF1F-4357-B61B-D26251702AEF}"/>
              </a:ext>
            </a:extLst>
          </p:cNvPr>
          <p:cNvSpPr/>
          <p:nvPr/>
        </p:nvSpPr>
        <p:spPr>
          <a:xfrm>
            <a:off x="4669281" y="4836456"/>
            <a:ext cx="325266" cy="207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/>
          </a:p>
        </p:txBody>
      </p:sp>
      <p:sp>
        <p:nvSpPr>
          <p:cNvPr id="6" name="Niet toegestaan-symbool 5">
            <a:extLst>
              <a:ext uri="{FF2B5EF4-FFF2-40B4-BE49-F238E27FC236}">
                <a16:creationId xmlns:a16="http://schemas.microsoft.com/office/drawing/2014/main" id="{F01B3B06-9636-4090-B398-B3CDB07921F9}"/>
              </a:ext>
            </a:extLst>
          </p:cNvPr>
          <p:cNvSpPr/>
          <p:nvPr/>
        </p:nvSpPr>
        <p:spPr>
          <a:xfrm>
            <a:off x="2691451" y="3268871"/>
            <a:ext cx="2902383" cy="2983771"/>
          </a:xfrm>
          <a:prstGeom prst="noSmoking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t 10">
                <a:extLst>
                  <a:ext uri="{FF2B5EF4-FFF2-40B4-BE49-F238E27FC236}">
                    <a16:creationId xmlns:a16="http://schemas.microsoft.com/office/drawing/2014/main" id="{37E1BBAE-0CE1-4F3A-BC73-2AF1D7423725}"/>
                  </a:ext>
                </a:extLst>
              </p14:cNvPr>
              <p14:cNvContentPartPr/>
              <p14:nvPr/>
            </p14:nvContentPartPr>
            <p14:xfrm>
              <a:off x="1243440" y="3346560"/>
              <a:ext cx="9928800" cy="1827000"/>
            </p14:xfrm>
          </p:contentPart>
        </mc:Choice>
        <mc:Fallback xmlns="">
          <p:pic>
            <p:nvPicPr>
              <p:cNvPr id="11" name="Inkt 10">
                <a:extLst>
                  <a:ext uri="{FF2B5EF4-FFF2-40B4-BE49-F238E27FC236}">
                    <a16:creationId xmlns:a16="http://schemas.microsoft.com/office/drawing/2014/main" id="{37E1BBAE-0CE1-4F3A-BC73-2AF1D742372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34080" y="3337200"/>
                <a:ext cx="9947520" cy="184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78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 descr="Grijnzend gezicht met effen opvulling ">
            <a:extLst>
              <a:ext uri="{FF2B5EF4-FFF2-40B4-BE49-F238E27FC236}">
                <a16:creationId xmlns:a16="http://schemas.microsoft.com/office/drawing/2014/main" id="{799A01E8-FC7E-4682-AAFC-BBF8F63D6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2507" y="3727580"/>
            <a:ext cx="1946987" cy="194698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35B2440-2B30-4BA3-B684-942924431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All functions have 1 parameter!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0772B9C-93BF-4FC3-B346-5DC274B66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can turn any function with multiple parameters into functions with just one parameter.</a:t>
            </a:r>
          </a:p>
          <a:p>
            <a:endParaRPr lang="en-US"/>
          </a:p>
          <a:p>
            <a:r>
              <a:rPr lang="en-US"/>
              <a:t>This operation is called currying.</a:t>
            </a:r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0CF0B29-ED5D-443A-A927-D8ECB853E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 april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18B877B-722A-46F8-8961-9CFD884A4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8</a:t>
            </a:fld>
            <a:endParaRPr lang="nl-N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t 6">
                <a:extLst>
                  <a:ext uri="{FF2B5EF4-FFF2-40B4-BE49-F238E27FC236}">
                    <a16:creationId xmlns:a16="http://schemas.microsoft.com/office/drawing/2014/main" id="{0D4406C7-2A50-4B87-9ED8-C6EE98A17776}"/>
                  </a:ext>
                </a:extLst>
              </p14:cNvPr>
              <p14:cNvContentPartPr/>
              <p14:nvPr/>
            </p14:nvContentPartPr>
            <p14:xfrm>
              <a:off x="1381680" y="1268640"/>
              <a:ext cx="3734280" cy="1883160"/>
            </p14:xfrm>
          </p:contentPart>
        </mc:Choice>
        <mc:Fallback xmlns="">
          <p:pic>
            <p:nvPicPr>
              <p:cNvPr id="7" name="Inkt 6">
                <a:extLst>
                  <a:ext uri="{FF2B5EF4-FFF2-40B4-BE49-F238E27FC236}">
                    <a16:creationId xmlns:a16="http://schemas.microsoft.com/office/drawing/2014/main" id="{0D4406C7-2A50-4B87-9ED8-C6EE98A1777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72320" y="1259280"/>
                <a:ext cx="3753000" cy="190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4522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3B15D1-3B4E-460E-8416-6F6DFABD8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4000" y="918000"/>
            <a:ext cx="6816000" cy="356400"/>
          </a:xfrm>
        </p:spPr>
        <p:txBody>
          <a:bodyPr/>
          <a:lstStyle/>
          <a:p>
            <a:r>
              <a:rPr lang="en-US"/>
              <a:t>Currying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B083341-7BF0-4BD1-8A85-AF3ECFBEC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4000" y="1424194"/>
            <a:ext cx="9264000" cy="5001806"/>
          </a:xfrm>
        </p:spPr>
        <p:txBody>
          <a:bodyPr/>
          <a:lstStyle/>
          <a:p>
            <a:r>
              <a:rPr lang="en-US"/>
              <a:t>As an example let’s curry the add function defined here.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We take the first parameter ‘x’ and make a function ‘</a:t>
            </a:r>
            <a:r>
              <a:rPr lang="en-US" err="1"/>
              <a:t>addCurry</a:t>
            </a:r>
            <a:r>
              <a:rPr lang="en-US"/>
              <a:t>’ that returns an anonymous function that adds ‘x’ to its parameter. The parameter of the anonymous function is now ‘y’.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We turned 1 function with 2 parameters into 2 functions with 1 parameter each!</a:t>
            </a:r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4E7E9AD-BE29-498F-A103-4C4B924B4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 april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4A1CE52-242A-4474-B766-62422197ED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9</a:t>
            </a:fld>
            <a:endParaRPr lang="nl-NL"/>
          </a:p>
        </p:txBody>
      </p:sp>
      <p:sp>
        <p:nvSpPr>
          <p:cNvPr id="7" name="Pijl: rechts 6">
            <a:extLst>
              <a:ext uri="{FF2B5EF4-FFF2-40B4-BE49-F238E27FC236}">
                <a16:creationId xmlns:a16="http://schemas.microsoft.com/office/drawing/2014/main" id="{E9426444-B5C0-4A9D-B52F-A21EE5A72E1B}"/>
              </a:ext>
            </a:extLst>
          </p:cNvPr>
          <p:cNvSpPr/>
          <p:nvPr/>
        </p:nvSpPr>
        <p:spPr>
          <a:xfrm>
            <a:off x="2298718" y="2033267"/>
            <a:ext cx="325266" cy="207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E25841F6-1E22-441C-BBF4-F7A78D2F2708}"/>
              </a:ext>
            </a:extLst>
          </p:cNvPr>
          <p:cNvSpPr/>
          <p:nvPr/>
        </p:nvSpPr>
        <p:spPr>
          <a:xfrm>
            <a:off x="2661624" y="1911778"/>
            <a:ext cx="1082633" cy="459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600" err="1">
                <a:ea typeface="Verdana"/>
                <a:cs typeface="Verdana"/>
              </a:rPr>
              <a:t>add</a:t>
            </a:r>
            <a:endParaRPr lang="nl-NL" sz="1600">
              <a:ea typeface="Verdana"/>
              <a:cs typeface="Verdana"/>
            </a:endParaRPr>
          </a:p>
        </p:txBody>
      </p:sp>
      <p:sp>
        <p:nvSpPr>
          <p:cNvPr id="9" name="Pijl: rechts 8">
            <a:extLst>
              <a:ext uri="{FF2B5EF4-FFF2-40B4-BE49-F238E27FC236}">
                <a16:creationId xmlns:a16="http://schemas.microsoft.com/office/drawing/2014/main" id="{B3F5C49B-6B59-4638-8566-4F4A88956423}"/>
              </a:ext>
            </a:extLst>
          </p:cNvPr>
          <p:cNvSpPr/>
          <p:nvPr/>
        </p:nvSpPr>
        <p:spPr>
          <a:xfrm>
            <a:off x="3802925" y="2033267"/>
            <a:ext cx="325266" cy="207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CABDA7D0-4EB4-4591-8C13-B5C3C3F347D8}"/>
              </a:ext>
            </a:extLst>
          </p:cNvPr>
          <p:cNvSpPr/>
          <p:nvPr/>
        </p:nvSpPr>
        <p:spPr>
          <a:xfrm>
            <a:off x="1508711" y="1815124"/>
            <a:ext cx="721911" cy="2774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900">
                <a:ea typeface="Verdana"/>
                <a:cs typeface="Verdana"/>
              </a:rPr>
              <a:t>Int</a:t>
            </a: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CB8051CB-6D54-41D5-A72E-F256DE9527F3}"/>
              </a:ext>
            </a:extLst>
          </p:cNvPr>
          <p:cNvSpPr/>
          <p:nvPr/>
        </p:nvSpPr>
        <p:spPr>
          <a:xfrm>
            <a:off x="1508711" y="2166240"/>
            <a:ext cx="721911" cy="2774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900">
                <a:ea typeface="Verdana"/>
                <a:cs typeface="Verdana"/>
              </a:rPr>
              <a:t>Int</a:t>
            </a: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A244FC71-B3FC-4988-A2FB-92B80BCD6FA1}"/>
              </a:ext>
            </a:extLst>
          </p:cNvPr>
          <p:cNvSpPr/>
          <p:nvPr/>
        </p:nvSpPr>
        <p:spPr>
          <a:xfrm>
            <a:off x="4212460" y="2019271"/>
            <a:ext cx="721911" cy="2774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900">
                <a:ea typeface="Verdana"/>
                <a:cs typeface="Verdana"/>
              </a:rPr>
              <a:t>Int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D86C81BB-8F49-439C-98C5-129934AC2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2955" y="2289688"/>
            <a:ext cx="6843540" cy="7386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400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(x: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Int,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y: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x + y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3</a:t>
            </a:r>
            <a:endParaRPr kumimoji="0" lang="nl-NL" altLang="nl-NL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5ACBA58A-1A65-4D9B-BDC3-E64A58FF4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2955" y="4893772"/>
            <a:ext cx="6843540" cy="9541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400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addCurry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(x: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(y: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=&gt; x + y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addCurry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Int =&gt; Int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adds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its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input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addCurry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3 (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Note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we do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calls here!)</a:t>
            </a:r>
            <a:endParaRPr kumimoji="0" lang="nl-NL" altLang="nl-NL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Pijl: rechts 14">
            <a:extLst>
              <a:ext uri="{FF2B5EF4-FFF2-40B4-BE49-F238E27FC236}">
                <a16:creationId xmlns:a16="http://schemas.microsoft.com/office/drawing/2014/main" id="{14CEAA61-DD21-4F7C-8443-1B2938453F33}"/>
              </a:ext>
            </a:extLst>
          </p:cNvPr>
          <p:cNvSpPr/>
          <p:nvPr/>
        </p:nvSpPr>
        <p:spPr>
          <a:xfrm>
            <a:off x="2357386" y="4938201"/>
            <a:ext cx="325266" cy="207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07EDE547-7D7B-4112-8E8B-642254E08ED3}"/>
              </a:ext>
            </a:extLst>
          </p:cNvPr>
          <p:cNvSpPr/>
          <p:nvPr/>
        </p:nvSpPr>
        <p:spPr>
          <a:xfrm>
            <a:off x="2720292" y="4816712"/>
            <a:ext cx="1206324" cy="459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600" err="1">
                <a:ea typeface="Verdana"/>
                <a:cs typeface="Verdana"/>
              </a:rPr>
              <a:t>addCurry</a:t>
            </a:r>
            <a:endParaRPr lang="nl-NL" sz="1600">
              <a:ea typeface="Verdana"/>
              <a:cs typeface="Verdana"/>
            </a:endParaRP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CFA9D801-4E03-4298-923B-3DB0C3F24B99}"/>
              </a:ext>
            </a:extLst>
          </p:cNvPr>
          <p:cNvSpPr/>
          <p:nvPr/>
        </p:nvSpPr>
        <p:spPr>
          <a:xfrm>
            <a:off x="1551206" y="4914873"/>
            <a:ext cx="721911" cy="2774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900">
                <a:ea typeface="Verdana"/>
                <a:cs typeface="Verdana"/>
              </a:rPr>
              <a:t>Int</a:t>
            </a: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B77A619D-E02B-4467-B9C8-806FE1FBFAC0}"/>
              </a:ext>
            </a:extLst>
          </p:cNvPr>
          <p:cNvSpPr/>
          <p:nvPr/>
        </p:nvSpPr>
        <p:spPr>
          <a:xfrm>
            <a:off x="2962498" y="4175467"/>
            <a:ext cx="721911" cy="2774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900">
                <a:ea typeface="Verdana"/>
                <a:cs typeface="Verdana"/>
              </a:rPr>
              <a:t>Int</a:t>
            </a:r>
          </a:p>
        </p:txBody>
      </p:sp>
      <p:sp>
        <p:nvSpPr>
          <p:cNvPr id="21" name="Pijl: rechts 20">
            <a:extLst>
              <a:ext uri="{FF2B5EF4-FFF2-40B4-BE49-F238E27FC236}">
                <a16:creationId xmlns:a16="http://schemas.microsoft.com/office/drawing/2014/main" id="{3C37F9D7-A6E7-4EDC-8CEE-9524906AAF03}"/>
              </a:ext>
            </a:extLst>
          </p:cNvPr>
          <p:cNvSpPr/>
          <p:nvPr/>
        </p:nvSpPr>
        <p:spPr>
          <a:xfrm>
            <a:off x="3796036" y="4210413"/>
            <a:ext cx="325266" cy="207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/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D4C0EB33-7388-4732-9D90-BF0F0C40C531}"/>
              </a:ext>
            </a:extLst>
          </p:cNvPr>
          <p:cNvSpPr/>
          <p:nvPr/>
        </p:nvSpPr>
        <p:spPr>
          <a:xfrm>
            <a:off x="4158942" y="4088924"/>
            <a:ext cx="1453810" cy="459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600" err="1">
                <a:ea typeface="Verdana"/>
                <a:cs typeface="Verdana"/>
              </a:rPr>
              <a:t>anonymous</a:t>
            </a:r>
            <a:endParaRPr lang="nl-NL" sz="1600">
              <a:ea typeface="Verdana"/>
              <a:cs typeface="Verdana"/>
            </a:endParaRPr>
          </a:p>
        </p:txBody>
      </p:sp>
      <p:sp>
        <p:nvSpPr>
          <p:cNvPr id="23" name="Pijl: rechts 22">
            <a:extLst>
              <a:ext uri="{FF2B5EF4-FFF2-40B4-BE49-F238E27FC236}">
                <a16:creationId xmlns:a16="http://schemas.microsoft.com/office/drawing/2014/main" id="{0F27B039-15E2-4C8B-8BAA-2C7256931E3E}"/>
              </a:ext>
            </a:extLst>
          </p:cNvPr>
          <p:cNvSpPr/>
          <p:nvPr/>
        </p:nvSpPr>
        <p:spPr>
          <a:xfrm>
            <a:off x="5664140" y="4210413"/>
            <a:ext cx="325266" cy="207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/>
          </a:p>
        </p:txBody>
      </p:sp>
      <p:sp>
        <p:nvSpPr>
          <p:cNvPr id="25" name="Pijl: gebogen omhoog 24">
            <a:extLst>
              <a:ext uri="{FF2B5EF4-FFF2-40B4-BE49-F238E27FC236}">
                <a16:creationId xmlns:a16="http://schemas.microsoft.com/office/drawing/2014/main" id="{316F73DF-56C3-4635-AACE-5582FAABEDA4}"/>
              </a:ext>
            </a:extLst>
          </p:cNvPr>
          <p:cNvSpPr/>
          <p:nvPr/>
        </p:nvSpPr>
        <p:spPr>
          <a:xfrm>
            <a:off x="4035840" y="4623742"/>
            <a:ext cx="732103" cy="459180"/>
          </a:xfrm>
          <a:prstGeom prst="bentUpArrow">
            <a:avLst>
              <a:gd name="adj1" fmla="val 23680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Rechthoek 25">
            <a:extLst>
              <a:ext uri="{FF2B5EF4-FFF2-40B4-BE49-F238E27FC236}">
                <a16:creationId xmlns:a16="http://schemas.microsoft.com/office/drawing/2014/main" id="{62430278-F440-4E06-BFCE-129F1F50D1BE}"/>
              </a:ext>
            </a:extLst>
          </p:cNvPr>
          <p:cNvSpPr/>
          <p:nvPr/>
        </p:nvSpPr>
        <p:spPr>
          <a:xfrm>
            <a:off x="6092810" y="4175466"/>
            <a:ext cx="721911" cy="2774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900">
                <a:ea typeface="Verdana"/>
                <a:cs typeface="Verdana"/>
              </a:rPr>
              <a:t>Int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t 5">
                <a:extLst>
                  <a:ext uri="{FF2B5EF4-FFF2-40B4-BE49-F238E27FC236}">
                    <a16:creationId xmlns:a16="http://schemas.microsoft.com/office/drawing/2014/main" id="{24387DDD-8BD5-4D50-B5F3-CC350945DC8A}"/>
                  </a:ext>
                </a:extLst>
              </p14:cNvPr>
              <p14:cNvContentPartPr/>
              <p14:nvPr/>
            </p14:nvContentPartPr>
            <p14:xfrm>
              <a:off x="4920840" y="1729080"/>
              <a:ext cx="6039720" cy="4155840"/>
            </p14:xfrm>
          </p:contentPart>
        </mc:Choice>
        <mc:Fallback xmlns="">
          <p:pic>
            <p:nvPicPr>
              <p:cNvPr id="6" name="Inkt 5">
                <a:extLst>
                  <a:ext uri="{FF2B5EF4-FFF2-40B4-BE49-F238E27FC236}">
                    <a16:creationId xmlns:a16="http://schemas.microsoft.com/office/drawing/2014/main" id="{24387DDD-8BD5-4D50-B5F3-CC350945DC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11480" y="1719720"/>
                <a:ext cx="6058440" cy="417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03718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TEUR1EMAIL" val="t.koot@idbgroep.nl"/>
  <p:tag name="AUTEUR1FUNCTIE" val="Huisstijlprogrammeur"/>
  <p:tag name="SJABLOON" val="Standaard"/>
  <p:tag name="BEDRIJFID" val="28"/>
  <p:tag name="BEDRIJF" val="AEI"/>
  <p:tag name="TAAL" val="Nederlands"/>
  <p:tag name="TITELAUTEURS" val="0"/>
  <p:tag name="AUTEUR1" val=""/>
  <p:tag name="DATUMTEKST" val="7-3-2018"/>
  <p:tag name="AUTEUR2EMAIL" val=""/>
  <p:tag name="AUTEUR2FUNCTIE" val=""/>
  <p:tag name="AUTEUR3EMAIL" val=""/>
  <p:tag name="AUTEUR3FUNCTIE" val=""/>
  <p:tag name="TITEL" val="FunctionAL Programming in ScalaLecture 1Qurratulain Mubarak"/>
  <p:tag name="DATUM" val="43166,4273335764"/>
  <p:tag name="VIEWOFFICEVERSIE" val="2016.1.6.1905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PresentatieTite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Logo"/>
  <p:tag name="ORIGINELEAFMETINGEN" val="526,542846679687;51,0236206054687;687,28271484375;99,212600708007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Presentatietite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Ondertite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Auteur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EELDENBANK" val="{E7DC974D-AA75-4436-A8B0-A7C7094B5FAA}"/>
  <p:tag name="LOCATIEAFBEELDINGEN" val="Beeldenbank\Standaar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Logo"/>
  <p:tag name="ORIGINELEAFMETINGEN" val="526,542846679687;51,0236206054687;687,28271484375;99,2126007080078"/>
</p:tagLst>
</file>

<file path=ppt/theme/theme1.xml><?xml version="1.0" encoding="utf-8"?>
<a:theme xmlns:a="http://schemas.openxmlformats.org/drawingml/2006/main" name="Kantoorthema">
  <a:themeElements>
    <a:clrScheme name="Avans">
      <a:dk1>
        <a:sysClr val="windowText" lastClr="000000"/>
      </a:dk1>
      <a:lt1>
        <a:sysClr val="window" lastClr="FFFFFF"/>
      </a:lt1>
      <a:dk2>
        <a:srgbClr val="808080"/>
      </a:dk2>
      <a:lt2>
        <a:srgbClr val="E7E6E6"/>
      </a:lt2>
      <a:accent1>
        <a:srgbClr val="C7002B"/>
      </a:accent1>
      <a:accent2>
        <a:srgbClr val="E0AAAC"/>
      </a:accent2>
      <a:accent3>
        <a:srgbClr val="AEAEAE"/>
      </a:accent3>
      <a:accent4>
        <a:srgbClr val="808080"/>
      </a:accent4>
      <a:accent5>
        <a:srgbClr val="767676"/>
      </a:accent5>
      <a:accent6>
        <a:srgbClr val="522641"/>
      </a:accent6>
      <a:hlink>
        <a:srgbClr val="0563C1"/>
      </a:hlink>
      <a:folHlink>
        <a:srgbClr val="954F72"/>
      </a:folHlink>
    </a:clrScheme>
    <a:fontScheme name="Avan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ard.potx" id="{A3A38042-2863-4E56-B47B-D1AE4D5AFF1A}" vid="{2BA6BE02-B266-4AA4-9B93-B898B71ED3AE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1551BE9D2837459D497D79EE019F1E" ma:contentTypeVersion="12" ma:contentTypeDescription="Create a new document." ma:contentTypeScope="" ma:versionID="4c373a5dac4db61069bc84aad73d540f">
  <xsd:schema xmlns:xsd="http://www.w3.org/2001/XMLSchema" xmlns:xs="http://www.w3.org/2001/XMLSchema" xmlns:p="http://schemas.microsoft.com/office/2006/metadata/properties" xmlns:ns2="81073326-ebee-4c0c-a26a-590ff4adfe90" xmlns:ns3="85fa55d4-3ee8-4bc4-8fbc-63473e847397" targetNamespace="http://schemas.microsoft.com/office/2006/metadata/properties" ma:root="true" ma:fieldsID="a6a2857f42b57779dd2b45c2bc4bd0ce" ns2:_="" ns3:_="">
    <xsd:import namespace="81073326-ebee-4c0c-a26a-590ff4adfe90"/>
    <xsd:import namespace="85fa55d4-3ee8-4bc4-8fbc-63473e8473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073326-ebee-4c0c-a26a-590ff4adfe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fa55d4-3ee8-4bc4-8fbc-63473e84739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142E40B-2A19-4408-925A-A0826BD565D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FEC6F02-E270-4783-A151-AE704AC3BC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073326-ebee-4c0c-a26a-590ff4adfe90"/>
    <ds:schemaRef ds:uri="85fa55d4-3ee8-4bc4-8fbc-63473e8473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D59CAA1-DCE1-4916-A246-501549B1E3A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Standaard</Template>
  <TotalTime>0</TotalTime>
  <Words>824</Words>
  <Application>Microsoft Office PowerPoint</Application>
  <PresentationFormat>Widescreen</PresentationFormat>
  <Paragraphs>132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Kantoorthema</vt:lpstr>
      <vt:lpstr>Currying  Lecture 6 part 1   </vt:lpstr>
      <vt:lpstr>This part’s goal</vt:lpstr>
      <vt:lpstr>Yummy Curry!</vt:lpstr>
      <vt:lpstr>Reminder: function composition</vt:lpstr>
      <vt:lpstr>Reminder: Decorator pattern</vt:lpstr>
      <vt:lpstr>Decorator pattern</vt:lpstr>
      <vt:lpstr>Generic decorator pattern?</vt:lpstr>
      <vt:lpstr>All functions have 1 parameter!</vt:lpstr>
      <vt:lpstr>Currying</vt:lpstr>
      <vt:lpstr>Currying in Scala</vt:lpstr>
      <vt:lpstr>Wait… But why?</vt:lpstr>
      <vt:lpstr>This part’s goal</vt:lpstr>
    </vt:vector>
  </TitlesOfParts>
  <Company>Avans Hogeschool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 in _x000b_Scala_x000b__x000b_Lecture 1_x000b__x000b__x000b_Qurratulain Mubarak</dc:title>
  <dc:creator>Qmubarak</dc:creator>
  <cp:lastModifiedBy>Dion Koeze</cp:lastModifiedBy>
  <cp:revision>2</cp:revision>
  <dcterms:created xsi:type="dcterms:W3CDTF">2017-12-16T12:13:22Z</dcterms:created>
  <dcterms:modified xsi:type="dcterms:W3CDTF">2021-04-02T21:14:46Z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0x010100BF1551BE9D2837459D497D79EE019F1E</vt:lpwstr>
  </property>
</Properties>
</file>