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7" r:id="rId6"/>
    <p:sldId id="270" r:id="rId7"/>
    <p:sldId id="271" r:id="rId8"/>
    <p:sldId id="279" r:id="rId9"/>
    <p:sldId id="274" r:id="rId10"/>
    <p:sldId id="277" r:id="rId11"/>
    <p:sldId id="276" r:id="rId12"/>
    <p:sldId id="281" r:id="rId13"/>
    <p:sldId id="284" r:id="rId14"/>
    <p:sldId id="282" r:id="rId15"/>
    <p:sldId id="283" r:id="rId16"/>
    <p:sldId id="273" r:id="rId17"/>
    <p:sldId id="275" r:id="rId18"/>
    <p:sldId id="280" r:id="rId19"/>
  </p:sldIdLst>
  <p:sldSz cx="12192000" cy="6858000"/>
  <p:notesSz cx="6858000" cy="9144000"/>
  <p:custDataLst>
    <p:tags r:id="rId2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Van den Bulck" initials="AVdB" lastIdx="23" clrIdx="0">
    <p:extLst>
      <p:ext uri="{19B8F6BF-5375-455C-9EA6-DF929625EA0E}">
        <p15:presenceInfo xmlns:p15="http://schemas.microsoft.com/office/powerpoint/2012/main" userId="S-1-5-21-461633106-2859985408-2808935676-163007" providerId="AD"/>
      </p:ext>
    </p:extLst>
  </p:cmAuthor>
  <p:cmAuthor id="2" name="Dion Koeze" initials="DK" lastIdx="10" clrIdx="1">
    <p:extLst>
      <p:ext uri="{19B8F6BF-5375-455C-9EA6-DF929625EA0E}">
        <p15:presenceInfo xmlns:p15="http://schemas.microsoft.com/office/powerpoint/2012/main" userId="S::dj.koeze@avans.nl::e94ec3af-731d-432a-9784-b90f2ed5c7cb" providerId="AD"/>
      </p:ext>
    </p:extLst>
  </p:cmAuthor>
  <p:cmAuthor id="3" name="Alexander Van den Bulck" initials="AB" lastIdx="6" clrIdx="2">
    <p:extLst>
      <p:ext uri="{19B8F6BF-5375-455C-9EA6-DF929625EA0E}">
        <p15:presenceInfo xmlns:p15="http://schemas.microsoft.com/office/powerpoint/2012/main" userId="S::a.vandenbulck@avans.nl::0b244803-43c8-4fd7-85fd-708016c2e6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465CB-FD9C-47B7-A51E-F8326811177D}" v="4" dt="2021-03-31T09:05:50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an den Bulck" userId="S::a.vandenbulck@avans.nl::0b244803-43c8-4fd7-85fd-708016c2e607" providerId="AD" clId="Web-{D80F8BEA-3E3D-41FA-B6C1-498E8931BEC5}"/>
    <pc:docChg chg="modSld">
      <pc:chgData name="Alexander Van den Bulck" userId="S::a.vandenbulck@avans.nl::0b244803-43c8-4fd7-85fd-708016c2e607" providerId="AD" clId="Web-{D80F8BEA-3E3D-41FA-B6C1-498E8931BEC5}" dt="2019-03-11T20:01:04.007" v="17"/>
      <pc:docMkLst>
        <pc:docMk/>
      </pc:docMkLst>
      <pc:sldChg chg="addCm">
        <pc:chgData name="Alexander Van den Bulck" userId="S::a.vandenbulck@avans.nl::0b244803-43c8-4fd7-85fd-708016c2e607" providerId="AD" clId="Web-{D80F8BEA-3E3D-41FA-B6C1-498E8931BEC5}" dt="2019-03-11T20:00:20.037" v="16"/>
        <pc:sldMkLst>
          <pc:docMk/>
          <pc:sldMk cId="1407374584" sldId="267"/>
        </pc:sldMkLst>
      </pc:sldChg>
    </pc:docChg>
  </pc:docChgLst>
  <pc:docChgLst>
    <pc:chgData name="Dion Koeze" userId="S::dj.koeze@avans.nl::e94ec3af-731d-432a-9784-b90f2ed5c7cb" providerId="AD" clId="Web-{7FEA7EF6-EC33-EF43-3772-E843AFA1EE86}"/>
    <pc:docChg chg="modSld">
      <pc:chgData name="Dion Koeze" userId="S::dj.koeze@avans.nl::e94ec3af-731d-432a-9784-b90f2ed5c7cb" providerId="AD" clId="Web-{7FEA7EF6-EC33-EF43-3772-E843AFA1EE86}" dt="2019-03-17T18:04:38.455" v="344" actId="20577"/>
      <pc:docMkLst>
        <pc:docMk/>
      </pc:docMkLst>
      <pc:sldChg chg="modSp">
        <pc:chgData name="Dion Koeze" userId="S::dj.koeze@avans.nl::e94ec3af-731d-432a-9784-b90f2ed5c7cb" providerId="AD" clId="Web-{7FEA7EF6-EC33-EF43-3772-E843AFA1EE86}" dt="2019-03-17T18:02:52.908" v="4" actId="20577"/>
        <pc:sldMkLst>
          <pc:docMk/>
          <pc:sldMk cId="2084844718" sldId="256"/>
        </pc:sldMkLst>
        <pc:spChg chg="mod">
          <ac:chgData name="Dion Koeze" userId="S::dj.koeze@avans.nl::e94ec3af-731d-432a-9784-b90f2ed5c7cb" providerId="AD" clId="Web-{7FEA7EF6-EC33-EF43-3772-E843AFA1EE86}" dt="2019-03-17T18:02:52.908" v="4" actId="20577"/>
          <ac:spMkLst>
            <pc:docMk/>
            <pc:sldMk cId="2084844718" sldId="256"/>
            <ac:spMk id="3" creationId="{00000000-0000-0000-0000-000000000000}"/>
          </ac:spMkLst>
        </pc:spChg>
      </pc:sldChg>
      <pc:sldChg chg="modSp">
        <pc:chgData name="Dion Koeze" userId="S::dj.koeze@avans.nl::e94ec3af-731d-432a-9784-b90f2ed5c7cb" providerId="AD" clId="Web-{7FEA7EF6-EC33-EF43-3772-E843AFA1EE86}" dt="2019-03-17T18:04:38.440" v="343" actId="20577"/>
        <pc:sldMkLst>
          <pc:docMk/>
          <pc:sldMk cId="1407374584" sldId="267"/>
        </pc:sldMkLst>
        <pc:spChg chg="mod">
          <ac:chgData name="Dion Koeze" userId="S::dj.koeze@avans.nl::e94ec3af-731d-432a-9784-b90f2ed5c7cb" providerId="AD" clId="Web-{7FEA7EF6-EC33-EF43-3772-E843AFA1EE86}" dt="2019-03-17T18:04:38.440" v="343" actId="20577"/>
          <ac:spMkLst>
            <pc:docMk/>
            <pc:sldMk cId="1407374584" sldId="267"/>
            <ac:spMk id="8" creationId="{0385DA23-0992-4693-9680-8CC18914C872}"/>
          </ac:spMkLst>
        </pc:spChg>
      </pc:sldChg>
    </pc:docChg>
  </pc:docChgLst>
  <pc:docChgLst>
    <pc:chgData name="Alexander Van den Bulck" userId="0b244803-43c8-4fd7-85fd-708016c2e607" providerId="ADAL" clId="{03D196B3-85EB-4B89-9618-5C812787B86E}"/>
    <pc:docChg chg="undo custSel modSld">
      <pc:chgData name="Alexander Van den Bulck" userId="0b244803-43c8-4fd7-85fd-708016c2e607" providerId="ADAL" clId="{03D196B3-85EB-4B89-9618-5C812787B86E}" dt="2020-03-23T13:03:15.768" v="35" actId="14100"/>
      <pc:docMkLst>
        <pc:docMk/>
      </pc:docMkLst>
      <pc:sldChg chg="modSp">
        <pc:chgData name="Alexander Van den Bulck" userId="0b244803-43c8-4fd7-85fd-708016c2e607" providerId="ADAL" clId="{03D196B3-85EB-4B89-9618-5C812787B86E}" dt="2020-03-23T13:03:15.768" v="35" actId="14100"/>
        <pc:sldMkLst>
          <pc:docMk/>
          <pc:sldMk cId="753763806" sldId="278"/>
        </pc:sldMkLst>
        <pc:spChg chg="mod">
          <ac:chgData name="Alexander Van den Bulck" userId="0b244803-43c8-4fd7-85fd-708016c2e607" providerId="ADAL" clId="{03D196B3-85EB-4B89-9618-5C812787B86E}" dt="2020-03-23T13:03:15.768" v="35" actId="14100"/>
          <ac:spMkLst>
            <pc:docMk/>
            <pc:sldMk cId="753763806" sldId="278"/>
            <ac:spMk id="19" creationId="{E006E508-1357-4ECF-9610-D1F3528C707A}"/>
          </ac:spMkLst>
        </pc:spChg>
      </pc:sldChg>
    </pc:docChg>
  </pc:docChgLst>
  <pc:docChgLst>
    <pc:chgData name="Dion Koeze" userId="S::dj.koeze@avans.nl::e94ec3af-731d-432a-9784-b90f2ed5c7cb" providerId="AD" clId="Web-{1FD4A0F4-5AE2-B793-F352-182F1A348E49}"/>
    <pc:docChg chg="addSld delSld modSld">
      <pc:chgData name="Dion Koeze" userId="S::dj.koeze@avans.nl::e94ec3af-731d-432a-9784-b90f2ed5c7cb" providerId="AD" clId="Web-{1FD4A0F4-5AE2-B793-F352-182F1A348E49}" dt="2019-03-11T22:37:14.991" v="2016" actId="20577"/>
      <pc:docMkLst>
        <pc:docMk/>
      </pc:docMkLst>
      <pc:sldChg chg="modSp delCm">
        <pc:chgData name="Dion Koeze" userId="S::dj.koeze@avans.nl::e94ec3af-731d-432a-9784-b90f2ed5c7cb" providerId="AD" clId="Web-{1FD4A0F4-5AE2-B793-F352-182F1A348E49}" dt="2019-03-11T21:27:42.979" v="19" actId="20577"/>
        <pc:sldMkLst>
          <pc:docMk/>
          <pc:sldMk cId="2084844718" sldId="256"/>
        </pc:sldMkLst>
        <pc:spChg chg="mod">
          <ac:chgData name="Dion Koeze" userId="S::dj.koeze@avans.nl::e94ec3af-731d-432a-9784-b90f2ed5c7cb" providerId="AD" clId="Web-{1FD4A0F4-5AE2-B793-F352-182F1A348E49}" dt="2019-03-11T21:27:42.979" v="19" actId="20577"/>
          <ac:spMkLst>
            <pc:docMk/>
            <pc:sldMk cId="2084844718" sldId="256"/>
            <ac:spMk id="3" creationId="{00000000-0000-0000-0000-000000000000}"/>
          </ac:spMkLst>
        </pc:spChg>
      </pc:sldChg>
      <pc:sldChg chg="modSp delCm">
        <pc:chgData name="Dion Koeze" userId="S::dj.koeze@avans.nl::e94ec3af-731d-432a-9784-b90f2ed5c7cb" providerId="AD" clId="Web-{1FD4A0F4-5AE2-B793-F352-182F1A348E49}" dt="2019-03-11T22:10:42.963" v="527" actId="20577"/>
        <pc:sldMkLst>
          <pc:docMk/>
          <pc:sldMk cId="1407374584" sldId="267"/>
        </pc:sldMkLst>
        <pc:spChg chg="mod">
          <ac:chgData name="Dion Koeze" userId="S::dj.koeze@avans.nl::e94ec3af-731d-432a-9784-b90f2ed5c7cb" providerId="AD" clId="Web-{1FD4A0F4-5AE2-B793-F352-182F1A348E49}" dt="2019-03-11T21:57:06.009" v="140" actId="20577"/>
          <ac:spMkLst>
            <pc:docMk/>
            <pc:sldMk cId="1407374584" sldId="267"/>
            <ac:spMk id="2" creationId="{37BA3C8F-9693-48B8-B819-AED4060CA175}"/>
          </ac:spMkLst>
        </pc:spChg>
        <pc:spChg chg="mod">
          <ac:chgData name="Dion Koeze" userId="S::dj.koeze@avans.nl::e94ec3af-731d-432a-9784-b90f2ed5c7cb" providerId="AD" clId="Web-{1FD4A0F4-5AE2-B793-F352-182F1A348E49}" dt="2019-03-11T22:10:42.963" v="527" actId="20577"/>
          <ac:spMkLst>
            <pc:docMk/>
            <pc:sldMk cId="1407374584" sldId="267"/>
            <ac:spMk id="8" creationId="{0385DA23-0992-4693-9680-8CC18914C872}"/>
          </ac:spMkLst>
        </pc:spChg>
      </pc:sldChg>
    </pc:docChg>
  </pc:docChgLst>
  <pc:docChgLst>
    <pc:chgData name="Dion Koeze" userId="e94ec3af-731d-432a-9784-b90f2ed5c7cb" providerId="ADAL" clId="{D0BEB4FD-F978-4815-85DD-7B06762FEFAE}"/>
    <pc:docChg chg="undo custSel addSld delSld modSld sldOrd">
      <pc:chgData name="Dion Koeze" userId="e94ec3af-731d-432a-9784-b90f2ed5c7cb" providerId="ADAL" clId="{D0BEB4FD-F978-4815-85DD-7B06762FEFAE}" dt="2019-03-22T16:54:30.612" v="3319" actId="20577"/>
      <pc:docMkLst>
        <pc:docMk/>
      </pc:docMkLst>
      <pc:sldChg chg="del">
        <pc:chgData name="Dion Koeze" userId="e94ec3af-731d-432a-9784-b90f2ed5c7cb" providerId="ADAL" clId="{D0BEB4FD-F978-4815-85DD-7B06762FEFAE}" dt="2019-03-21T21:18:03.593" v="156" actId="2696"/>
        <pc:sldMkLst>
          <pc:docMk/>
          <pc:sldMk cId="3056872587" sldId="268"/>
        </pc:sldMkLst>
      </pc:sldChg>
      <pc:sldChg chg="add del">
        <pc:chgData name="Dion Koeze" userId="e94ec3af-731d-432a-9784-b90f2ed5c7cb" providerId="ADAL" clId="{D0BEB4FD-F978-4815-85DD-7B06762FEFAE}" dt="2019-03-21T21:18:02.009" v="155" actId="2696"/>
        <pc:sldMkLst>
          <pc:docMk/>
          <pc:sldMk cId="1421654003" sldId="269"/>
        </pc:sldMkLst>
      </pc:sldChg>
      <pc:sldChg chg="addSp delSp modSp add">
        <pc:chgData name="Dion Koeze" userId="e94ec3af-731d-432a-9784-b90f2ed5c7cb" providerId="ADAL" clId="{D0BEB4FD-F978-4815-85DD-7B06762FEFAE}" dt="2019-03-22T12:55:56.637" v="2941" actId="478"/>
        <pc:sldMkLst>
          <pc:docMk/>
          <pc:sldMk cId="3117229560" sldId="270"/>
        </pc:sldMkLst>
        <pc:spChg chg="mod">
          <ac:chgData name="Dion Koeze" userId="e94ec3af-731d-432a-9784-b90f2ed5c7cb" providerId="ADAL" clId="{D0BEB4FD-F978-4815-85DD-7B06762FEFAE}" dt="2019-03-21T21:24:50.432" v="237" actId="20577"/>
          <ac:spMkLst>
            <pc:docMk/>
            <pc:sldMk cId="3117229560" sldId="270"/>
            <ac:spMk id="2" creationId="{F4224DA4-EA8A-4D17-B852-A35C1ADB30B5}"/>
          </ac:spMkLst>
        </pc:spChg>
        <pc:spChg chg="mod">
          <ac:chgData name="Dion Koeze" userId="e94ec3af-731d-432a-9784-b90f2ed5c7cb" providerId="ADAL" clId="{D0BEB4FD-F978-4815-85DD-7B06762FEFAE}" dt="2019-03-21T21:33:02.253" v="778" actId="6549"/>
          <ac:spMkLst>
            <pc:docMk/>
            <pc:sldMk cId="3117229560" sldId="270"/>
            <ac:spMk id="3" creationId="{1EF08B84-FA1A-4009-8A1D-F08FB2C23BF0}"/>
          </ac:spMkLst>
        </pc:spChg>
        <pc:spChg chg="add del">
          <ac:chgData name="Dion Koeze" userId="e94ec3af-731d-432a-9784-b90f2ed5c7cb" providerId="ADAL" clId="{D0BEB4FD-F978-4815-85DD-7B06762FEFAE}" dt="2019-03-22T12:51:55.429" v="2859"/>
          <ac:spMkLst>
            <pc:docMk/>
            <pc:sldMk cId="3117229560" sldId="270"/>
            <ac:spMk id="6" creationId="{3A3BBD49-0538-48CF-83F9-721D691D0343}"/>
          </ac:spMkLst>
        </pc:spChg>
        <pc:spChg chg="add del mod">
          <ac:chgData name="Dion Koeze" userId="e94ec3af-731d-432a-9784-b90f2ed5c7cb" providerId="ADAL" clId="{D0BEB4FD-F978-4815-85DD-7B06762FEFAE}" dt="2019-03-21T21:35:03.877" v="779" actId="478"/>
          <ac:spMkLst>
            <pc:docMk/>
            <pc:sldMk cId="3117229560" sldId="270"/>
            <ac:spMk id="6" creationId="{A10D4A15-9CA8-4D71-A011-56E19983C022}"/>
          </ac:spMkLst>
        </pc:spChg>
        <pc:spChg chg="add mod">
          <ac:chgData name="Dion Koeze" userId="e94ec3af-731d-432a-9784-b90f2ed5c7cb" providerId="ADAL" clId="{D0BEB4FD-F978-4815-85DD-7B06762FEFAE}" dt="2019-03-22T12:52:23.148" v="2865" actId="20577"/>
          <ac:spMkLst>
            <pc:docMk/>
            <pc:sldMk cId="3117229560" sldId="270"/>
            <ac:spMk id="7" creationId="{369F1838-A005-417A-A488-6EF81A6DD0DF}"/>
          </ac:spMkLst>
        </pc:spChg>
        <pc:spChg chg="add del mod">
          <ac:chgData name="Dion Koeze" userId="e94ec3af-731d-432a-9784-b90f2ed5c7cb" providerId="ADAL" clId="{D0BEB4FD-F978-4815-85DD-7B06762FEFAE}" dt="2019-03-22T12:55:56.637" v="2941" actId="478"/>
          <ac:spMkLst>
            <pc:docMk/>
            <pc:sldMk cId="3117229560" sldId="270"/>
            <ac:spMk id="8" creationId="{79EFD7E9-A258-448D-ADEC-513C160E311A}"/>
          </ac:spMkLst>
        </pc:spChg>
      </pc:sldChg>
      <pc:sldChg chg="addSp delSp modSp add modAnim">
        <pc:chgData name="Dion Koeze" userId="e94ec3af-731d-432a-9784-b90f2ed5c7cb" providerId="ADAL" clId="{D0BEB4FD-F978-4815-85DD-7B06762FEFAE}" dt="2019-03-22T12:55:02.804" v="2909" actId="478"/>
        <pc:sldMkLst>
          <pc:docMk/>
          <pc:sldMk cId="3757587520" sldId="271"/>
        </pc:sldMkLst>
        <pc:spChg chg="mod">
          <ac:chgData name="Dion Koeze" userId="e94ec3af-731d-432a-9784-b90f2ed5c7cb" providerId="ADAL" clId="{D0BEB4FD-F978-4815-85DD-7B06762FEFAE}" dt="2019-03-21T22:06:24.396" v="1861" actId="20577"/>
          <ac:spMkLst>
            <pc:docMk/>
            <pc:sldMk cId="3757587520" sldId="271"/>
            <ac:spMk id="2" creationId="{44D55CAB-EC6B-4185-AFD3-C3CF9E908CE1}"/>
          </ac:spMkLst>
        </pc:spChg>
        <pc:spChg chg="mod">
          <ac:chgData name="Dion Koeze" userId="e94ec3af-731d-432a-9784-b90f2ed5c7cb" providerId="ADAL" clId="{D0BEB4FD-F978-4815-85DD-7B06762FEFAE}" dt="2019-03-22T12:54:38.159" v="2907" actId="20577"/>
          <ac:spMkLst>
            <pc:docMk/>
            <pc:sldMk cId="3757587520" sldId="271"/>
            <ac:spMk id="3" creationId="{545B647C-91F4-4F34-8B25-AFC6159FF619}"/>
          </ac:spMkLst>
        </pc:spChg>
        <pc:spChg chg="add mod">
          <ac:chgData name="Dion Koeze" userId="e94ec3af-731d-432a-9784-b90f2ed5c7cb" providerId="ADAL" clId="{D0BEB4FD-F978-4815-85DD-7B06762FEFAE}" dt="2019-03-22T12:54:17.931" v="2876" actId="1076"/>
          <ac:spMkLst>
            <pc:docMk/>
            <pc:sldMk cId="3757587520" sldId="271"/>
            <ac:spMk id="6" creationId="{1C5567CB-71C7-42D2-A1FD-910F707147A6}"/>
          </ac:spMkLst>
        </pc:spChg>
        <pc:spChg chg="add mod">
          <ac:chgData name="Dion Koeze" userId="e94ec3af-731d-432a-9784-b90f2ed5c7cb" providerId="ADAL" clId="{D0BEB4FD-F978-4815-85DD-7B06762FEFAE}" dt="2019-03-21T21:46:13.518" v="1254" actId="14100"/>
          <ac:spMkLst>
            <pc:docMk/>
            <pc:sldMk cId="3757587520" sldId="271"/>
            <ac:spMk id="7" creationId="{C5DAF376-9A81-4A7D-953D-9F63645849DC}"/>
          </ac:spMkLst>
        </pc:spChg>
        <pc:spChg chg="add del mod">
          <ac:chgData name="Dion Koeze" userId="e94ec3af-731d-432a-9784-b90f2ed5c7cb" providerId="ADAL" clId="{D0BEB4FD-F978-4815-85DD-7B06762FEFAE}" dt="2019-03-22T12:55:02.804" v="2909" actId="478"/>
          <ac:spMkLst>
            <pc:docMk/>
            <pc:sldMk cId="3757587520" sldId="271"/>
            <ac:spMk id="8" creationId="{6F0893B6-3738-42B9-88BB-C94801A999EB}"/>
          </ac:spMkLst>
        </pc:spChg>
        <pc:spChg chg="add del mod">
          <ac:chgData name="Dion Koeze" userId="e94ec3af-731d-432a-9784-b90f2ed5c7cb" providerId="ADAL" clId="{D0BEB4FD-F978-4815-85DD-7B06762FEFAE}" dt="2019-03-22T12:55:01.805" v="2908" actId="478"/>
          <ac:spMkLst>
            <pc:docMk/>
            <pc:sldMk cId="3757587520" sldId="271"/>
            <ac:spMk id="9" creationId="{0AFF14AB-6978-44E9-B646-1828E5E1FB9A}"/>
          </ac:spMkLst>
        </pc:spChg>
      </pc:sldChg>
      <pc:sldChg chg="modSp add del">
        <pc:chgData name="Dion Koeze" userId="e94ec3af-731d-432a-9784-b90f2ed5c7cb" providerId="ADAL" clId="{D0BEB4FD-F978-4815-85DD-7B06762FEFAE}" dt="2019-03-21T21:31:52.256" v="456" actId="2696"/>
        <pc:sldMkLst>
          <pc:docMk/>
          <pc:sldMk cId="789390442" sldId="272"/>
        </pc:sldMkLst>
        <pc:spChg chg="mod">
          <ac:chgData name="Dion Koeze" userId="e94ec3af-731d-432a-9784-b90f2ed5c7cb" providerId="ADAL" clId="{D0BEB4FD-F978-4815-85DD-7B06762FEFAE}" dt="2019-03-21T21:11:01.270" v="82" actId="20577"/>
          <ac:spMkLst>
            <pc:docMk/>
            <pc:sldMk cId="789390442" sldId="272"/>
            <ac:spMk id="2" creationId="{A2565759-ED99-45C6-9003-D720C6188E07}"/>
          </ac:spMkLst>
        </pc:spChg>
        <pc:spChg chg="mod">
          <ac:chgData name="Dion Koeze" userId="e94ec3af-731d-432a-9784-b90f2ed5c7cb" providerId="ADAL" clId="{D0BEB4FD-F978-4815-85DD-7B06762FEFAE}" dt="2019-03-21T21:14:29.617" v="101" actId="20577"/>
          <ac:spMkLst>
            <pc:docMk/>
            <pc:sldMk cId="789390442" sldId="272"/>
            <ac:spMk id="3" creationId="{FF8DBA3D-539C-475D-BD33-59D82B7ED1E0}"/>
          </ac:spMkLst>
        </pc:spChg>
      </pc:sldChg>
      <pc:sldChg chg="addSp modSp add ord">
        <pc:chgData name="Dion Koeze" userId="e94ec3af-731d-432a-9784-b90f2ed5c7cb" providerId="ADAL" clId="{D0BEB4FD-F978-4815-85DD-7B06762FEFAE}" dt="2019-03-21T22:10:58.418" v="1961" actId="20577"/>
        <pc:sldMkLst>
          <pc:docMk/>
          <pc:sldMk cId="3914518243" sldId="273"/>
        </pc:sldMkLst>
        <pc:spChg chg="mod">
          <ac:chgData name="Dion Koeze" userId="e94ec3af-731d-432a-9784-b90f2ed5c7cb" providerId="ADAL" clId="{D0BEB4FD-F978-4815-85DD-7B06762FEFAE}" dt="2019-03-21T21:48:35.080" v="1433" actId="20577"/>
          <ac:spMkLst>
            <pc:docMk/>
            <pc:sldMk cId="3914518243" sldId="273"/>
            <ac:spMk id="2" creationId="{B060185A-3AAB-4DAC-AC56-BE70035E4561}"/>
          </ac:spMkLst>
        </pc:spChg>
        <pc:spChg chg="mod">
          <ac:chgData name="Dion Koeze" userId="e94ec3af-731d-432a-9784-b90f2ed5c7cb" providerId="ADAL" clId="{D0BEB4FD-F978-4815-85DD-7B06762FEFAE}" dt="2019-03-21T22:10:58.418" v="1961" actId="20577"/>
          <ac:spMkLst>
            <pc:docMk/>
            <pc:sldMk cId="3914518243" sldId="273"/>
            <ac:spMk id="3" creationId="{3BC5C704-434E-4EF2-B98A-ABE5CD461E26}"/>
          </ac:spMkLst>
        </pc:spChg>
        <pc:spChg chg="add mod">
          <ac:chgData name="Dion Koeze" userId="e94ec3af-731d-432a-9784-b90f2ed5c7cb" providerId="ADAL" clId="{D0BEB4FD-F978-4815-85DD-7B06762FEFAE}" dt="2019-03-21T21:58:51.767" v="1828" actId="20577"/>
          <ac:spMkLst>
            <pc:docMk/>
            <pc:sldMk cId="3914518243" sldId="273"/>
            <ac:spMk id="6" creationId="{5E1A1805-BBB1-4AFC-8478-97185105A87F}"/>
          </ac:spMkLst>
        </pc:spChg>
        <pc:spChg chg="add mod">
          <ac:chgData name="Dion Koeze" userId="e94ec3af-731d-432a-9784-b90f2ed5c7cb" providerId="ADAL" clId="{D0BEB4FD-F978-4815-85DD-7B06762FEFAE}" dt="2019-03-21T21:55:35.813" v="1682" actId="1076"/>
          <ac:spMkLst>
            <pc:docMk/>
            <pc:sldMk cId="3914518243" sldId="273"/>
            <ac:spMk id="7" creationId="{0A9CD510-E887-45C4-9D58-18491983A749}"/>
          </ac:spMkLst>
        </pc:spChg>
        <pc:spChg chg="add mod">
          <ac:chgData name="Dion Koeze" userId="e94ec3af-731d-432a-9784-b90f2ed5c7cb" providerId="ADAL" clId="{D0BEB4FD-F978-4815-85DD-7B06762FEFAE}" dt="2019-03-21T21:57:42.775" v="1752" actId="207"/>
          <ac:spMkLst>
            <pc:docMk/>
            <pc:sldMk cId="3914518243" sldId="273"/>
            <ac:spMk id="8" creationId="{63195567-5D7D-4793-BCA3-BDB8E69AA6E9}"/>
          </ac:spMkLst>
        </pc:spChg>
        <pc:spChg chg="add mod">
          <ac:chgData name="Dion Koeze" userId="e94ec3af-731d-432a-9784-b90f2ed5c7cb" providerId="ADAL" clId="{D0BEB4FD-F978-4815-85DD-7B06762FEFAE}" dt="2019-03-21T21:58:00.996" v="1756" actId="1037"/>
          <ac:spMkLst>
            <pc:docMk/>
            <pc:sldMk cId="3914518243" sldId="273"/>
            <ac:spMk id="9" creationId="{B1ED434F-D3B6-41FA-8214-8719A3825301}"/>
          </ac:spMkLst>
        </pc:spChg>
        <pc:spChg chg="add mod">
          <ac:chgData name="Dion Koeze" userId="e94ec3af-731d-432a-9784-b90f2ed5c7cb" providerId="ADAL" clId="{D0BEB4FD-F978-4815-85DD-7B06762FEFAE}" dt="2019-03-21T21:57:22.735" v="1749" actId="1037"/>
          <ac:spMkLst>
            <pc:docMk/>
            <pc:sldMk cId="3914518243" sldId="273"/>
            <ac:spMk id="18" creationId="{F93E12A5-03EA-42D2-9A42-10051CFA9ECD}"/>
          </ac:spMkLst>
        </pc:spChg>
        <pc:spChg chg="add mod">
          <ac:chgData name="Dion Koeze" userId="e94ec3af-731d-432a-9784-b90f2ed5c7cb" providerId="ADAL" clId="{D0BEB4FD-F978-4815-85DD-7B06762FEFAE}" dt="2019-03-21T21:57:04.879" v="1742" actId="1076"/>
          <ac:spMkLst>
            <pc:docMk/>
            <pc:sldMk cId="3914518243" sldId="273"/>
            <ac:spMk id="19" creationId="{513A298F-BC4F-4B93-9ADF-1954B60E9AA3}"/>
          </ac:spMkLst>
        </pc:spChg>
        <pc:spChg chg="add mod">
          <ac:chgData name="Dion Koeze" userId="e94ec3af-731d-432a-9784-b90f2ed5c7cb" providerId="ADAL" clId="{D0BEB4FD-F978-4815-85DD-7B06762FEFAE}" dt="2019-03-21T21:57:19.395" v="1744" actId="1076"/>
          <ac:spMkLst>
            <pc:docMk/>
            <pc:sldMk cId="3914518243" sldId="273"/>
            <ac:spMk id="20" creationId="{C0C3F2B4-2DC8-4AE5-9769-782D9D74E5BB}"/>
          </ac:spMkLst>
        </pc:spChg>
        <pc:cxnChg chg="add mod">
          <ac:chgData name="Dion Koeze" userId="e94ec3af-731d-432a-9784-b90f2ed5c7cb" providerId="ADAL" clId="{D0BEB4FD-F978-4815-85DD-7B06762FEFAE}" dt="2019-03-21T21:57:53.052" v="1753" actId="692"/>
          <ac:cxnSpMkLst>
            <pc:docMk/>
            <pc:sldMk cId="3914518243" sldId="273"/>
            <ac:cxnSpMk id="11" creationId="{8D41DF97-34AD-4D2C-80E2-8C08A72474B7}"/>
          </ac:cxnSpMkLst>
        </pc:cxnChg>
        <pc:cxnChg chg="add mod">
          <ac:chgData name="Dion Koeze" userId="e94ec3af-731d-432a-9784-b90f2ed5c7cb" providerId="ADAL" clId="{D0BEB4FD-F978-4815-85DD-7B06762FEFAE}" dt="2019-03-21T21:57:53.052" v="1753" actId="692"/>
          <ac:cxnSpMkLst>
            <pc:docMk/>
            <pc:sldMk cId="3914518243" sldId="273"/>
            <ac:cxnSpMk id="12" creationId="{4CE66700-4379-426E-B89D-94D9DC8B546E}"/>
          </ac:cxnSpMkLst>
        </pc:cxnChg>
        <pc:cxnChg chg="add mod">
          <ac:chgData name="Dion Koeze" userId="e94ec3af-731d-432a-9784-b90f2ed5c7cb" providerId="ADAL" clId="{D0BEB4FD-F978-4815-85DD-7B06762FEFAE}" dt="2019-03-21T21:57:53.052" v="1753" actId="692"/>
          <ac:cxnSpMkLst>
            <pc:docMk/>
            <pc:sldMk cId="3914518243" sldId="273"/>
            <ac:cxnSpMk id="15" creationId="{FFE4D4DF-E1A0-463C-AAB5-08A852A894C8}"/>
          </ac:cxnSpMkLst>
        </pc:cxnChg>
      </pc:sldChg>
      <pc:sldChg chg="addSp delSp modSp add ord">
        <pc:chgData name="Dion Koeze" userId="e94ec3af-731d-432a-9784-b90f2ed5c7cb" providerId="ADAL" clId="{D0BEB4FD-F978-4815-85DD-7B06762FEFAE}" dt="2019-03-21T22:19:24.487" v="2144" actId="20577"/>
        <pc:sldMkLst>
          <pc:docMk/>
          <pc:sldMk cId="2002728013" sldId="274"/>
        </pc:sldMkLst>
        <pc:spChg chg="mod">
          <ac:chgData name="Dion Koeze" userId="e94ec3af-731d-432a-9784-b90f2ed5c7cb" providerId="ADAL" clId="{D0BEB4FD-F978-4815-85DD-7B06762FEFAE}" dt="2019-03-21T22:19:24.487" v="2144" actId="20577"/>
          <ac:spMkLst>
            <pc:docMk/>
            <pc:sldMk cId="2002728013" sldId="274"/>
            <ac:spMk id="2" creationId="{431B6AFA-1703-4084-BD6E-F934FD01EB31}"/>
          </ac:spMkLst>
        </pc:spChg>
        <pc:spChg chg="mod">
          <ac:chgData name="Dion Koeze" userId="e94ec3af-731d-432a-9784-b90f2ed5c7cb" providerId="ADAL" clId="{D0BEB4FD-F978-4815-85DD-7B06762FEFAE}" dt="2019-03-21T22:18:10.134" v="2125" actId="20577"/>
          <ac:spMkLst>
            <pc:docMk/>
            <pc:sldMk cId="2002728013" sldId="274"/>
            <ac:spMk id="3" creationId="{468B1370-8EB1-4585-A9F3-F1182D432354}"/>
          </ac:spMkLst>
        </pc:spChg>
        <pc:spChg chg="add del mod">
          <ac:chgData name="Dion Koeze" userId="e94ec3af-731d-432a-9784-b90f2ed5c7cb" providerId="ADAL" clId="{D0BEB4FD-F978-4815-85DD-7B06762FEFAE}" dt="2019-03-21T22:17:00.750" v="1975" actId="478"/>
          <ac:spMkLst>
            <pc:docMk/>
            <pc:sldMk cId="2002728013" sldId="274"/>
            <ac:spMk id="6" creationId="{96297A3F-1B4A-486A-AB40-C0193757B182}"/>
          </ac:spMkLst>
        </pc:spChg>
        <pc:spChg chg="add mod">
          <ac:chgData name="Dion Koeze" userId="e94ec3af-731d-432a-9784-b90f2ed5c7cb" providerId="ADAL" clId="{D0BEB4FD-F978-4815-85DD-7B06762FEFAE}" dt="2019-03-21T22:17:53.495" v="2041" actId="1076"/>
          <ac:spMkLst>
            <pc:docMk/>
            <pc:sldMk cId="2002728013" sldId="274"/>
            <ac:spMk id="7" creationId="{AE37A1A2-375A-473D-9749-5FD4A7505D7D}"/>
          </ac:spMkLst>
        </pc:spChg>
        <pc:spChg chg="add mod">
          <ac:chgData name="Dion Koeze" userId="e94ec3af-731d-432a-9784-b90f2ed5c7cb" providerId="ADAL" clId="{D0BEB4FD-F978-4815-85DD-7B06762FEFAE}" dt="2019-03-21T22:19:07.897" v="2129" actId="14100"/>
          <ac:spMkLst>
            <pc:docMk/>
            <pc:sldMk cId="2002728013" sldId="274"/>
            <ac:spMk id="8" creationId="{80605589-4D20-4FDB-9FDC-D1C8DC2B0856}"/>
          </ac:spMkLst>
        </pc:spChg>
      </pc:sldChg>
      <pc:sldChg chg="add">
        <pc:chgData name="Dion Koeze" userId="e94ec3af-731d-432a-9784-b90f2ed5c7cb" providerId="ADAL" clId="{D0BEB4FD-F978-4815-85DD-7B06762FEFAE}" dt="2019-03-21T21:22:17.224" v="157" actId="20577"/>
        <pc:sldMkLst>
          <pc:docMk/>
          <pc:sldMk cId="3433954024" sldId="275"/>
        </pc:sldMkLst>
      </pc:sldChg>
      <pc:sldChg chg="addSp delSp modSp add">
        <pc:chgData name="Dion Koeze" userId="e94ec3af-731d-432a-9784-b90f2ed5c7cb" providerId="ADAL" clId="{D0BEB4FD-F978-4815-85DD-7B06762FEFAE}" dt="2019-03-21T22:51:05.923" v="2337" actId="1076"/>
        <pc:sldMkLst>
          <pc:docMk/>
          <pc:sldMk cId="2331076195" sldId="276"/>
        </pc:sldMkLst>
        <pc:spChg chg="mod">
          <ac:chgData name="Dion Koeze" userId="e94ec3af-731d-432a-9784-b90f2ed5c7cb" providerId="ADAL" clId="{D0BEB4FD-F978-4815-85DD-7B06762FEFAE}" dt="2019-03-21T22:07:27.571" v="1942" actId="20577"/>
          <ac:spMkLst>
            <pc:docMk/>
            <pc:sldMk cId="2331076195" sldId="276"/>
            <ac:spMk id="2" creationId="{16F30310-6ACC-403C-AA50-78BE2520B8F4}"/>
          </ac:spMkLst>
        </pc:spChg>
        <pc:spChg chg="mod">
          <ac:chgData name="Dion Koeze" userId="e94ec3af-731d-432a-9784-b90f2ed5c7cb" providerId="ADAL" clId="{D0BEB4FD-F978-4815-85DD-7B06762FEFAE}" dt="2019-03-21T22:33:50.114" v="2286" actId="20577"/>
          <ac:spMkLst>
            <pc:docMk/>
            <pc:sldMk cId="2331076195" sldId="276"/>
            <ac:spMk id="3" creationId="{CD6ACF7E-DBA8-4ED2-AC82-87D094A0E274}"/>
          </ac:spMkLst>
        </pc:spChg>
        <pc:spChg chg="add del mod">
          <ac:chgData name="Dion Koeze" userId="e94ec3af-731d-432a-9784-b90f2ed5c7cb" providerId="ADAL" clId="{D0BEB4FD-F978-4815-85DD-7B06762FEFAE}" dt="2019-03-21T21:42:34.676" v="793" actId="1076"/>
          <ac:spMkLst>
            <pc:docMk/>
            <pc:sldMk cId="2331076195" sldId="276"/>
            <ac:spMk id="6" creationId="{386E3F67-45E5-48AF-847D-431E09AC9D1A}"/>
          </ac:spMkLst>
        </pc:spChg>
        <pc:spChg chg="add mod">
          <ac:chgData name="Dion Koeze" userId="e94ec3af-731d-432a-9784-b90f2ed5c7cb" providerId="ADAL" clId="{D0BEB4FD-F978-4815-85DD-7B06762FEFAE}" dt="2019-03-21T22:33:28.542" v="2250" actId="1076"/>
          <ac:spMkLst>
            <pc:docMk/>
            <pc:sldMk cId="2331076195" sldId="276"/>
            <ac:spMk id="7" creationId="{44AFC965-DB4C-4748-8DAF-8BCAC4CBE55A}"/>
          </ac:spMkLst>
        </pc:spChg>
        <pc:spChg chg="add mod">
          <ac:chgData name="Dion Koeze" userId="e94ec3af-731d-432a-9784-b90f2ed5c7cb" providerId="ADAL" clId="{D0BEB4FD-F978-4815-85DD-7B06762FEFAE}" dt="2019-03-21T22:33:28.542" v="2250" actId="1076"/>
          <ac:spMkLst>
            <pc:docMk/>
            <pc:sldMk cId="2331076195" sldId="276"/>
            <ac:spMk id="8" creationId="{6CF67094-7DD5-4098-80EB-FF8DBF36795F}"/>
          </ac:spMkLst>
        </pc:spChg>
        <pc:spChg chg="add mod">
          <ac:chgData name="Dion Koeze" userId="e94ec3af-731d-432a-9784-b90f2ed5c7cb" providerId="ADAL" clId="{D0BEB4FD-F978-4815-85DD-7B06762FEFAE}" dt="2019-03-21T22:33:28.542" v="2250" actId="1076"/>
          <ac:spMkLst>
            <pc:docMk/>
            <pc:sldMk cId="2331076195" sldId="276"/>
            <ac:spMk id="9" creationId="{E9F3C839-7C94-4702-9FA7-19E901A38D2C}"/>
          </ac:spMkLst>
        </pc:spChg>
        <pc:spChg chg="add mod">
          <ac:chgData name="Dion Koeze" userId="e94ec3af-731d-432a-9784-b90f2ed5c7cb" providerId="ADAL" clId="{D0BEB4FD-F978-4815-85DD-7B06762FEFAE}" dt="2019-03-21T22:33:28.542" v="2250" actId="1076"/>
          <ac:spMkLst>
            <pc:docMk/>
            <pc:sldMk cId="2331076195" sldId="276"/>
            <ac:spMk id="10" creationId="{946E97A7-40FE-4B7F-A3BC-2EA7524D8116}"/>
          </ac:spMkLst>
        </pc:spChg>
        <pc:spChg chg="add mod">
          <ac:chgData name="Dion Koeze" userId="e94ec3af-731d-432a-9784-b90f2ed5c7cb" providerId="ADAL" clId="{D0BEB4FD-F978-4815-85DD-7B06762FEFAE}" dt="2019-03-21T22:33:28.542" v="2250" actId="1076"/>
          <ac:spMkLst>
            <pc:docMk/>
            <pc:sldMk cId="2331076195" sldId="276"/>
            <ac:spMk id="11" creationId="{E7C78909-2C1C-4AF9-AF03-5B60728A644E}"/>
          </ac:spMkLst>
        </pc:spChg>
        <pc:spChg chg="add mod">
          <ac:chgData name="Dion Koeze" userId="e94ec3af-731d-432a-9784-b90f2ed5c7cb" providerId="ADAL" clId="{D0BEB4FD-F978-4815-85DD-7B06762FEFAE}" dt="2019-03-21T22:33:28.542" v="2250" actId="1076"/>
          <ac:spMkLst>
            <pc:docMk/>
            <pc:sldMk cId="2331076195" sldId="276"/>
            <ac:spMk id="12" creationId="{EFF2492B-F021-4C1A-B32C-0D899AA3E72E}"/>
          </ac:spMkLst>
        </pc:spChg>
        <pc:spChg chg="add mod">
          <ac:chgData name="Dion Koeze" userId="e94ec3af-731d-432a-9784-b90f2ed5c7cb" providerId="ADAL" clId="{D0BEB4FD-F978-4815-85DD-7B06762FEFAE}" dt="2019-03-21T22:33:28.542" v="2250" actId="1076"/>
          <ac:spMkLst>
            <pc:docMk/>
            <pc:sldMk cId="2331076195" sldId="276"/>
            <ac:spMk id="13" creationId="{69FD623C-6745-46EC-901C-0D6F682B1C51}"/>
          </ac:spMkLst>
        </pc:spChg>
        <pc:spChg chg="add mod">
          <ac:chgData name="Dion Koeze" userId="e94ec3af-731d-432a-9784-b90f2ed5c7cb" providerId="ADAL" clId="{D0BEB4FD-F978-4815-85DD-7B06762FEFAE}" dt="2019-03-21T22:33:28.542" v="2250" actId="1076"/>
          <ac:spMkLst>
            <pc:docMk/>
            <pc:sldMk cId="2331076195" sldId="276"/>
            <ac:spMk id="14" creationId="{EFC21F31-8DCB-494C-B5D3-33A0D5306A20}"/>
          </ac:spMkLst>
        </pc:spChg>
        <pc:spChg chg="add mod">
          <ac:chgData name="Dion Koeze" userId="e94ec3af-731d-432a-9784-b90f2ed5c7cb" providerId="ADAL" clId="{D0BEB4FD-F978-4815-85DD-7B06762FEFAE}" dt="2019-03-21T22:33:28.542" v="2250" actId="1076"/>
          <ac:spMkLst>
            <pc:docMk/>
            <pc:sldMk cId="2331076195" sldId="276"/>
            <ac:spMk id="15" creationId="{D985E954-574E-4DF3-8058-5068797EF96F}"/>
          </ac:spMkLst>
        </pc:spChg>
        <pc:spChg chg="add del mod">
          <ac:chgData name="Dion Koeze" userId="e94ec3af-731d-432a-9784-b90f2ed5c7cb" providerId="ADAL" clId="{D0BEB4FD-F978-4815-85DD-7B06762FEFAE}" dt="2019-03-21T22:51:00.594" v="2335" actId="478"/>
          <ac:spMkLst>
            <pc:docMk/>
            <pc:sldMk cId="2331076195" sldId="276"/>
            <ac:spMk id="16" creationId="{65783EB8-9446-4004-9C9F-D695CD2144D0}"/>
          </ac:spMkLst>
        </pc:spChg>
        <pc:spChg chg="add del mod">
          <ac:chgData name="Dion Koeze" userId="e94ec3af-731d-432a-9784-b90f2ed5c7cb" providerId="ADAL" clId="{D0BEB4FD-F978-4815-85DD-7B06762FEFAE}" dt="2019-03-21T22:51:00.224" v="2334" actId="478"/>
          <ac:spMkLst>
            <pc:docMk/>
            <pc:sldMk cId="2331076195" sldId="276"/>
            <ac:spMk id="17" creationId="{00C89ED7-E05F-4CF4-A98D-C1D23E5259D6}"/>
          </ac:spMkLst>
        </pc:spChg>
        <pc:spChg chg="add del mod">
          <ac:chgData name="Dion Koeze" userId="e94ec3af-731d-432a-9784-b90f2ed5c7cb" providerId="ADAL" clId="{D0BEB4FD-F978-4815-85DD-7B06762FEFAE}" dt="2019-03-21T22:50:51.079" v="2330" actId="478"/>
          <ac:spMkLst>
            <pc:docMk/>
            <pc:sldMk cId="2331076195" sldId="276"/>
            <ac:spMk id="18" creationId="{02244412-A5A3-4141-92B1-55137859B102}"/>
          </ac:spMkLst>
        </pc:spChg>
        <pc:spChg chg="add del mod">
          <ac:chgData name="Dion Koeze" userId="e94ec3af-731d-432a-9784-b90f2ed5c7cb" providerId="ADAL" clId="{D0BEB4FD-F978-4815-85DD-7B06762FEFAE}" dt="2019-03-21T22:50:52.028" v="2331" actId="478"/>
          <ac:spMkLst>
            <pc:docMk/>
            <pc:sldMk cId="2331076195" sldId="276"/>
            <ac:spMk id="19" creationId="{2DF33E1D-185C-4537-AC26-BA53DD9AD966}"/>
          </ac:spMkLst>
        </pc:spChg>
        <pc:spChg chg="add del mod">
          <ac:chgData name="Dion Koeze" userId="e94ec3af-731d-432a-9784-b90f2ed5c7cb" providerId="ADAL" clId="{D0BEB4FD-F978-4815-85DD-7B06762FEFAE}" dt="2019-03-21T22:50:50.418" v="2329" actId="478"/>
          <ac:spMkLst>
            <pc:docMk/>
            <pc:sldMk cId="2331076195" sldId="276"/>
            <ac:spMk id="20" creationId="{3DA5AA63-A2F7-467A-B96A-2235848D55E8}"/>
          </ac:spMkLst>
        </pc:spChg>
        <pc:spChg chg="add del mod">
          <ac:chgData name="Dion Koeze" userId="e94ec3af-731d-432a-9784-b90f2ed5c7cb" providerId="ADAL" clId="{D0BEB4FD-F978-4815-85DD-7B06762FEFAE}" dt="2019-03-21T22:50:49.779" v="2328" actId="478"/>
          <ac:spMkLst>
            <pc:docMk/>
            <pc:sldMk cId="2331076195" sldId="276"/>
            <ac:spMk id="21" creationId="{89C6512C-F863-4520-B752-7EB9A9A70001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22" creationId="{8C2BC615-ABDE-4740-90B4-A080AFC4A631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23" creationId="{2CF4E708-1F98-4DA8-8DA1-08C62D217B4B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24" creationId="{B8E4A016-A406-41F4-8C89-389EE861CAF3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25" creationId="{6EB455BB-FA4F-4042-873E-86EAB4B4C0AF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26" creationId="{7908D82B-8674-4D5B-A913-F43F8B8A830C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27" creationId="{6657B495-659E-48A7-88F3-A9A2513785D7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28" creationId="{07BACCEE-A5BA-40CA-9624-E0DE5415A080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29" creationId="{6B9CC150-4649-442B-9999-96D1075DD639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30" creationId="{F331BB1B-2396-4667-A6FD-F2C5000690DB}"/>
          </ac:spMkLst>
        </pc:spChg>
        <pc:spChg chg="add del mod">
          <ac:chgData name="Dion Koeze" userId="e94ec3af-731d-432a-9784-b90f2ed5c7cb" providerId="ADAL" clId="{D0BEB4FD-F978-4815-85DD-7B06762FEFAE}" dt="2019-03-21T22:50:45.067" v="2324" actId="478"/>
          <ac:spMkLst>
            <pc:docMk/>
            <pc:sldMk cId="2331076195" sldId="276"/>
            <ac:spMk id="31" creationId="{E72B857D-74D9-43C7-86F3-609B9C1CDD50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32" creationId="{8F5B3C1A-D7C4-4121-A91C-9CB7936E6312}"/>
          </ac:spMkLst>
        </pc:spChg>
        <pc:spChg chg="add del mod">
          <ac:chgData name="Dion Koeze" userId="e94ec3af-731d-432a-9784-b90f2ed5c7cb" providerId="ADAL" clId="{D0BEB4FD-F978-4815-85DD-7B06762FEFAE}" dt="2019-03-21T22:50:43.387" v="2322" actId="478"/>
          <ac:spMkLst>
            <pc:docMk/>
            <pc:sldMk cId="2331076195" sldId="276"/>
            <ac:spMk id="33" creationId="{1C395514-FD52-4E8D-8D0D-80CBAB0FD1BC}"/>
          </ac:spMkLst>
        </pc:spChg>
        <pc:spChg chg="add del mod">
          <ac:chgData name="Dion Koeze" userId="e94ec3af-731d-432a-9784-b90f2ed5c7cb" providerId="ADAL" clId="{D0BEB4FD-F978-4815-85DD-7B06762FEFAE}" dt="2019-03-21T22:50:44.376" v="2323" actId="478"/>
          <ac:spMkLst>
            <pc:docMk/>
            <pc:sldMk cId="2331076195" sldId="276"/>
            <ac:spMk id="34" creationId="{E385123E-CEF3-4CF0-96F7-E4A926EA758C}"/>
          </ac:spMkLst>
        </pc:spChg>
        <pc:spChg chg="add del mod">
          <ac:chgData name="Dion Koeze" userId="e94ec3af-731d-432a-9784-b90f2ed5c7cb" providerId="ADAL" clId="{D0BEB4FD-F978-4815-85DD-7B06762FEFAE}" dt="2019-03-21T22:50:45.803" v="2325" actId="478"/>
          <ac:spMkLst>
            <pc:docMk/>
            <pc:sldMk cId="2331076195" sldId="276"/>
            <ac:spMk id="35" creationId="{09782404-986C-436F-8FEF-B6CA3FCEB94B}"/>
          </ac:spMkLst>
        </pc:spChg>
        <pc:spChg chg="add del mod">
          <ac:chgData name="Dion Koeze" userId="e94ec3af-731d-432a-9784-b90f2ed5c7cb" providerId="ADAL" clId="{D0BEB4FD-F978-4815-85DD-7B06762FEFAE}" dt="2019-03-21T22:50:46.025" v="2326" actId="478"/>
          <ac:spMkLst>
            <pc:docMk/>
            <pc:sldMk cId="2331076195" sldId="276"/>
            <ac:spMk id="36" creationId="{3B2E2B75-D96A-4A62-A8D7-1D0D9CFC64F3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37" creationId="{56530580-FAF4-4F5A-84AA-5620F42A1BF5}"/>
          </ac:spMkLst>
        </pc:spChg>
        <pc:spChg chg="add mod">
          <ac:chgData name="Dion Koeze" userId="e94ec3af-731d-432a-9784-b90f2ed5c7cb" providerId="ADAL" clId="{D0BEB4FD-F978-4815-85DD-7B06762FEFAE}" dt="2019-03-21T22:35:18.801" v="2321" actId="1036"/>
          <ac:spMkLst>
            <pc:docMk/>
            <pc:sldMk cId="2331076195" sldId="276"/>
            <ac:spMk id="38" creationId="{39E126CF-81CA-4A21-81F0-96DAF7D2BC9F}"/>
          </ac:spMkLst>
        </pc:spChg>
        <pc:spChg chg="add mod">
          <ac:chgData name="Dion Koeze" userId="e94ec3af-731d-432a-9784-b90f2ed5c7cb" providerId="ADAL" clId="{D0BEB4FD-F978-4815-85DD-7B06762FEFAE}" dt="2019-03-21T22:51:05.923" v="2337" actId="1076"/>
          <ac:spMkLst>
            <pc:docMk/>
            <pc:sldMk cId="2331076195" sldId="276"/>
            <ac:spMk id="39" creationId="{F830EE8A-0FA8-4BB6-8FF2-1898323F08EE}"/>
          </ac:spMkLst>
        </pc:spChg>
      </pc:sldChg>
      <pc:sldChg chg="addSp modSp add">
        <pc:chgData name="Dion Koeze" userId="e94ec3af-731d-432a-9784-b90f2ed5c7cb" providerId="ADAL" clId="{D0BEB4FD-F978-4815-85DD-7B06762FEFAE}" dt="2019-03-22T16:54:30.612" v="3319" actId="20577"/>
        <pc:sldMkLst>
          <pc:docMk/>
          <pc:sldMk cId="928563235" sldId="277"/>
        </pc:sldMkLst>
        <pc:spChg chg="mod">
          <ac:chgData name="Dion Koeze" userId="e94ec3af-731d-432a-9784-b90f2ed5c7cb" providerId="ADAL" clId="{D0BEB4FD-F978-4815-85DD-7B06762FEFAE}" dt="2019-03-21T22:32:36.149" v="2161" actId="20577"/>
          <ac:spMkLst>
            <pc:docMk/>
            <pc:sldMk cId="928563235" sldId="277"/>
            <ac:spMk id="2" creationId="{198BCE64-ADFC-4DE7-825E-1E81E4A2CBB7}"/>
          </ac:spMkLst>
        </pc:spChg>
        <pc:spChg chg="add mod">
          <ac:chgData name="Dion Koeze" userId="e94ec3af-731d-432a-9784-b90f2ed5c7cb" providerId="ADAL" clId="{D0BEB4FD-F978-4815-85DD-7B06762FEFAE}" dt="2019-03-22T16:54:30.612" v="3319" actId="20577"/>
          <ac:spMkLst>
            <pc:docMk/>
            <pc:sldMk cId="928563235" sldId="277"/>
            <ac:spMk id="6" creationId="{8D053C03-9248-426E-91A6-1C61FC0D52C4}"/>
          </ac:spMkLst>
        </pc:spChg>
      </pc:sldChg>
      <pc:sldChg chg="addSp delSp modSp add">
        <pc:chgData name="Dion Koeze" userId="e94ec3af-731d-432a-9784-b90f2ed5c7cb" providerId="ADAL" clId="{D0BEB4FD-F978-4815-85DD-7B06762FEFAE}" dt="2019-03-21T23:00:33.417" v="2857" actId="20577"/>
        <pc:sldMkLst>
          <pc:docMk/>
          <pc:sldMk cId="753763806" sldId="278"/>
        </pc:sldMkLst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3" creationId="{CD6ACF7E-DBA8-4ED2-AC82-87D094A0E274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7" creationId="{44AFC965-DB4C-4748-8DAF-8BCAC4CBE55A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8" creationId="{6CF67094-7DD5-4098-80EB-FF8DBF36795F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9" creationId="{E9F3C839-7C94-4702-9FA7-19E901A38D2C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10" creationId="{946E97A7-40FE-4B7F-A3BC-2EA7524D8116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11" creationId="{E7C78909-2C1C-4AF9-AF03-5B60728A644E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12" creationId="{EFF2492B-F021-4C1A-B32C-0D899AA3E72E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13" creationId="{69FD623C-6745-46EC-901C-0D6F682B1C51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14" creationId="{EFC21F31-8DCB-494C-B5D3-33A0D5306A20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15" creationId="{D985E954-574E-4DF3-8058-5068797EF96F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16" creationId="{65783EB8-9446-4004-9C9F-D695CD2144D0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17" creationId="{00C89ED7-E05F-4CF4-A98D-C1D23E5259D6}"/>
          </ac:spMkLst>
        </pc:spChg>
        <pc:spChg chg="add mod">
          <ac:chgData name="Dion Koeze" userId="e94ec3af-731d-432a-9784-b90f2ed5c7cb" providerId="ADAL" clId="{D0BEB4FD-F978-4815-85DD-7B06762FEFAE}" dt="2019-03-21T23:00:33.417" v="2857" actId="20577"/>
          <ac:spMkLst>
            <pc:docMk/>
            <pc:sldMk cId="753763806" sldId="278"/>
            <ac:spMk id="18" creationId="{983D1DC3-F94B-4582-AC88-46AE8944675F}"/>
          </ac:spMkLst>
        </pc:spChg>
        <pc:spChg chg="add mod">
          <ac:chgData name="Dion Koeze" userId="e94ec3af-731d-432a-9784-b90f2ed5c7cb" providerId="ADAL" clId="{D0BEB4FD-F978-4815-85DD-7B06762FEFAE}" dt="2019-03-21T22:58:57.397" v="2416" actId="1076"/>
          <ac:spMkLst>
            <pc:docMk/>
            <pc:sldMk cId="753763806" sldId="278"/>
            <ac:spMk id="19" creationId="{E006E508-1357-4ECF-9610-D1F3528C707A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22" creationId="{8C2BC615-ABDE-4740-90B4-A080AFC4A631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23" creationId="{2CF4E708-1F98-4DA8-8DA1-08C62D217B4B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24" creationId="{B8E4A016-A406-41F4-8C89-389EE861CAF3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25" creationId="{6EB455BB-FA4F-4042-873E-86EAB4B4C0AF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26" creationId="{7908D82B-8674-4D5B-A913-F43F8B8A830C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27" creationId="{6657B495-659E-48A7-88F3-A9A2513785D7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28" creationId="{07BACCEE-A5BA-40CA-9624-E0DE5415A080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29" creationId="{6B9CC150-4649-442B-9999-96D1075DD639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30" creationId="{F331BB1B-2396-4667-A6FD-F2C5000690DB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32" creationId="{8F5B3C1A-D7C4-4121-A91C-9CB7936E6312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37" creationId="{56530580-FAF4-4F5A-84AA-5620F42A1BF5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38" creationId="{39E126CF-81CA-4A21-81F0-96DAF7D2BC9F}"/>
          </ac:spMkLst>
        </pc:spChg>
        <pc:spChg chg="del">
          <ac:chgData name="Dion Koeze" userId="e94ec3af-731d-432a-9784-b90f2ed5c7cb" providerId="ADAL" clId="{D0BEB4FD-F978-4815-85DD-7B06762FEFAE}" dt="2019-03-21T22:57:49.948" v="2339" actId="478"/>
          <ac:spMkLst>
            <pc:docMk/>
            <pc:sldMk cId="753763806" sldId="278"/>
            <ac:spMk id="39" creationId="{F830EE8A-0FA8-4BB6-8FF2-1898323F08EE}"/>
          </ac:spMkLst>
        </pc:spChg>
      </pc:sldChg>
      <pc:sldChg chg="addSp delSp modSp add">
        <pc:chgData name="Dion Koeze" userId="e94ec3af-731d-432a-9784-b90f2ed5c7cb" providerId="ADAL" clId="{D0BEB4FD-F978-4815-85DD-7B06762FEFAE}" dt="2019-03-22T13:01:13.461" v="3217" actId="1035"/>
        <pc:sldMkLst>
          <pc:docMk/>
          <pc:sldMk cId="1029173276" sldId="279"/>
        </pc:sldMkLst>
        <pc:spChg chg="mod">
          <ac:chgData name="Dion Koeze" userId="e94ec3af-731d-432a-9784-b90f2ed5c7cb" providerId="ADAL" clId="{D0BEB4FD-F978-4815-85DD-7B06762FEFAE}" dt="2019-03-22T12:55:50.998" v="2940" actId="20577"/>
          <ac:spMkLst>
            <pc:docMk/>
            <pc:sldMk cId="1029173276" sldId="279"/>
            <ac:spMk id="2" creationId="{7C281BDE-41FE-424A-86A1-BE42B01C83EC}"/>
          </ac:spMkLst>
        </pc:spChg>
        <pc:spChg chg="mod">
          <ac:chgData name="Dion Koeze" userId="e94ec3af-731d-432a-9784-b90f2ed5c7cb" providerId="ADAL" clId="{D0BEB4FD-F978-4815-85DD-7B06762FEFAE}" dt="2019-03-22T12:57:58.987" v="3204" actId="20577"/>
          <ac:spMkLst>
            <pc:docMk/>
            <pc:sldMk cId="1029173276" sldId="279"/>
            <ac:spMk id="3" creationId="{24F664B8-68D8-47F5-B590-BEEE2DCD1CB4}"/>
          </ac:spMkLst>
        </pc:spChg>
        <pc:spChg chg="add del">
          <ac:chgData name="Dion Koeze" userId="e94ec3af-731d-432a-9784-b90f2ed5c7cb" providerId="ADAL" clId="{D0BEB4FD-F978-4815-85DD-7B06762FEFAE}" dt="2019-03-22T12:56:59.040" v="3010"/>
          <ac:spMkLst>
            <pc:docMk/>
            <pc:sldMk cId="1029173276" sldId="279"/>
            <ac:spMk id="6" creationId="{BCE9190B-F556-454A-8CAC-55F92A4C16D9}"/>
          </ac:spMkLst>
        </pc:spChg>
        <pc:spChg chg="add mod">
          <ac:chgData name="Dion Koeze" userId="e94ec3af-731d-432a-9784-b90f2ed5c7cb" providerId="ADAL" clId="{D0BEB4FD-F978-4815-85DD-7B06762FEFAE}" dt="2019-03-22T12:57:41.219" v="3127" actId="14100"/>
          <ac:spMkLst>
            <pc:docMk/>
            <pc:sldMk cId="1029173276" sldId="279"/>
            <ac:spMk id="7" creationId="{1AD8C00E-B5A2-4494-84E3-08E5068E7D22}"/>
          </ac:spMkLst>
        </pc:spChg>
        <pc:spChg chg="add mod">
          <ac:chgData name="Dion Koeze" userId="e94ec3af-731d-432a-9784-b90f2ed5c7cb" providerId="ADAL" clId="{D0BEB4FD-F978-4815-85DD-7B06762FEFAE}" dt="2019-03-22T13:01:13.461" v="3217" actId="1035"/>
          <ac:spMkLst>
            <pc:docMk/>
            <pc:sldMk cId="1029173276" sldId="279"/>
            <ac:spMk id="8" creationId="{638D4954-053B-4BD4-96D9-7884294ED257}"/>
          </ac:spMkLst>
        </pc:spChg>
      </pc:sldChg>
      <pc:sldChg chg="modSp add">
        <pc:chgData name="Dion Koeze" userId="e94ec3af-731d-432a-9784-b90f2ed5c7cb" providerId="ADAL" clId="{D0BEB4FD-F978-4815-85DD-7B06762FEFAE}" dt="2019-03-22T13:27:40.234" v="3267" actId="20577"/>
        <pc:sldMkLst>
          <pc:docMk/>
          <pc:sldMk cId="485493242" sldId="280"/>
        </pc:sldMkLst>
        <pc:spChg chg="mod">
          <ac:chgData name="Dion Koeze" userId="e94ec3af-731d-432a-9784-b90f2ed5c7cb" providerId="ADAL" clId="{D0BEB4FD-F978-4815-85DD-7B06762FEFAE}" dt="2019-03-22T13:27:29.495" v="3228" actId="20577"/>
          <ac:spMkLst>
            <pc:docMk/>
            <pc:sldMk cId="485493242" sldId="280"/>
            <ac:spMk id="2" creationId="{5BBBC807-2921-49DB-A373-3407EDDA00F5}"/>
          </ac:spMkLst>
        </pc:spChg>
        <pc:spChg chg="mod">
          <ac:chgData name="Dion Koeze" userId="e94ec3af-731d-432a-9784-b90f2ed5c7cb" providerId="ADAL" clId="{D0BEB4FD-F978-4815-85DD-7B06762FEFAE}" dt="2019-03-22T13:27:40.234" v="3267" actId="20577"/>
          <ac:spMkLst>
            <pc:docMk/>
            <pc:sldMk cId="485493242" sldId="280"/>
            <ac:spMk id="3" creationId="{6A5EAA6F-EE32-44A4-82E7-B9B1EF67A972}"/>
          </ac:spMkLst>
        </pc:spChg>
      </pc:sldChg>
    </pc:docChg>
  </pc:docChgLst>
  <pc:docChgLst>
    <pc:chgData name="Dion Koeze" userId="S::dj.koeze@avans.nl::e94ec3af-731d-432a-9784-b90f2ed5c7cb" providerId="AD" clId="Web-{5AB57837-B108-3685-63BF-646D63FB258F}"/>
    <pc:docChg chg="addSld modSld">
      <pc:chgData name="Dion Koeze" userId="S::dj.koeze@avans.nl::e94ec3af-731d-432a-9784-b90f2ed5c7cb" providerId="AD" clId="Web-{5AB57837-B108-3685-63BF-646D63FB258F}" dt="2019-03-12T13:47:08.872" v="507" actId="20577"/>
      <pc:docMkLst>
        <pc:docMk/>
      </pc:docMkLst>
      <pc:sldChg chg="modSp">
        <pc:chgData name="Dion Koeze" userId="S::dj.koeze@avans.nl::e94ec3af-731d-432a-9784-b90f2ed5c7cb" providerId="AD" clId="Web-{5AB57837-B108-3685-63BF-646D63FB258F}" dt="2019-03-12T12:15:49.186" v="505" actId="20577"/>
        <pc:sldMkLst>
          <pc:docMk/>
          <pc:sldMk cId="1407374584" sldId="267"/>
        </pc:sldMkLst>
        <pc:spChg chg="mod">
          <ac:chgData name="Dion Koeze" userId="S::dj.koeze@avans.nl::e94ec3af-731d-432a-9784-b90f2ed5c7cb" providerId="AD" clId="Web-{5AB57837-B108-3685-63BF-646D63FB258F}" dt="2019-03-12T12:15:49.186" v="505" actId="20577"/>
          <ac:spMkLst>
            <pc:docMk/>
            <pc:sldMk cId="1407374584" sldId="267"/>
            <ac:spMk id="8" creationId="{0385DA23-0992-4693-9680-8CC18914C872}"/>
          </ac:spMkLst>
        </pc:spChg>
      </pc:sldChg>
    </pc:docChg>
  </pc:docChgLst>
  <pc:docChgLst>
    <pc:chgData name="Dion Koeze" userId="S::dj.koeze@avans.nl::e94ec3af-731d-432a-9784-b90f2ed5c7cb" providerId="AD" clId="Web-{CB3ADDF3-C75C-8FB5-6C6A-BDA5613C0899}"/>
    <pc:docChg chg="modSld">
      <pc:chgData name="Dion Koeze" userId="S::dj.koeze@avans.nl::e94ec3af-731d-432a-9784-b90f2ed5c7cb" providerId="AD" clId="Web-{CB3ADDF3-C75C-8FB5-6C6A-BDA5613C0899}" dt="2019-03-17T18:08:28.487" v="554" actId="20577"/>
      <pc:docMkLst>
        <pc:docMk/>
      </pc:docMkLst>
      <pc:sldChg chg="modSp">
        <pc:chgData name="Dion Koeze" userId="S::dj.koeze@avans.nl::e94ec3af-731d-432a-9784-b90f2ed5c7cb" providerId="AD" clId="Web-{CB3ADDF3-C75C-8FB5-6C6A-BDA5613C0899}" dt="2019-03-17T18:05:21.221" v="22" actId="20577"/>
        <pc:sldMkLst>
          <pc:docMk/>
          <pc:sldMk cId="2084844718" sldId="256"/>
        </pc:sldMkLst>
        <pc:spChg chg="mod">
          <ac:chgData name="Dion Koeze" userId="S::dj.koeze@avans.nl::e94ec3af-731d-432a-9784-b90f2ed5c7cb" providerId="AD" clId="Web-{CB3ADDF3-C75C-8FB5-6C6A-BDA5613C0899}" dt="2019-03-17T18:05:21.221" v="22" actId="20577"/>
          <ac:spMkLst>
            <pc:docMk/>
            <pc:sldMk cId="2084844718" sldId="256"/>
            <ac:spMk id="3" creationId="{00000000-0000-0000-0000-000000000000}"/>
          </ac:spMkLst>
        </pc:spChg>
      </pc:sldChg>
      <pc:sldChg chg="modSp">
        <pc:chgData name="Dion Koeze" userId="S::dj.koeze@avans.nl::e94ec3af-731d-432a-9784-b90f2ed5c7cb" providerId="AD" clId="Web-{CB3ADDF3-C75C-8FB5-6C6A-BDA5613C0899}" dt="2019-03-17T18:08:28.487" v="553" actId="20577"/>
        <pc:sldMkLst>
          <pc:docMk/>
          <pc:sldMk cId="1407374584" sldId="267"/>
        </pc:sldMkLst>
        <pc:spChg chg="mod">
          <ac:chgData name="Dion Koeze" userId="S::dj.koeze@avans.nl::e94ec3af-731d-432a-9784-b90f2ed5c7cb" providerId="AD" clId="Web-{CB3ADDF3-C75C-8FB5-6C6A-BDA5613C0899}" dt="2019-03-17T18:08:28.487" v="553" actId="20577"/>
          <ac:spMkLst>
            <pc:docMk/>
            <pc:sldMk cId="1407374584" sldId="267"/>
            <ac:spMk id="8" creationId="{0385DA23-0992-4693-9680-8CC18914C872}"/>
          </ac:spMkLst>
        </pc:spChg>
      </pc:sldChg>
    </pc:docChg>
  </pc:docChgLst>
  <pc:docChgLst>
    <pc:chgData name="Dion Koeze" userId="S::dj.koeze@avans.nl::e94ec3af-731d-432a-9784-b90f2ed5c7cb" providerId="AD" clId="Web-{B58B19E2-7811-C0A9-C912-52B855E9F1C4}"/>
    <pc:docChg chg="addSld modSld">
      <pc:chgData name="Dion Koeze" userId="S::dj.koeze@avans.nl::e94ec3af-731d-432a-9784-b90f2ed5c7cb" providerId="AD" clId="Web-{B58B19E2-7811-C0A9-C912-52B855E9F1C4}" dt="2019-03-17T23:41:32.099" v="283" actId="20577"/>
      <pc:docMkLst>
        <pc:docMk/>
      </pc:docMkLst>
      <pc:sldChg chg="modSp">
        <pc:chgData name="Dion Koeze" userId="S::dj.koeze@avans.nl::e94ec3af-731d-432a-9784-b90f2ed5c7cb" providerId="AD" clId="Web-{B58B19E2-7811-C0A9-C912-52B855E9F1C4}" dt="2019-03-17T23:34:41.704" v="1" actId="20577"/>
        <pc:sldMkLst>
          <pc:docMk/>
          <pc:sldMk cId="1407374584" sldId="267"/>
        </pc:sldMkLst>
        <pc:spChg chg="mod">
          <ac:chgData name="Dion Koeze" userId="S::dj.koeze@avans.nl::e94ec3af-731d-432a-9784-b90f2ed5c7cb" providerId="AD" clId="Web-{B58B19E2-7811-C0A9-C912-52B855E9F1C4}" dt="2019-03-17T23:34:41.704" v="1" actId="20577"/>
          <ac:spMkLst>
            <pc:docMk/>
            <pc:sldMk cId="1407374584" sldId="267"/>
            <ac:spMk id="2" creationId="{37BA3C8F-9693-48B8-B819-AED4060CA175}"/>
          </ac:spMkLst>
        </pc:spChg>
      </pc:sldChg>
    </pc:docChg>
  </pc:docChgLst>
  <pc:docChgLst>
    <pc:chgData name="Dion Koeze" userId="S::dj.koeze@avans.nl::e94ec3af-731d-432a-9784-b90f2ed5c7cb" providerId="AD" clId="Web-{6FA08B7D-55B7-8E7C-E622-9E0D0B527828}"/>
    <pc:docChg chg="modSld">
      <pc:chgData name="Dion Koeze" userId="S::dj.koeze@avans.nl::e94ec3af-731d-432a-9784-b90f2ed5c7cb" providerId="AD" clId="Web-{6FA08B7D-55B7-8E7C-E622-9E0D0B527828}" dt="2019-03-17T18:02:18" v="10" actId="20577"/>
      <pc:docMkLst>
        <pc:docMk/>
      </pc:docMkLst>
      <pc:sldChg chg="modSp">
        <pc:chgData name="Dion Koeze" userId="S::dj.koeze@avans.nl::e94ec3af-731d-432a-9784-b90f2ed5c7cb" providerId="AD" clId="Web-{6FA08B7D-55B7-8E7C-E622-9E0D0B527828}" dt="2019-03-17T18:02:18" v="10" actId="20577"/>
        <pc:sldMkLst>
          <pc:docMk/>
          <pc:sldMk cId="2084844718" sldId="256"/>
        </pc:sldMkLst>
        <pc:spChg chg="mod">
          <ac:chgData name="Dion Koeze" userId="S::dj.koeze@avans.nl::e94ec3af-731d-432a-9784-b90f2ed5c7cb" providerId="AD" clId="Web-{6FA08B7D-55B7-8E7C-E622-9E0D0B527828}" dt="2019-03-17T18:02:18" v="10" actId="20577"/>
          <ac:spMkLst>
            <pc:docMk/>
            <pc:sldMk cId="2084844718" sldId="256"/>
            <ac:spMk id="3" creationId="{00000000-0000-0000-0000-000000000000}"/>
          </ac:spMkLst>
        </pc:spChg>
      </pc:sldChg>
    </pc:docChg>
  </pc:docChgLst>
  <pc:docChgLst>
    <pc:chgData name="Dion Koeze" userId="S::dj.koeze@avans.nl::e94ec3af-731d-432a-9784-b90f2ed5c7cb" providerId="AD" clId="Web-{1F16904F-292A-C70B-3C28-A44715040A81}"/>
    <pc:docChg chg="modSld">
      <pc:chgData name="Dion Koeze" userId="S::dj.koeze@avans.nl::e94ec3af-731d-432a-9784-b90f2ed5c7cb" providerId="AD" clId="Web-{1F16904F-292A-C70B-3C28-A44715040A81}" dt="2019-03-26T07:30:17.244" v="7" actId="20577"/>
      <pc:docMkLst>
        <pc:docMk/>
      </pc:docMkLst>
      <pc:sldChg chg="modSp">
        <pc:chgData name="Dion Koeze" userId="S::dj.koeze@avans.nl::e94ec3af-731d-432a-9784-b90f2ed5c7cb" providerId="AD" clId="Web-{1F16904F-292A-C70B-3C28-A44715040A81}" dt="2019-03-26T07:30:17.244" v="6" actId="20577"/>
        <pc:sldMkLst>
          <pc:docMk/>
          <pc:sldMk cId="928563235" sldId="277"/>
        </pc:sldMkLst>
        <pc:spChg chg="mod">
          <ac:chgData name="Dion Koeze" userId="S::dj.koeze@avans.nl::e94ec3af-731d-432a-9784-b90f2ed5c7cb" providerId="AD" clId="Web-{1F16904F-292A-C70B-3C28-A44715040A81}" dt="2019-03-26T07:30:17.244" v="6" actId="20577"/>
          <ac:spMkLst>
            <pc:docMk/>
            <pc:sldMk cId="928563235" sldId="277"/>
            <ac:spMk id="6" creationId="{8D053C03-9248-426E-91A6-1C61FC0D52C4}"/>
          </ac:spMkLst>
        </pc:spChg>
      </pc:sldChg>
    </pc:docChg>
  </pc:docChgLst>
  <pc:docChgLst>
    <pc:chgData name="Dion Koeze" userId="e94ec3af-731d-432a-9784-b90f2ed5c7cb" providerId="ADAL" clId="{E6A1F5E8-3679-4DF8-B481-AB1EA02C07F4}"/>
    <pc:docChg chg="undo custSel addSld delSld modSld sldOrd">
      <pc:chgData name="Dion Koeze" userId="e94ec3af-731d-432a-9784-b90f2ed5c7cb" providerId="ADAL" clId="{E6A1F5E8-3679-4DF8-B481-AB1EA02C07F4}" dt="2020-03-26T08:41:58.976" v="201" actId="1076"/>
      <pc:docMkLst>
        <pc:docMk/>
      </pc:docMkLst>
      <pc:sldChg chg="modSp ord">
        <pc:chgData name="Dion Koeze" userId="e94ec3af-731d-432a-9784-b90f2ed5c7cb" providerId="ADAL" clId="{E6A1F5E8-3679-4DF8-B481-AB1EA02C07F4}" dt="2020-03-25T12:18:29.414" v="175" actId="1035"/>
        <pc:sldMkLst>
          <pc:docMk/>
          <pc:sldMk cId="2331076195" sldId="276"/>
        </pc:sldMkLst>
        <pc:spChg chg="mod">
          <ac:chgData name="Dion Koeze" userId="e94ec3af-731d-432a-9784-b90f2ed5c7cb" providerId="ADAL" clId="{E6A1F5E8-3679-4DF8-B481-AB1EA02C07F4}" dt="2020-03-25T12:15:20.241" v="44" actId="20577"/>
          <ac:spMkLst>
            <pc:docMk/>
            <pc:sldMk cId="2331076195" sldId="276"/>
            <ac:spMk id="2" creationId="{16F30310-6ACC-403C-AA50-78BE2520B8F4}"/>
          </ac:spMkLst>
        </pc:spChg>
        <pc:spChg chg="mod">
          <ac:chgData name="Dion Koeze" userId="e94ec3af-731d-432a-9784-b90f2ed5c7cb" providerId="ADAL" clId="{E6A1F5E8-3679-4DF8-B481-AB1EA02C07F4}" dt="2020-03-25T12:18:23.214" v="145" actId="1076"/>
          <ac:spMkLst>
            <pc:docMk/>
            <pc:sldMk cId="2331076195" sldId="276"/>
            <ac:spMk id="3" creationId="{CD6ACF7E-DBA8-4ED2-AC82-87D094A0E274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7" creationId="{44AFC965-DB4C-4748-8DAF-8BCAC4CBE55A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8" creationId="{6CF67094-7DD5-4098-80EB-FF8DBF36795F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9" creationId="{E9F3C839-7C94-4702-9FA7-19E901A38D2C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10" creationId="{946E97A7-40FE-4B7F-A3BC-2EA7524D8116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11" creationId="{E7C78909-2C1C-4AF9-AF03-5B60728A644E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12" creationId="{EFF2492B-F021-4C1A-B32C-0D899AA3E72E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13" creationId="{69FD623C-6745-46EC-901C-0D6F682B1C51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14" creationId="{EFC21F31-8DCB-494C-B5D3-33A0D5306A20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15" creationId="{D985E954-574E-4DF3-8058-5068797EF96F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16" creationId="{65783EB8-9446-4004-9C9F-D695CD2144D0}"/>
          </ac:spMkLst>
        </pc:spChg>
        <pc:spChg chg="mod">
          <ac:chgData name="Dion Koeze" userId="e94ec3af-731d-432a-9784-b90f2ed5c7cb" providerId="ADAL" clId="{E6A1F5E8-3679-4DF8-B481-AB1EA02C07F4}" dt="2020-03-25T12:18:20.504" v="143" actId="1036"/>
          <ac:spMkLst>
            <pc:docMk/>
            <pc:sldMk cId="2331076195" sldId="276"/>
            <ac:spMk id="17" creationId="{00C89ED7-E05F-4CF4-A98D-C1D23E5259D6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22" creationId="{8C2BC615-ABDE-4740-90B4-A080AFC4A631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23" creationId="{2CF4E708-1F98-4DA8-8DA1-08C62D217B4B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24" creationId="{B8E4A016-A406-41F4-8C89-389EE861CAF3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25" creationId="{6EB455BB-FA4F-4042-873E-86EAB4B4C0AF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26" creationId="{7908D82B-8674-4D5B-A913-F43F8B8A830C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27" creationId="{6657B495-659E-48A7-88F3-A9A2513785D7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28" creationId="{07BACCEE-A5BA-40CA-9624-E0DE5415A080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29" creationId="{6B9CC150-4649-442B-9999-96D1075DD639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30" creationId="{F331BB1B-2396-4667-A6FD-F2C5000690DB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32" creationId="{8F5B3C1A-D7C4-4121-A91C-9CB7936E6312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37" creationId="{56530580-FAF4-4F5A-84AA-5620F42A1BF5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38" creationId="{39E126CF-81CA-4A21-81F0-96DAF7D2BC9F}"/>
          </ac:spMkLst>
        </pc:spChg>
        <pc:spChg chg="mod">
          <ac:chgData name="Dion Koeze" userId="e94ec3af-731d-432a-9784-b90f2ed5c7cb" providerId="ADAL" clId="{E6A1F5E8-3679-4DF8-B481-AB1EA02C07F4}" dt="2020-03-25T12:18:29.414" v="175" actId="1035"/>
          <ac:spMkLst>
            <pc:docMk/>
            <pc:sldMk cId="2331076195" sldId="276"/>
            <ac:spMk id="39" creationId="{F830EE8A-0FA8-4BB6-8FF2-1898323F08EE}"/>
          </ac:spMkLst>
        </pc:spChg>
      </pc:sldChg>
      <pc:sldChg chg="del ord">
        <pc:chgData name="Dion Koeze" userId="e94ec3af-731d-432a-9784-b90f2ed5c7cb" providerId="ADAL" clId="{E6A1F5E8-3679-4DF8-B481-AB1EA02C07F4}" dt="2020-03-25T12:28:32.097" v="197" actId="2696"/>
        <pc:sldMkLst>
          <pc:docMk/>
          <pc:sldMk cId="753763806" sldId="278"/>
        </pc:sldMkLst>
      </pc:sldChg>
      <pc:sldChg chg="addSp delSp modSp add">
        <pc:chgData name="Dion Koeze" userId="e94ec3af-731d-432a-9784-b90f2ed5c7cb" providerId="ADAL" clId="{E6A1F5E8-3679-4DF8-B481-AB1EA02C07F4}" dt="2020-03-25T12:27:36.568" v="196" actId="1076"/>
        <pc:sldMkLst>
          <pc:docMk/>
          <pc:sldMk cId="3904375667" sldId="281"/>
        </pc:sldMkLst>
        <pc:spChg chg="add del">
          <ac:chgData name="Dion Koeze" userId="e94ec3af-731d-432a-9784-b90f2ed5c7cb" providerId="ADAL" clId="{E6A1F5E8-3679-4DF8-B481-AB1EA02C07F4}" dt="2020-03-25T12:25:30.210" v="178"/>
          <ac:spMkLst>
            <pc:docMk/>
            <pc:sldMk cId="3904375667" sldId="281"/>
            <ac:spMk id="3" creationId="{8352BA9A-9462-4117-8807-D7B1B6E151E4}"/>
          </ac:spMkLst>
        </pc:spChg>
        <pc:spChg chg="del">
          <ac:chgData name="Dion Koeze" userId="e94ec3af-731d-432a-9784-b90f2ed5c7cb" providerId="ADAL" clId="{E6A1F5E8-3679-4DF8-B481-AB1EA02C07F4}" dt="2020-03-25T12:26:15.427" v="189" actId="478"/>
          <ac:spMkLst>
            <pc:docMk/>
            <pc:sldMk cId="3904375667" sldId="281"/>
            <ac:spMk id="19" creationId="{EE21E478-40D3-4CEC-889F-1F53521D41E1}"/>
          </ac:spMkLst>
        </pc:spChg>
        <pc:spChg chg="del">
          <ac:chgData name="Dion Koeze" userId="e94ec3af-731d-432a-9784-b90f2ed5c7cb" providerId="ADAL" clId="{E6A1F5E8-3679-4DF8-B481-AB1EA02C07F4}" dt="2020-03-25T12:26:15.427" v="189" actId="478"/>
          <ac:spMkLst>
            <pc:docMk/>
            <pc:sldMk cId="3904375667" sldId="281"/>
            <ac:spMk id="20" creationId="{B577F2AD-5283-44C9-B18A-6267335F8878}"/>
          </ac:spMkLst>
        </pc:spChg>
        <pc:spChg chg="del">
          <ac:chgData name="Dion Koeze" userId="e94ec3af-731d-432a-9784-b90f2ed5c7cb" providerId="ADAL" clId="{E6A1F5E8-3679-4DF8-B481-AB1EA02C07F4}" dt="2020-03-25T12:26:15.427" v="189" actId="478"/>
          <ac:spMkLst>
            <pc:docMk/>
            <pc:sldMk cId="3904375667" sldId="281"/>
            <ac:spMk id="21" creationId="{F0D9AA9A-FF07-4559-9B4B-166F4064C205}"/>
          </ac:spMkLst>
        </pc:spChg>
        <pc:spChg chg="del">
          <ac:chgData name="Dion Koeze" userId="e94ec3af-731d-432a-9784-b90f2ed5c7cb" providerId="ADAL" clId="{E6A1F5E8-3679-4DF8-B481-AB1EA02C07F4}" dt="2020-03-25T12:26:15.427" v="189" actId="478"/>
          <ac:spMkLst>
            <pc:docMk/>
            <pc:sldMk cId="3904375667" sldId="281"/>
            <ac:spMk id="22" creationId="{073CDFE8-C5C4-4CFD-A9D4-624B14B06CC7}"/>
          </ac:spMkLst>
        </pc:spChg>
        <pc:spChg chg="del mod">
          <ac:chgData name="Dion Koeze" userId="e94ec3af-731d-432a-9784-b90f2ed5c7cb" providerId="ADAL" clId="{E6A1F5E8-3679-4DF8-B481-AB1EA02C07F4}" dt="2020-03-25T12:25:56.127" v="186" actId="478"/>
          <ac:spMkLst>
            <pc:docMk/>
            <pc:sldMk cId="3904375667" sldId="281"/>
            <ac:spMk id="23" creationId="{6F595A26-B93D-4A57-980F-9DDF787ECB77}"/>
          </ac:spMkLst>
        </pc:spChg>
        <pc:spChg chg="add mod">
          <ac:chgData name="Dion Koeze" userId="e94ec3af-731d-432a-9784-b90f2ed5c7cb" providerId="ADAL" clId="{E6A1F5E8-3679-4DF8-B481-AB1EA02C07F4}" dt="2020-03-25T12:26:08.907" v="188" actId="1076"/>
          <ac:spMkLst>
            <pc:docMk/>
            <pc:sldMk cId="3904375667" sldId="281"/>
            <ac:spMk id="24" creationId="{7368DF94-E960-43D8-9B5A-42BE8231B655}"/>
          </ac:spMkLst>
        </pc:spChg>
        <pc:spChg chg="add del mod">
          <ac:chgData name="Dion Koeze" userId="e94ec3af-731d-432a-9784-b90f2ed5c7cb" providerId="ADAL" clId="{E6A1F5E8-3679-4DF8-B481-AB1EA02C07F4}" dt="2020-03-25T12:26:38.281" v="193"/>
          <ac:spMkLst>
            <pc:docMk/>
            <pc:sldMk cId="3904375667" sldId="281"/>
            <ac:spMk id="26" creationId="{015EC65D-A217-4222-9480-2BFC27527453}"/>
          </ac:spMkLst>
        </pc:spChg>
        <pc:spChg chg="add mod">
          <ac:chgData name="Dion Koeze" userId="e94ec3af-731d-432a-9784-b90f2ed5c7cb" providerId="ADAL" clId="{E6A1F5E8-3679-4DF8-B481-AB1EA02C07F4}" dt="2020-03-25T12:27:32.816" v="194" actId="478"/>
          <ac:spMkLst>
            <pc:docMk/>
            <pc:sldMk cId="3904375667" sldId="281"/>
            <ac:spMk id="28" creationId="{1F2CE4C2-6D95-43A0-B688-D862308326D3}"/>
          </ac:spMkLst>
        </pc:spChg>
        <pc:picChg chg="del">
          <ac:chgData name="Dion Koeze" userId="e94ec3af-731d-432a-9784-b90f2ed5c7cb" providerId="ADAL" clId="{E6A1F5E8-3679-4DF8-B481-AB1EA02C07F4}" dt="2020-03-25T12:27:32.816" v="194" actId="478"/>
          <ac:picMkLst>
            <pc:docMk/>
            <pc:sldMk cId="3904375667" sldId="281"/>
            <ac:picMk id="25" creationId="{0C6C5B94-C10E-40FA-9BFB-DD67CFAF9D18}"/>
          </ac:picMkLst>
        </pc:picChg>
        <pc:picChg chg="add mod">
          <ac:chgData name="Dion Koeze" userId="e94ec3af-731d-432a-9784-b90f2ed5c7cb" providerId="ADAL" clId="{E6A1F5E8-3679-4DF8-B481-AB1EA02C07F4}" dt="2020-03-25T12:27:36.568" v="196" actId="1076"/>
          <ac:picMkLst>
            <pc:docMk/>
            <pc:sldMk cId="3904375667" sldId="281"/>
            <ac:picMk id="29" creationId="{4F522D83-AA1A-4B55-884E-A87003E141C4}"/>
          </ac:picMkLst>
        </pc:picChg>
      </pc:sldChg>
      <pc:sldChg chg="add">
        <pc:chgData name="Dion Koeze" userId="e94ec3af-731d-432a-9784-b90f2ed5c7cb" providerId="ADAL" clId="{E6A1F5E8-3679-4DF8-B481-AB1EA02C07F4}" dt="2020-03-25T11:38:27.286" v="0"/>
        <pc:sldMkLst>
          <pc:docMk/>
          <pc:sldMk cId="246286074" sldId="282"/>
        </pc:sldMkLst>
      </pc:sldChg>
      <pc:sldChg chg="add">
        <pc:chgData name="Dion Koeze" userId="e94ec3af-731d-432a-9784-b90f2ed5c7cb" providerId="ADAL" clId="{E6A1F5E8-3679-4DF8-B481-AB1EA02C07F4}" dt="2020-03-25T11:38:27.286" v="0"/>
        <pc:sldMkLst>
          <pc:docMk/>
          <pc:sldMk cId="4113184054" sldId="283"/>
        </pc:sldMkLst>
      </pc:sldChg>
      <pc:sldChg chg="add">
        <pc:chgData name="Dion Koeze" userId="e94ec3af-731d-432a-9784-b90f2ed5c7cb" providerId="ADAL" clId="{E6A1F5E8-3679-4DF8-B481-AB1EA02C07F4}" dt="2020-03-25T12:25:25.418" v="176"/>
        <pc:sldMkLst>
          <pc:docMk/>
          <pc:sldMk cId="719699387" sldId="284"/>
        </pc:sldMkLst>
      </pc:sldChg>
      <pc:sldChg chg="modSp add">
        <pc:chgData name="Dion Koeze" userId="e94ec3af-731d-432a-9784-b90f2ed5c7cb" providerId="ADAL" clId="{E6A1F5E8-3679-4DF8-B481-AB1EA02C07F4}" dt="2020-03-26T08:41:58.976" v="201" actId="1076"/>
        <pc:sldMkLst>
          <pc:docMk/>
          <pc:sldMk cId="51983362" sldId="285"/>
        </pc:sldMkLst>
        <pc:spChg chg="mod">
          <ac:chgData name="Dion Koeze" userId="e94ec3af-731d-432a-9784-b90f2ed5c7cb" providerId="ADAL" clId="{E6A1F5E8-3679-4DF8-B481-AB1EA02C07F4}" dt="2020-03-26T08:41:53.552" v="200" actId="1076"/>
          <ac:spMkLst>
            <pc:docMk/>
            <pc:sldMk cId="51983362" sldId="285"/>
            <ac:spMk id="6" creationId="{FE9E5200-9F6C-4893-944A-A68F5BACAE38}"/>
          </ac:spMkLst>
        </pc:spChg>
        <pc:spChg chg="mod">
          <ac:chgData name="Dion Koeze" userId="e94ec3af-731d-432a-9784-b90f2ed5c7cb" providerId="ADAL" clId="{E6A1F5E8-3679-4DF8-B481-AB1EA02C07F4}" dt="2020-03-26T08:41:53.552" v="200" actId="1076"/>
          <ac:spMkLst>
            <pc:docMk/>
            <pc:sldMk cId="51983362" sldId="285"/>
            <ac:spMk id="7" creationId="{5F99FA34-9E2C-4E70-A1E0-DD290543EF43}"/>
          </ac:spMkLst>
        </pc:spChg>
        <pc:spChg chg="mod">
          <ac:chgData name="Dion Koeze" userId="e94ec3af-731d-432a-9784-b90f2ed5c7cb" providerId="ADAL" clId="{E6A1F5E8-3679-4DF8-B481-AB1EA02C07F4}" dt="2020-03-26T08:41:53.552" v="200" actId="1076"/>
          <ac:spMkLst>
            <pc:docMk/>
            <pc:sldMk cId="51983362" sldId="285"/>
            <ac:spMk id="8" creationId="{FA97EEF2-D699-46AE-824F-AF59460B9DAF}"/>
          </ac:spMkLst>
        </pc:spChg>
        <pc:spChg chg="mod">
          <ac:chgData name="Dion Koeze" userId="e94ec3af-731d-432a-9784-b90f2ed5c7cb" providerId="ADAL" clId="{E6A1F5E8-3679-4DF8-B481-AB1EA02C07F4}" dt="2020-03-26T08:41:53.552" v="200" actId="1076"/>
          <ac:spMkLst>
            <pc:docMk/>
            <pc:sldMk cId="51983362" sldId="285"/>
            <ac:spMk id="15" creationId="{25C67E79-ECB3-4B9E-A95E-E04D168C7675}"/>
          </ac:spMkLst>
        </pc:spChg>
        <pc:spChg chg="mod">
          <ac:chgData name="Dion Koeze" userId="e94ec3af-731d-432a-9784-b90f2ed5c7cb" providerId="ADAL" clId="{E6A1F5E8-3679-4DF8-B481-AB1EA02C07F4}" dt="2020-03-26T08:41:53.552" v="200" actId="1076"/>
          <ac:spMkLst>
            <pc:docMk/>
            <pc:sldMk cId="51983362" sldId="285"/>
            <ac:spMk id="16" creationId="{1BAE0311-F4CD-41A8-935E-D706DFCA5B8E}"/>
          </ac:spMkLst>
        </pc:spChg>
        <pc:spChg chg="mod">
          <ac:chgData name="Dion Koeze" userId="e94ec3af-731d-432a-9784-b90f2ed5c7cb" providerId="ADAL" clId="{E6A1F5E8-3679-4DF8-B481-AB1EA02C07F4}" dt="2020-03-26T08:41:53.552" v="200" actId="1076"/>
          <ac:spMkLst>
            <pc:docMk/>
            <pc:sldMk cId="51983362" sldId="285"/>
            <ac:spMk id="17" creationId="{24686817-B36D-4902-A2A8-BECCA0D0A69A}"/>
          </ac:spMkLst>
        </pc:spChg>
        <pc:spChg chg="mod">
          <ac:chgData name="Dion Koeze" userId="e94ec3af-731d-432a-9784-b90f2ed5c7cb" providerId="ADAL" clId="{E6A1F5E8-3679-4DF8-B481-AB1EA02C07F4}" dt="2020-03-26T08:41:53.552" v="200" actId="1076"/>
          <ac:spMkLst>
            <pc:docMk/>
            <pc:sldMk cId="51983362" sldId="285"/>
            <ac:spMk id="18" creationId="{BB2ECF43-C2CC-4A82-A6BB-62A7791197E4}"/>
          </ac:spMkLst>
        </pc:spChg>
        <pc:spChg chg="mod">
          <ac:chgData name="Dion Koeze" userId="e94ec3af-731d-432a-9784-b90f2ed5c7cb" providerId="ADAL" clId="{E6A1F5E8-3679-4DF8-B481-AB1EA02C07F4}" dt="2020-03-26T08:41:58.976" v="201" actId="1076"/>
          <ac:spMkLst>
            <pc:docMk/>
            <pc:sldMk cId="51983362" sldId="285"/>
            <ac:spMk id="19" creationId="{EE21E478-40D3-4CEC-889F-1F53521D41E1}"/>
          </ac:spMkLst>
        </pc:spChg>
        <pc:spChg chg="mod">
          <ac:chgData name="Dion Koeze" userId="e94ec3af-731d-432a-9784-b90f2ed5c7cb" providerId="ADAL" clId="{E6A1F5E8-3679-4DF8-B481-AB1EA02C07F4}" dt="2020-03-26T08:41:58.976" v="201" actId="1076"/>
          <ac:spMkLst>
            <pc:docMk/>
            <pc:sldMk cId="51983362" sldId="285"/>
            <ac:spMk id="20" creationId="{B577F2AD-5283-44C9-B18A-6267335F8878}"/>
          </ac:spMkLst>
        </pc:spChg>
        <pc:spChg chg="mod">
          <ac:chgData name="Dion Koeze" userId="e94ec3af-731d-432a-9784-b90f2ed5c7cb" providerId="ADAL" clId="{E6A1F5E8-3679-4DF8-B481-AB1EA02C07F4}" dt="2020-03-26T08:41:58.976" v="201" actId="1076"/>
          <ac:spMkLst>
            <pc:docMk/>
            <pc:sldMk cId="51983362" sldId="285"/>
            <ac:spMk id="21" creationId="{F0D9AA9A-FF07-4559-9B4B-166F4064C205}"/>
          </ac:spMkLst>
        </pc:spChg>
        <pc:spChg chg="mod">
          <ac:chgData name="Dion Koeze" userId="e94ec3af-731d-432a-9784-b90f2ed5c7cb" providerId="ADAL" clId="{E6A1F5E8-3679-4DF8-B481-AB1EA02C07F4}" dt="2020-03-26T08:41:58.976" v="201" actId="1076"/>
          <ac:spMkLst>
            <pc:docMk/>
            <pc:sldMk cId="51983362" sldId="285"/>
            <ac:spMk id="22" creationId="{073CDFE8-C5C4-4CFD-A9D4-624B14B06CC7}"/>
          </ac:spMkLst>
        </pc:spChg>
        <pc:picChg chg="mod">
          <ac:chgData name="Dion Koeze" userId="e94ec3af-731d-432a-9784-b90f2ed5c7cb" providerId="ADAL" clId="{E6A1F5E8-3679-4DF8-B481-AB1EA02C07F4}" dt="2020-03-26T08:41:45.119" v="199" actId="1076"/>
          <ac:picMkLst>
            <pc:docMk/>
            <pc:sldMk cId="51983362" sldId="285"/>
            <ac:picMk id="28" creationId="{82EB7D98-3BC9-47D7-A673-36C83071A1E8}"/>
          </ac:picMkLst>
        </pc:picChg>
      </pc:sldChg>
    </pc:docChg>
  </pc:docChgLst>
  <pc:docChgLst>
    <pc:chgData name="Dion Koeze" userId="S::dj.koeze@avans.nl::e94ec3af-731d-432a-9784-b90f2ed5c7cb" providerId="AD" clId="Web-{B79D84FE-7079-D19E-57BC-6F85C879916B}"/>
    <pc:docChg chg="addSld delSld modSld">
      <pc:chgData name="Dion Koeze" userId="S::dj.koeze@avans.nl::e94ec3af-731d-432a-9784-b90f2ed5c7cb" providerId="AD" clId="Web-{B79D84FE-7079-D19E-57BC-6F85C879916B}" dt="2019-03-12T14:00:29.181" v="397" actId="20577"/>
      <pc:docMkLst>
        <pc:docMk/>
      </pc:docMkLst>
      <pc:sldChg chg="modSp">
        <pc:chgData name="Dion Koeze" userId="S::dj.koeze@avans.nl::e94ec3af-731d-432a-9784-b90f2ed5c7cb" providerId="AD" clId="Web-{B79D84FE-7079-D19E-57BC-6F85C879916B}" dt="2019-03-12T13:58:28.838" v="16" actId="20577"/>
        <pc:sldMkLst>
          <pc:docMk/>
          <pc:sldMk cId="2084844718" sldId="256"/>
        </pc:sldMkLst>
        <pc:spChg chg="mod">
          <ac:chgData name="Dion Koeze" userId="S::dj.koeze@avans.nl::e94ec3af-731d-432a-9784-b90f2ed5c7cb" providerId="AD" clId="Web-{B79D84FE-7079-D19E-57BC-6F85C879916B}" dt="2019-03-12T13:58:28.838" v="16" actId="20577"/>
          <ac:spMkLst>
            <pc:docMk/>
            <pc:sldMk cId="2084844718" sldId="256"/>
            <ac:spMk id="3" creationId="{00000000-0000-0000-0000-000000000000}"/>
          </ac:spMkLst>
        </pc:spChg>
      </pc:sldChg>
    </pc:docChg>
  </pc:docChgLst>
  <pc:docChgLst>
    <pc:chgData name="Dion Koeze" userId="S::dj.koeze@avans.nl::e94ec3af-731d-432a-9784-b90f2ed5c7cb" providerId="AD" clId="Web-{110E2953-A37A-8C63-DC99-E43022BB129F}"/>
    <pc:docChg chg="modSld">
      <pc:chgData name="Dion Koeze" userId="S::dj.koeze@avans.nl::e94ec3af-731d-432a-9784-b90f2ed5c7cb" providerId="AD" clId="Web-{110E2953-A37A-8C63-DC99-E43022BB129F}" dt="2019-03-11T20:07:38.987" v="43"/>
      <pc:docMkLst>
        <pc:docMk/>
      </pc:docMkLst>
      <pc:sldChg chg="addCm">
        <pc:chgData name="Dion Koeze" userId="S::dj.koeze@avans.nl::e94ec3af-731d-432a-9784-b90f2ed5c7cb" providerId="AD" clId="Web-{110E2953-A37A-8C63-DC99-E43022BB129F}" dt="2019-03-11T19:32:28.025" v="4"/>
        <pc:sldMkLst>
          <pc:docMk/>
          <pc:sldMk cId="2084844718" sldId="256"/>
        </pc:sldMkLst>
      </pc:sldChg>
      <pc:sldChg chg="addCm">
        <pc:chgData name="Dion Koeze" userId="S::dj.koeze@avans.nl::e94ec3af-731d-432a-9784-b90f2ed5c7cb" providerId="AD" clId="Web-{110E2953-A37A-8C63-DC99-E43022BB129F}" dt="2019-03-11T20:07:20.252" v="42"/>
        <pc:sldMkLst>
          <pc:docMk/>
          <pc:sldMk cId="1407374584" sldId="267"/>
        </pc:sldMkLst>
      </pc:sldChg>
    </pc:docChg>
  </pc:docChgLst>
  <pc:docChgLst>
    <pc:chgData name="Dion Koeze" userId="e94ec3af-731d-432a-9784-b90f2ed5c7cb" providerId="ADAL" clId="{50E465CB-FD9C-47B7-A51E-F8326811177D}"/>
    <pc:docChg chg="custSel delSld modSld">
      <pc:chgData name="Dion Koeze" userId="e94ec3af-731d-432a-9784-b90f2ed5c7cb" providerId="ADAL" clId="{50E465CB-FD9C-47B7-A51E-F8326811177D}" dt="2021-03-31T09:05:50.010" v="4"/>
      <pc:docMkLst>
        <pc:docMk/>
      </pc:docMkLst>
      <pc:sldChg chg="addSp">
        <pc:chgData name="Dion Koeze" userId="e94ec3af-731d-432a-9784-b90f2ed5c7cb" providerId="ADAL" clId="{50E465CB-FD9C-47B7-A51E-F8326811177D}" dt="2021-03-31T08:32:40.400" v="2"/>
        <pc:sldMkLst>
          <pc:docMk/>
          <pc:sldMk cId="1407374584" sldId="267"/>
        </pc:sldMkLst>
        <pc:inkChg chg="add">
          <ac:chgData name="Dion Koeze" userId="e94ec3af-731d-432a-9784-b90f2ed5c7cb" providerId="ADAL" clId="{50E465CB-FD9C-47B7-A51E-F8326811177D}" dt="2021-03-31T08:32:40.400" v="2"/>
          <ac:inkMkLst>
            <pc:docMk/>
            <pc:sldMk cId="1407374584" sldId="267"/>
            <ac:inkMk id="3" creationId="{645E7749-E5DD-4A89-82E0-CD374E3C15A9}"/>
          </ac:inkMkLst>
        </pc:inkChg>
      </pc:sldChg>
      <pc:sldChg chg="addSp">
        <pc:chgData name="Dion Koeze" userId="e94ec3af-731d-432a-9784-b90f2ed5c7cb" providerId="ADAL" clId="{50E465CB-FD9C-47B7-A51E-F8326811177D}" dt="2021-03-31T08:32:40.400" v="2"/>
        <pc:sldMkLst>
          <pc:docMk/>
          <pc:sldMk cId="3117229560" sldId="270"/>
        </pc:sldMkLst>
        <pc:inkChg chg="add">
          <ac:chgData name="Dion Koeze" userId="e94ec3af-731d-432a-9784-b90f2ed5c7cb" providerId="ADAL" clId="{50E465CB-FD9C-47B7-A51E-F8326811177D}" dt="2021-03-31T08:32:40.400" v="2"/>
          <ac:inkMkLst>
            <pc:docMk/>
            <pc:sldMk cId="3117229560" sldId="270"/>
            <ac:inkMk id="6" creationId="{5EBCC03A-70F9-4817-9757-03AA9DAD0880}"/>
          </ac:inkMkLst>
        </pc:inkChg>
      </pc:sldChg>
      <pc:sldChg chg="addSp">
        <pc:chgData name="Dion Koeze" userId="e94ec3af-731d-432a-9784-b90f2ed5c7cb" providerId="ADAL" clId="{50E465CB-FD9C-47B7-A51E-F8326811177D}" dt="2021-03-31T08:32:40.400" v="2"/>
        <pc:sldMkLst>
          <pc:docMk/>
          <pc:sldMk cId="3757587520" sldId="271"/>
        </pc:sldMkLst>
        <pc:inkChg chg="add">
          <ac:chgData name="Dion Koeze" userId="e94ec3af-731d-432a-9784-b90f2ed5c7cb" providerId="ADAL" clId="{50E465CB-FD9C-47B7-A51E-F8326811177D}" dt="2021-03-31T08:32:40.400" v="2"/>
          <ac:inkMkLst>
            <pc:docMk/>
            <pc:sldMk cId="3757587520" sldId="271"/>
            <ac:inkMk id="8" creationId="{FBC4F30F-B27C-4476-89CE-BDBEBD5A8E34}"/>
          </ac:inkMkLst>
        </pc:inkChg>
      </pc:sldChg>
      <pc:sldChg chg="addSp">
        <pc:chgData name="Dion Koeze" userId="e94ec3af-731d-432a-9784-b90f2ed5c7cb" providerId="ADAL" clId="{50E465CB-FD9C-47B7-A51E-F8326811177D}" dt="2021-03-31T09:05:50.010" v="4"/>
        <pc:sldMkLst>
          <pc:docMk/>
          <pc:sldMk cId="3914518243" sldId="273"/>
        </pc:sldMkLst>
        <pc:inkChg chg="add">
          <ac:chgData name="Dion Koeze" userId="e94ec3af-731d-432a-9784-b90f2ed5c7cb" providerId="ADAL" clId="{50E465CB-FD9C-47B7-A51E-F8326811177D}" dt="2021-03-31T09:05:50.010" v="4"/>
          <ac:inkMkLst>
            <pc:docMk/>
            <pc:sldMk cId="3914518243" sldId="273"/>
            <ac:inkMk id="10" creationId="{8DAE55D9-6C17-4BEF-8738-085877E8AF16}"/>
          </ac:inkMkLst>
        </pc:inkChg>
      </pc:sldChg>
      <pc:sldChg chg="addSp">
        <pc:chgData name="Dion Koeze" userId="e94ec3af-731d-432a-9784-b90f2ed5c7cb" providerId="ADAL" clId="{50E465CB-FD9C-47B7-A51E-F8326811177D}" dt="2021-03-31T08:32:40.400" v="2"/>
        <pc:sldMkLst>
          <pc:docMk/>
          <pc:sldMk cId="2002728013" sldId="274"/>
        </pc:sldMkLst>
        <pc:inkChg chg="add">
          <ac:chgData name="Dion Koeze" userId="e94ec3af-731d-432a-9784-b90f2ed5c7cb" providerId="ADAL" clId="{50E465CB-FD9C-47B7-A51E-F8326811177D}" dt="2021-03-31T08:32:40.400" v="2"/>
          <ac:inkMkLst>
            <pc:docMk/>
            <pc:sldMk cId="2002728013" sldId="274"/>
            <ac:inkMk id="6" creationId="{B02202E5-3A83-4F36-B8D7-8E20318CE55E}"/>
          </ac:inkMkLst>
        </pc:inkChg>
      </pc:sldChg>
      <pc:sldChg chg="addSp">
        <pc:chgData name="Dion Koeze" userId="e94ec3af-731d-432a-9784-b90f2ed5c7cb" providerId="ADAL" clId="{50E465CB-FD9C-47B7-A51E-F8326811177D}" dt="2021-03-31T09:05:50.010" v="4"/>
        <pc:sldMkLst>
          <pc:docMk/>
          <pc:sldMk cId="3433954024" sldId="275"/>
        </pc:sldMkLst>
        <pc:inkChg chg="add">
          <ac:chgData name="Dion Koeze" userId="e94ec3af-731d-432a-9784-b90f2ed5c7cb" providerId="ADAL" clId="{50E465CB-FD9C-47B7-A51E-F8326811177D}" dt="2021-03-31T09:05:50.010" v="4"/>
          <ac:inkMkLst>
            <pc:docMk/>
            <pc:sldMk cId="3433954024" sldId="275"/>
            <ac:inkMk id="3" creationId="{47FA15DE-C9D7-4C0D-9D99-D6E7FEC335D2}"/>
          </ac:inkMkLst>
        </pc:inkChg>
      </pc:sldChg>
      <pc:sldChg chg="addSp">
        <pc:chgData name="Dion Koeze" userId="e94ec3af-731d-432a-9784-b90f2ed5c7cb" providerId="ADAL" clId="{50E465CB-FD9C-47B7-A51E-F8326811177D}" dt="2021-03-31T08:46:50.336" v="3"/>
        <pc:sldMkLst>
          <pc:docMk/>
          <pc:sldMk cId="2331076195" sldId="276"/>
        </pc:sldMkLst>
        <pc:inkChg chg="add">
          <ac:chgData name="Dion Koeze" userId="e94ec3af-731d-432a-9784-b90f2ed5c7cb" providerId="ADAL" clId="{50E465CB-FD9C-47B7-A51E-F8326811177D}" dt="2021-03-31T08:46:50.336" v="3"/>
          <ac:inkMkLst>
            <pc:docMk/>
            <pc:sldMk cId="2331076195" sldId="276"/>
            <ac:inkMk id="6" creationId="{3FFBCCA8-A2B3-4951-91B3-AAD6794986CC}"/>
          </ac:inkMkLst>
        </pc:inkChg>
      </pc:sldChg>
      <pc:sldChg chg="addSp">
        <pc:chgData name="Dion Koeze" userId="e94ec3af-731d-432a-9784-b90f2ed5c7cb" providerId="ADAL" clId="{50E465CB-FD9C-47B7-A51E-F8326811177D}" dt="2021-03-31T08:32:40.400" v="2"/>
        <pc:sldMkLst>
          <pc:docMk/>
          <pc:sldMk cId="928563235" sldId="277"/>
        </pc:sldMkLst>
        <pc:inkChg chg="add">
          <ac:chgData name="Dion Koeze" userId="e94ec3af-731d-432a-9784-b90f2ed5c7cb" providerId="ADAL" clId="{50E465CB-FD9C-47B7-A51E-F8326811177D}" dt="2021-03-31T08:32:40.400" v="2"/>
          <ac:inkMkLst>
            <pc:docMk/>
            <pc:sldMk cId="928563235" sldId="277"/>
            <ac:inkMk id="7" creationId="{795EF9D4-E219-4387-B4E7-FC63FB0E1416}"/>
          </ac:inkMkLst>
        </pc:inkChg>
      </pc:sldChg>
      <pc:sldChg chg="addSp">
        <pc:chgData name="Dion Koeze" userId="e94ec3af-731d-432a-9784-b90f2ed5c7cb" providerId="ADAL" clId="{50E465CB-FD9C-47B7-A51E-F8326811177D}" dt="2021-03-31T08:32:40.400" v="2"/>
        <pc:sldMkLst>
          <pc:docMk/>
          <pc:sldMk cId="1029173276" sldId="279"/>
        </pc:sldMkLst>
        <pc:inkChg chg="add">
          <ac:chgData name="Dion Koeze" userId="e94ec3af-731d-432a-9784-b90f2ed5c7cb" providerId="ADAL" clId="{50E465CB-FD9C-47B7-A51E-F8326811177D}" dt="2021-03-31T08:32:40.400" v="2"/>
          <ac:inkMkLst>
            <pc:docMk/>
            <pc:sldMk cId="1029173276" sldId="279"/>
            <ac:inkMk id="6" creationId="{0DFC83B8-9AA9-4C12-B835-10C8D3312812}"/>
          </ac:inkMkLst>
        </pc:inkChg>
      </pc:sldChg>
      <pc:sldChg chg="addSp delSp">
        <pc:chgData name="Dion Koeze" userId="e94ec3af-731d-432a-9784-b90f2ed5c7cb" providerId="ADAL" clId="{50E465CB-FD9C-47B7-A51E-F8326811177D}" dt="2021-03-31T08:46:50.336" v="3"/>
        <pc:sldMkLst>
          <pc:docMk/>
          <pc:sldMk cId="3904375667" sldId="281"/>
        </pc:sldMkLst>
        <pc:spChg chg="del">
          <ac:chgData name="Dion Koeze" userId="e94ec3af-731d-432a-9784-b90f2ed5c7cb" providerId="ADAL" clId="{50E465CB-FD9C-47B7-A51E-F8326811177D}" dt="2021-03-31T06:33:31.064" v="1" actId="478"/>
          <ac:spMkLst>
            <pc:docMk/>
            <pc:sldMk cId="3904375667" sldId="281"/>
            <ac:spMk id="28" creationId="{1F2CE4C2-6D95-43A0-B688-D862308326D3}"/>
          </ac:spMkLst>
        </pc:spChg>
        <pc:inkChg chg="add">
          <ac:chgData name="Dion Koeze" userId="e94ec3af-731d-432a-9784-b90f2ed5c7cb" providerId="ADAL" clId="{50E465CB-FD9C-47B7-A51E-F8326811177D}" dt="2021-03-31T08:46:50.336" v="3"/>
          <ac:inkMkLst>
            <pc:docMk/>
            <pc:sldMk cId="3904375667" sldId="281"/>
            <ac:inkMk id="3" creationId="{1AF2219D-B149-46BE-8367-F582690B3388}"/>
          </ac:inkMkLst>
        </pc:inkChg>
      </pc:sldChg>
      <pc:sldChg chg="addSp">
        <pc:chgData name="Dion Koeze" userId="e94ec3af-731d-432a-9784-b90f2ed5c7cb" providerId="ADAL" clId="{50E465CB-FD9C-47B7-A51E-F8326811177D}" dt="2021-03-31T08:46:50.336" v="3"/>
        <pc:sldMkLst>
          <pc:docMk/>
          <pc:sldMk cId="4113184054" sldId="283"/>
        </pc:sldMkLst>
        <pc:inkChg chg="add">
          <ac:chgData name="Dion Koeze" userId="e94ec3af-731d-432a-9784-b90f2ed5c7cb" providerId="ADAL" clId="{50E465CB-FD9C-47B7-A51E-F8326811177D}" dt="2021-03-31T08:46:50.336" v="3"/>
          <ac:inkMkLst>
            <pc:docMk/>
            <pc:sldMk cId="4113184054" sldId="283"/>
            <ac:inkMk id="3" creationId="{14562BF1-1830-4860-A158-51FC85C4467C}"/>
          </ac:inkMkLst>
        </pc:inkChg>
      </pc:sldChg>
      <pc:sldChg chg="addSp">
        <pc:chgData name="Dion Koeze" userId="e94ec3af-731d-432a-9784-b90f2ed5c7cb" providerId="ADAL" clId="{50E465CB-FD9C-47B7-A51E-F8326811177D}" dt="2021-03-31T08:46:50.336" v="3"/>
        <pc:sldMkLst>
          <pc:docMk/>
          <pc:sldMk cId="719699387" sldId="284"/>
        </pc:sldMkLst>
        <pc:inkChg chg="add">
          <ac:chgData name="Dion Koeze" userId="e94ec3af-731d-432a-9784-b90f2ed5c7cb" providerId="ADAL" clId="{50E465CB-FD9C-47B7-A51E-F8326811177D}" dt="2021-03-31T08:46:50.336" v="3"/>
          <ac:inkMkLst>
            <pc:docMk/>
            <pc:sldMk cId="719699387" sldId="284"/>
            <ac:inkMk id="3" creationId="{461BD0B3-BB3A-42B6-A5C2-CA32EA6C168F}"/>
          </ac:inkMkLst>
        </pc:inkChg>
      </pc:sldChg>
      <pc:sldChg chg="del">
        <pc:chgData name="Dion Koeze" userId="e94ec3af-731d-432a-9784-b90f2ed5c7cb" providerId="ADAL" clId="{50E465CB-FD9C-47B7-A51E-F8326811177D}" dt="2021-03-29T13:51:32.815" v="0" actId="2696"/>
        <pc:sldMkLst>
          <pc:docMk/>
          <pc:sldMk cId="51983362" sldId="285"/>
        </pc:sldMkLst>
      </pc:sldChg>
    </pc:docChg>
  </pc:docChgLst>
  <pc:docChgLst>
    <pc:chgData name="Alexander Van den Bulck" userId="0b244803-43c8-4fd7-85fd-708016c2e607" providerId="ADAL" clId="{B7D71D08-9323-44B8-80A8-2096889C8D8B}"/>
    <pc:docChg chg="undo custSel addSld delSld modSld">
      <pc:chgData name="Alexander Van den Bulck" userId="0b244803-43c8-4fd7-85fd-708016c2e607" providerId="ADAL" clId="{B7D71D08-9323-44B8-80A8-2096889C8D8B}" dt="2019-03-10T14:01:02.458" v="2430"/>
      <pc:docMkLst>
        <pc:docMk/>
      </pc:docMkLst>
      <pc:sldChg chg="add">
        <pc:chgData name="Alexander Van den Bulck" userId="0b244803-43c8-4fd7-85fd-708016c2e607" providerId="ADAL" clId="{B7D71D08-9323-44B8-80A8-2096889C8D8B}" dt="2019-03-10T14:01:02.458" v="2430"/>
        <pc:sldMkLst>
          <pc:docMk/>
          <pc:sldMk cId="1407374584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6276-6205-41DC-A1BF-C07B4F05ECA0}" type="datetimeFigureOut">
              <a:rPr lang="nl-NL" smtClean="0"/>
              <a:t>31-3-2021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DC2A-F16C-4744-8FEF-EB8C334368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79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09:48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20244 11483 685 0,'0'0'179'16,"0"0"-173"-16,0 0 80 15,0 0-3-15,0 0 4 16,0 0-22-16,0 0 7 15,0 0-18-15,0 0-10 0,0 0 12 16,0 0-18 0,0 0-15-16,0 0-14 0,0 0-9 15,2 0-1-15,3 0 0 16,4 0-1-16,1 0 2 16,2 3 0-16,2 0 1 15,6 0 7-15,1-3-6 16,0 2 2-16,3-2-4 15,2 0 3-15,3 0-5 16,2 0 2-16,9 0-6 16,1-2 4-16,5-7-3 15,4-2-2-15,-1-1 3 16,-6 4-5-16,0 0 6 0,0 2-1 16,0 3 3-16,-5 3-1 15,1 0 0-15,1 0 2 16,5 0 0-16,-9 0 4 15,5 0-5-15,2 0 1 16,-5 0 0-16,2 0 0 16,5 0 0-16,-4 0 0 15,4 0 0-15,-4 0 1 16,6 0-1-16,-3 0 1 16,5 0-1-16,-8 0 0 15,4 0 0-15,1 0 0 16,4 0-1-16,5 0 2 15,-1 0-3-15,6 0 2 16,-5 0 0-16,0 0 1 0,0 0-1 16,-5 5 0-16,6 1 0 15,-3 0 1-15,5-6-2 16,3 2 1-16,-4-2 0 16,3 0-3-16,-3 0 4 15,1 0-2-15,-1 0-3 16,-2-2-6-16,0 2 10 15,-3-2 0-15,-2 2 2 16,-3 0-2-16,1 0-2 16,0 0 2-16,2 0-1 15,5 0-14-15,0 0-1 16,-5 0 6-16,2 0 4 16,-2 0 6-16,-5 0-3 0,-4 0 3 15,5 0 0-15,-1 0 1 16,0 0 1-16,0 0-2 15,1 0-6-15,-1 0-3 16,0 0-11-16,-4-4 7 16,1 2 13-16,2-4 0 15,-4 3-2-15,1 3 2 16,4-5 0-16,2-1 0 16,-3 6-8-16,3-9-7 15,-1 6 3-15,3 1 5 16,1-4 5-16,1 6 1 15,4-3 1-15,2 3-1 0,-2 0-1 16,-3 0 2 0,2 0-2-16,-6 0 4 0,2-3-6 15,3 3 4-15,-1-3 0 16,3 1-2-16,2 2 2 16,-2-3 0-16,2 0 0 15,-2 1 2-15,-2 2-3 16,-1 0 3-16,0 0-2 15,-4 0 0-15,0 0 1 16,0 0 2-16,-1 0-3 16,-2 0 1-16,1 0-1 15,4 0-2-15,0 0 2 16,2 0 0-16,-2 0-2 0,0 0 2 16,-4 0 2-1,-5 0 0-15,3 0-3 0,-3 0 4 16,0 0-3-16,4 0 0 15,1 0-2-15,-1-4 2 16,-3 2 2-16,1 2-2 16,-7-4 0-16,0 2-1 15,-2 2 1-15,-3 0 5 16,-5 0-3-16,4 0 0 16,-8 0-2-16,-3 0 1 15,2 0-2-15,-8 0 1 16,-2 0-3-16,-10 0-8 15,-1 2-24-15,0-2-100 16,0 0-233-16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43:1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8949 10704 460 0,'0'0'68'0,"0"0"32"16,0 0 58-16,0 0-42 16,0 0-34-16,0 0-57 15,0 0-2-15,0 56 17 16,0-44 17-16,0 2-10 15,0 0-16-15,0-3 7 16,0 9 1-16,0-2-9 16,0 1 2-16,0 1-13 15,-2 0-1-15,-1 0-2 16,1-6-14-16,2-1 6 16,0-1 0-16,0-4-5 0,0-2 4 15,0 2-7-15,0-5 0 16,0 2-3-16,0-1 3 15,0-2-3-15,0-2-1 16,10 0-3-16,2 0 6 16,2 0 0-16,10 0 1 15,-3-6-1-15,1-2 0 16,8 0 1-16,-1-1 0 16,2 1 2-16,0-1-2 15,3 4 0-15,3-1 0 16,-1 6 0-16,3-6 0 15,3 0 0-15,1 2-1 16,-2-6-1-16,9 2 0 16,-3 0-10-16,-1 5 6 0,8-6 6 15,1 1 10-15,1-1-8 16,6-2 5-16,4 0 9 16,-1-1-13-16,4-2-3 15,2 0 2-15,-4 3-1 16,4 0 2-16,-1 0 0 15,1 5 11-15,-6 3-10 16,6 0 3-16,-4 1-2 16,-1-4-3-16,-3 6 5 15,-6 0-5-15,4 0-1 16,-6 0 4-16,2-6-3 16,-2 4 5-16,0-2-7 15,-4-2 1-15,-1 4 3 16,0 2 0-16,-3 0 4 0,-2 0-5 15,-1 0 0-15,3 0 0 16,-2 0-3-16,1 0 1 16,-1 0 0-16,-4 0-1 15,1 0 2-15,-3 0-2 16,1 0 1-16,1 2 0 16,-1 4 2-16,0-2-1 15,-4-2 5-15,3 4-6 16,-2-4 1-16,-6 4-2 15,0-3 0-15,-2 0 0 16,0-3 0-16,-3 2 0 0,-5 2 0 16,4-4-1-1,0 2 1-15,-5-2 0 0,4 3 2 16,-1 0-4-16,-3 0 2 16,-1 0 0-16,6-1 0 15,-3 4 0-15,2-3 0 16,0 5 0-16,2-5 1 15,-5 2-1-15,8 1 1 16,-3 0-1-16,0 0 1 16,5 0-1-16,-2-4 1 15,7 2-1-15,-1-2 0 16,1-2 0-16,3 0 0 16,-2 0 0-16,7 0 0 15,3 0 0-15,-2 0 0 16,-1 0 1-16,3 0 1 0,3 0-1 15,5 0-1-15,-3 0 1 16,4 0-3-16,0 0 2 16,-1 0 0-16,-5 0 0 15,5 2 0-15,0 2 0 16,-3-2 0-16,4 4 0 16,0 0 4-16,-1 2-2 15,0 1 3-15,0-4 1 16,5 1-5-16,2-3 0 15,4-3-1-15,-1 0-5 16,2 0 5-16,2 0-3 16,2 0 3-16,0 0 0 0,-4 0 0 15,2 0 0-15,1 0 0 16,-8 0 0-16,4 0-3 16,-4 8 4-16,1-6-1 15,-1 8 0-15,-1-4 2 16,-4-2-2-16,-2 2 0 15,-2 0 0-15,-1 0 0 16,-2-1 2-16,0 1-2 16,-4 0 0-16,1 2 1 15,-2-2-1-15,-1 0 0 16,3-1 1-16,3-2-2 16,5-1 1-16,5-2 0 15,-3 0-2-15,3 0-2 0,-3 0 4 16,3 0-1-16,4 0 1 15,-7-5-5-15,5 5 8 16,-2-3-3-16,4 1 0 16,-2 2 1-16,-2-4-1 15,1 4 0-15,-1 0 0 16,0 0 0-16,-3 0 0 16,3 0 0-16,-3 0 0 15,2 0 0-15,3 0 2 16,3 0-2-16,6 0 0 15,-4 0 0-15,-1 0-1 16,-3 0 1-16,-2-2 0 0,-5 2 0 16,10 0-3-1,-6 0 3-15,0 0 0 0,1 0-1 16,-4 0 1-16,-1 2 0 16,3 7-1-16,-4-4 1 15,2 1-1-15,0-2 1 16,1-2-5-16,-1 0 4 15,5 2-5-15,7-4 4 16,2 0-4-16,-4 0 2 16,2 0 2-16,-7 0 1 15,-2 0 0-15,0 0 1 16,-3 0-2-16,4 0 4 16,-3 0-6-16,-1 0 9 0,0 0-8 15,1 0 3 1,-1 0 0-16,4 0 2 0,1 0-2 15,-4 0 2-15,2 0-4 16,-6 6 4-16,1-4-3 16,0 4 1-16,0 0 0 15,2 2 0-15,-2-2 1 16,-1-1-1-16,-6 1 0 16,2 2-1-16,0-2-2 15,-4 0 3-15,8-4-3 16,-3 1-2-16,1 0 5 15,-2 3-2-15,3 0 1 16,-6-2 1-16,3 6 0 16,-4 0 0-16,4 2-1 0,0 2 1 15,-2-3-1-15,1 1 1 16,1-2 2-16,-4 2-2 16,-1 0 0-16,-4-7 0 15,1 4 3-15,-3-7-4 16,3 1 1-16,-3 0 0 15,1-3-2-15,-9 0-6 16,3 0 6-16,-8 0 0 16,-5 0-8-16,5-3 10 15,-13 0-1-15,-1 1-6 16,2-1 7-16,-9 0-4 0,1 0 4 16,-1 0-2-1,0 1 2-15,0 2-2 0,4-4 2 16,-2 4 0-1,6-2 0-15,3-1 0 0,-1 0 0 16,1 1 0 0,3-2 0-16,-4-2-1 0,1 6 1 15,-6 0-2-15,9 0 2 16,-9 0 0-16,-3 0-2 16,2 0 2-16,-2 0 0 15,1 0 6-15,-1 0-3 16,-1 0 3-16,2 0 0 15,2 0-2-15,-1 0 2 16,1 0-6-16,-3 0 0 0,2 0 2 16,-2 0-1-1,-2 0-1-15,0 0 0 0,-1 0 0 16,-3 0 3-16,3 0-3 16,-4 0 1-16,0 0 3 15,0-2-4-15,0-4 7 16,0 0 9-16,2-8-8 15,1 1 0-15,7-5 2 16,-1-6-4-16,-4-5-1 16,2-2 1-16,2-2 1 15,-4-2-3-15,2 7 6 16,-4 0 4-16,-1 2-5 16,-2 7-1-16,0 1-3 0,0 2-4 15,0 2-2-15,0 0 1 16,0 2-9-16,0 7-14 15,-12 5-22-15,-2 0-97 16,-3 25-193-16</inkml:trace>
  <inkml:trace contextRef="#ctx0" brushRef="#br0" timeOffset="55620.67">22473 10952 822 0,'0'0'147'0,"0"0"-136"15,0 0 132-15,0 0 10 16,0 0-79-16,0 0-40 16,0 0-7-16,0-30 19 15,-3 30 1-15,1 0-20 0,-2 0 1 16,4 0-2-16,0 0-9 15,-1 0 0-15,1 0-16 16,-4 10 2-16,3 5-3 16,1 2-2-16,0-3 1 15,0-3 0-15,5 1-7 16,2-6 2-16,3-4-10 16,-1 0-14-16,3-2-5 15,-4 0-16-15,-1-2 19 16,2-10 8-16,-9 2 0 15,0-5 13-15,0 1 1 16,0 3 10-16,-9 0 6 0,-6 5 3 16,3-2 4-16,-4 8 19 15,2 0-3-15,0 0-6 16,2 0-11-16,4 6 6 16,1 8 6-16,3 2-14 15,4 4-6-15,0-1-4 16,6-1 2-16,7-2-4 15,3-4 2-15,-1-6-3 16,1-1 1-16,-2-5-11 16,-2 0-6-16,-2 0 4 15,-1-8-3-15,-1-7 17 16,-6-5-2-16,-2 1 3 16,0-1 1-16,-2 0 0 15,-11 4 3-15,2 2 3 16,-3 4 3-16,2 8 22 0,2 2-7 15,1 0-2-15,3 0-8 16,-3 14-9-16,9 0 3 16,0-2-6-16,0-1-1 15,0-5-4-15,9-1 1 16,6-2-7-16,-3-3-3 16,2 0-21-16,-4 0 6 15,-5 0 18-15,-3 0-8 16,-2 0 12-16,0 0 1 15,0 0-1-15,0 12-67 0,0 8-198 16,-12 4-87 0</inkml:trace>
  <inkml:trace contextRef="#ctx0" brushRef="#br0" timeOffset="58185.29">21212 15140 1260 0,'0'0'0'16,"0"0"45"-16,0 0 50 16,0 0-68-16,0 0 0 15,0 0-7-15,0 0-6 16,-15 0-1-16,15 0-8 16,0 12 8-16,0 10 3 15,10 9 1-15,4 3 3 0,1 0-10 16,4-3-10-16,4-3 6 15,4-5-5-15,4-1 1 16,5-2-2-16,6 0 2 16,6-3 4-16,5-3-6 15,13-2 0-15,4-2 2 16,10 2-1-16,2-6-1 16,4 2 0-16,-1-2 0 15,6 2-2-15,-5-2-2 16,4 2-5-16,-4-2 0 15,0 3-9-15,-3-4 5 16,3 1 0-16,3-1-15 16,1-1 28-16,3-2 1 15,7-2 0-15,2 0 3 0,8 0-2 16,-7 0-2-16,6-8 0 16,-6-6 5-16,-1-6-4 15,1 1 2-15,-6-7-1 16,-4-5 10-16,-4-1-12 15,-3-2 2-15,-5-2-1 16,-5-1 3-16,-5-2-4 16,-9 3 0-16,-12 4 0 15,-16 7-1-15,-13 7-1 16,-7 4 2-16,-9 8-1 16,-4-2 4-16,3 0-3 15,-4 0 0-15,0-4 0 16,2 1 1-16,1 0 2 0,-1 0-2 15,1 3-1-15,-1 2 1 16,1 2-3-16,-1 2 2 16,-2 2 0-16,0 0 3 15,0 0-1-15,0 0 1 16,0 0 8-16,0 0-1 16,-5 0 23-16,-7 0-18 15,-12 2-13-15,-2 4 14 16,-10 2-14-16,-4 4 0 15,-1-4 11-15,-4 7-10 16,4-1 13-16,3 0-4 16,7 0-1-16,10 0 6 0,2-6-16 15,12-2 2-15,2 0-1 16,2-6 1-16,3 0-6 16,0 0 1-16,5 0-9 15,19-12-1-15,5-4 8 16,9-8 3-16,7 0 1 15,1 1-6-15,8 1 4 16,-8 2 0-16,-1 2-9 16,-9 7 4-16,-6 3-4 15,-10 5 10-15,-1 0 1 16,-3 3 0-16,-6 0-3 16,0 3 3-16,1 11 0 0,-6 3 6 15,0 6-4-15,-3 5 10 16,-2 3 8-16,0 5-9 15,0 1 5-15,-2 5-5 16,-8-2-3-16,1-1 7 16,4-7-13-16,3-7 0 15,-1-5-2-15,3-8-7 16,0-2-21-16,5-4-55 16,10-6-147-16,-1-8-1174 15</inkml:trace>
  <inkml:trace contextRef="#ctx0" brushRef="#br0" timeOffset="61094.97">26635 15233 1041 0,'0'0'70'15,"0"0"-65"-15,0 0 110 16,0 0-1-16,0 0-44 15,0 0-40-15,-7-8-7 16,7 6-2-16,2 2-14 16,13-4 11-16,6-2-11 15,3 4 3-15,5 0-5 0,-1-2-4 16,1 2 0-16,0-1-1 16,-3 0 0-16,-5 3-1 15,-7 0-23-15,-2 0-39 16,-7 0-43-16,-5 3-164 15</inkml:trace>
  <inkml:trace contextRef="#ctx0" brushRef="#br0" timeOffset="67400.14">29274 10461 695 0,'0'0'503'0,"0"0"-497"15,0 0 54-15,0 0 77 16,0 0-66-16,0 0-42 16,0 0-15-16,0 0 7 15,0 0-7-15,3 0 2 16,8 0 13-16,-1 0-12 16,-1 0-1-16,6 0-4 15,1 0-10-15,4 4 1 16,6-4-3-16,0 0 0 15,3 2-2-15,1 0 1 0,-3 4-10 16,-1 0-8 0,-2 0-20-16,-3-4-37 0,-6 2-101 15,-6-4-546-15</inkml:trace>
  <inkml:trace contextRef="#ctx0" brushRef="#br0" timeOffset="68329.67">29219 11393 1089 0,'0'0'229'0,"0"0"-219"16,0 0 19-16,0 0 76 15,0 0-55-15,0 0-40 16,12 0-8-16,10 0 24 16,7 0-13-16,2 0-2 15,0 0-5-15,2-6-5 16,-7 0 0-16,2 0-1 16,-4 2-9-16,-5-2-17 0,-4 0-55 15,-10 6-109-15,-5 0-567 16</inkml:trace>
  <inkml:trace contextRef="#ctx0" brushRef="#br0" timeOffset="70076.1">29298 12372 1277 0,'0'0'0'0,"0"0"23"16,0 0-23-16,0 0 43 15,0 0-13-15,90 17-17 16,-63-11-11-16,4 0 2 16,2-4-4-16,-2 4-18 15,-5-4-85-15,-6 4-203 16</inkml:trace>
  <inkml:trace contextRef="#ctx0" brushRef="#br0" timeOffset="73552.48">31081 12514 502 0,'0'0'93'0,"0"0"76"15,0 0 23 1,0 0-59-16,0 0-21 0,0 0-16 16,0 0-28-16,12-26-17 15,-12 23-9-15,0-2-21 16,3-1-8-16,-3 0-7 15,0-2 3-15,0-1 10 16,0-2-4-16,0 2 4 16,-3-1-7-16,-4-6-11 15,-7 6 6-15,4-2-2 16,-6 1-3-16,1 3 11 16,-4-1-12-16,2 0 3 0,-2 4 2 15,0 0-2 1,2 1 3-16,-2 4 5 0,-2 0-6 15,0 0 11-15,-3 0-16 16,-5 6 0-16,-7 6 1 16,-4 2 0-16,2 3 1 15,-5 3 3-15,-3 0-3 16,-1-1 8-16,2 3-7 16,6 4 14-16,6 0-7 15,5 7-5-15,8 7 2 16,4 5-6-16,4 5-2 15,9 9 4-15,3 7-3 16,8-5-1-16,15 2 0 16,8-10 2-16,8-7-2 15,11-7 0-15,11-8 2 0,6-8-8 16,9-9-1-16,-1-12-3 16,5-2-2-16,-10-14-5 15,-4-11 6-15,-9-6 0 16,-11-8 1-16,-8-4 9 15,-10-7 0-15,-9 1 1 16,-11-5 2-16,-8 1-1 16,0 3 1-16,-22-1-2 15,-9 3-3-15,-11 3-6 16,-4 5-84-16,-4 7-127 16,0 13-288-16</inkml:trace>
  <inkml:trace contextRef="#ctx0" brushRef="#br0" timeOffset="76259.36">2746 11588 1020 0,'0'0'65'16,"0"0"-50"-16,0 0 100 16,0 0-13-16,0 0-52 15,0 0-30-15,0 0 22 0,0 0-2 16,0 0-1-1,0 0 0-15,0 0-6 0,0 0-1 16,0 0-12-16,0 0-4 16,0 0 3-16,0 0-6 15,0 0-3-15,0 0 1 16,0 0-2-16,0 0 2 16,0 0 4-16,0 0-7 15,0 0 9-15,0 0-5 16,-5 2 4-16,-11 4-9 15,-8 2-4-15,-2 0-3 16,-3 2 0-16,-12 0 0 16,1 2-1-16,-7 2 2 15,1-3-1-15,-2 3 2 16,1-2-1-16,2-6 1 16,4-2-2-16,10 0 0 15,-9 2 3-15,15-6-3 0,0 2 0 16,8 2 1-16,-2-4 1 15,9 2-2-15,5-2 0 16,0 0 1-16,1 0 2 16,4 0-3-16,0 0 0 15,-2 0-1-15,2 0 3 16,0 0-2-16,0 0 0 16,0 0 0-16,0 0-3 15,0 0 3-15,0 0-3 16,0 0-1-16,0 0-11 0,0 0-5 15,0 0-10-15,0-8-1 16,-3-4-15-16,-2-5 3 16,3-3 20-16,-1 4 0 15,1 2 4-15,2 2 9 16,0 0 5-16,-3 8 5 16,3-2 4-16,0 2 1 15,-2 2 8-15,2-1 12 16,-5 0-3-16,5 1 1 15,-4-1 2-15,-1 0-6 16,0 0-2-16,0 3-10 16,-6 0 0-16,1 0 6 15,1 0-10-15,-6 0 1 0,3 3 1 16,-2 8-2 0,-1 0 2-16,-1 3-3 0,2 0 0 15,4-2-2-15,3 2 3 16,2-3 0-16,1 1-3 15,-1-1 2-15,5 2-2 16,0-1 0-16,0 2-1 16,0-2 1-16,0 2-2 15,0-3 2-15,9 1 0 16,-4-2 1-16,5 2-4 16,-3-4 2-16,7-2-3 15,2 0 3-15,4-6-16 16,1 0 11-16,3 0-5 15,2-6-8-15,0-6-2 0,-2 4-36 16,-4-3-17-16,1 6-47 16,-7-1-259-16</inkml:trace>
  <inkml:trace contextRef="#ctx0" brushRef="#br0" timeOffset="153298.73">21302 11367 472 0,'0'0'276'0,"0"0"-274"16,0 0 1-16,0 0 136 15,0 0-4-15,0 0-54 16,0 0-33-16,0 0-45 16,0 0-1-16,0 0-2 15,0 0-36-15,0 0 4 16,-5 0-22-16,-1 0-9 16,6 0 56-16,-3 0-29 15,1 0 36-15,2 0 6 16,0 0 7-16,0 0 56 15,0 0-3-15,0 0-9 0,0 0 17 16,0 0-27-16,0 0 10 16,0 0-6-16,0 0-29 15,0 0 3-15,0 0-25 16,5 0 5-16,11 0 15 16,3 0-10-16,3 0 1 15,2 0 5-15,2 0-13 16,-2 0 14-16,-1-2-17 15,1-4 0-15,-4 2 2 16,-1 4 1-16,-3-2-3 16,-2 2 0-16,-7 0-3 15,-2 0 0-15,-2 0-30 16,-3 0-38-16,0 0-68 16,0 6-239-16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52:57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 14469 585 0,'0'0'98'16,"0"0"-17"-16,0 0 73 16,0 0 0-16,0 0-48 15,0 0-35-15,0 0-23 16,0 0-18-16,-26 0 13 16,23 0 4-16,1 0-11 15,2 0 2-15,-4 0-9 16,-1 0 0-16,5 0-1 15,0 0-12-15,0 0 5 0,0 0-5 16,0 0-10-16,0 0 2 16,0 0-8-16,0 0-2 15,0 0 1-15,0 0-5 16,0 0 2-16,9 0-3 16,12 0 7-16,-1 0-3 15,6 0 3-15,0 0 0 16,3-3 0-16,2-3 3 15,0 4-4-15,-2-4 1 16,1 4 0-16,-4-4 0 16,-1 2 0-16,0 2 0 15,-10 2 0-15,1-2-2 16,-6 2 1-16,0-4 0 0,-5 4-3 16,-5 0 1-16,6 0-5 15,-6-2-9-15,0-2 1 16,0 4-11-16,0-2 5 15,0-4-3-15,0-2 19 16,-6-1-5-16,-4-2 11 16,0 0 0-16,-4 2-4 15,2-2 8-15,2 3-2 16,-4-2-2-16,3 6 2 16,1 0 7-16,10 2 0 15,-5 2 13-15,5 0 1 16,0 0-9-16,0 0 5 15,0 0-11-15,0 0-8 16,0 0 0-16,0 0-4 0,0 0-1 16,15 2 4-16,10 4 2 15,-3-4 7-15,2 4-4 16,5-2-3-16,-3 2 3 16,0-4-3-16,-2 4-1 15,-2-1 0-15,-3 1 0 16,-3 2-1-16,-6-2 1 15,-5 0 0-15,-1-1 11 16,-4 4-4-16,0 1 7 16,0 2 6-16,0 6-9 15,-4 1 10-15,-6 1-9 16,-5-4-7-16,-1-2 5 16,6 1-8-16,-6-6-2 0,2-1 0 15,4-6-4-15,0 2-3 16,5-4-21-16,-1 0-31 15,1 0-54-15,2 0-165 16</inkml:trace>
  <inkml:trace contextRef="#ctx0" brushRef="#br0" timeOffset="3888.7">7628 14879 237 0,'0'0'77'16,"0"0"33"-16,0 0 54 16,0 0 9-16,0 0-36 15,0 0-79-15,0 0 25 16,-5 0 16-16,5 0-11 16,0 0-7-16,0 0-13 15,0 0-16-15,0 0-7 16,0 0-12-16,0 0 3 0,0 0-8 15,0 0-10 1,0 0 7-16,0 0-9 0,0 0 0 16,0 10 5-16,0 16-14 15,-4 11 0-15,2 2-7 16,-1 1-2-16,3-6 1 16,0-1 1-16,0-7-1 15,0 2 0-15,0-8-8 16,0-6 1-16,0-6-12 15,0-8-24-15,0 0-34 16,-5 0-104-16,-6-8-167 16</inkml:trace>
  <inkml:trace contextRef="#ctx0" brushRef="#br0" timeOffset="4422.43">7536 14844 728 0,'0'0'68'0,"0"0"-13"15,0 0 96-15,0 0-9 0,0 0-52 16,0 0-34-16,-8 0-12 16,8 0 8-16,0 0-5 15,0 0-8-15,0 0-8 16,0 0-18-16,0 0-2 16,0 0-9-16,0 0-2 15,0 0-1-15,0-3-9 16,0-5 4-16,19-6 4 15,-4-3 3-15,2 1-1 16,2-4 1-16,-3 2 1 16,-1-1 2-16,-1 5-4 15,-7 6 0-15,-2 2 5 0,-1 6-5 16,-4 0 15-16,0 0 16 16,0 0-9-16,0 0 10 15,0 0-4-15,0 2-6 16,0 10-4-16,0 4-17 15,0 4 1-15,1-1-2 16,8 1-3-16,-4 6-13 16,6-1-31-16,4 1-18 15,1-10-62-15,-6-4-274 16</inkml:trace>
  <inkml:trace contextRef="#ctx0" brushRef="#br0" timeOffset="13285.61">9054 14774 750 0,'0'0'42'0,"0"0"-27"16,0 0 80-16,0 0 26 16,0 0-24-16,0 0-55 15,0 0-28-15,0-4 15 16,0 4 4-16,0 0 15 16,0 0 0-16,0 0-12 0,0 0 20 15,0 0-23 1,0 0-8-16,0 0-10 0,0 10-13 15,0 10-2-15,0-1 0 16,0 6 1-16,0 4-1 16,0-7 0-16,5 6 0 15,0-5-1-15,-5-1 4 16,5-4-3-16,1-4 0 16,-3-9-2-16,2 3-4 15,-3-4 2-15,1-4-7 16,-1 2 3-16,7 1-15 15,-2 0 19-15,6-3 3 16,-2 0 0-16,-1 0-2 16,9 2 3-16,-7 2 0 0,7-4-2 15,2 2 4-15,3-2-2 16,3 0 0-16,3 0 2 16,4 0 4-16,-3 0-5 15,9-8 1-15,-4 2 9 16,5 0-11-16,-1 1 5 15,6 2-5-15,-1 0 2 16,2-2 1-16,-2 2-3 16,-1-3 0-16,3 4 0 15,-2-4 0-15,5 0 0 16,0 0 0-16,1 4 2 16,1-4 1-16,-2 4-3 15,0-4 0-15,-5 2 1 16,-9 2 2-16,5-1 3 15,-6 0 1-15,9 3-6 0,-8 0 8 16,9 0-9-16,-3 0 0 16,-6-2 2-16,-2-2-1 15,1 4 0-15,-4-2-1 16,3 2 1-16,-1 0 3 16,-4 0-2-16,2 0-1 15,-2 0 7-15,6 0-6 16,-4 0 3-16,-2 0-5 15,-1 0 4-15,-4 0-6 16,5 0 2-16,-3 0 0 0,-5 0 0 16,5 0 4-16,-8 0-4 15,3 0 0-15,-5 0 3 16,3 0-1-16,1 0 0 16,1 0 0-16,0 0 0 15,3 0 1-15,-4 0-3 16,1-3 0-16,0 3 1 15,-2-3-2-15,-2 3 1 16,2-3 0-16,-4 3 1 16,1 0 1-16,-2 0-2 15,-4 0 0-15,2 0 0 16,-3 0 3-16,-4 0-3 16,5 0 0-16,-5 0-1 0,0 0 4 15,1 0-3 1,-3 0 0-16,2 0 0 0,-5 0 0 15,2 0 0-15,1-3 0 16,-3 1 0-16,0 2-2 16,0-6 2-16,0 1 8 15,0-7-7-15,0-4 10 16,0-2-11-16,0-4 0 16,-8 5 1-16,3 3 5 15,-6 2-6-15,6 4 0 16,5 0 2-16,-5 2-2 15,5 2 0-15,0 4-4 0,0 0-4 16,0 0-45 0,0 0-53-16,0 0-114 0,0 0-450 15</inkml:trace>
  <inkml:trace contextRef="#ctx0" brushRef="#br0" timeOffset="19217.89">30371 8842 22 0,'0'0'521'15,"0"0"-493"-15,0 0-2 16,0-88 125-16,0 69-33 16,0-7-28-16,0 6 33 15,0 3-37-15,0 3-25 16,0 8 30-16,0 4-29 0,0 2-17 16,0 0-24-1,0 0-21-15,0 8-2 0,0 26 2 16,0 13 14-16,4 16 34 15,1 10-40-15,-2 4-1 16,-1-1 0-16,-2-3-4 16,0-6-2-16,0-4-1 15,0-12-6-15,0-12 5 16,-2-4-22-16,-1-13-27 16,1-11-58-16,-5-5-153 15,2-6-236-15</inkml:trace>
  <inkml:trace contextRef="#ctx0" brushRef="#br0" timeOffset="19489.04">30178 9273 822 0,'0'0'117'0,"0"0"-115"16,35 102 73-16,-11-60-9 15,2 0 10-15,1-5-6 16,1-3-40-16,-2-8 13 16,-1-9-11-16,0-7-6 15,-3-6-5-15,2-4-20 0,2-6 1 16,0-22 2 0,3-11-4-16,-3-7-6 0,-2-3 0 15,-12 5-22 1,-7-1 11-16,-5 14-134 0,-7 11-548 15</inkml:trace>
  <inkml:trace contextRef="#ctx0" brushRef="#br0" timeOffset="23028.26">3862 14664 259 0,'0'0'182'15,"0"0"-182"-15,0 0 0 0,0 0 92 16,0 0 63-16,0 0-55 16,0 3-52-16,0-3-14 15,0 0 31-15,0 0-20 16,0 0-23-16,0 0-18 15,0 0-4-15,0 2-7 16,0 1-40-16,0 2-1 16,0 1 38-16,0-2 6 15,0-2 4-15,0 0 24 16,0-2 23-16,0 0 15 0,0 4 0 16,0-4-6-16,0 0 7 15,0 0-32-15,0 0-11 16,0 0-2-16,0 0-16 15,2 0 6-15,8 0-3 16,4 0 7-16,1 0 11 16,6 0-13-16,3 0 10 15,-3 0 5-15,5 0-15 16,0 0 2-16,-2 0-10 16,-4 0-1-16,1 2 4 15,-5-2-5-15,-6 4 0 16,-5-4 0-16,-2 0 1 15,-3 0-3-15,0 0 1 16,0 0-19-16,0 0-31 16,0 0-137-16,0 10-329 0</inkml:trace>
  <inkml:trace contextRef="#ctx0" brushRef="#br0" timeOffset="30628.65">5213 16518 607 0,'0'0'465'15,"0"0"-463"-15,0 0 5 16,0 0 50-16,0 0 69 16,0 0-55-16,0 0-46 15,0 0-22-15,-6 0 14 16,6 0-2-16,0 0-1 15,0 0-5-15,0 0-6 16,0 0 0-16,0 0-3 16,16 0 2-16,3 0 5 15,2 0 6-15,-1 0-7 0,6 0-1 16,-7 0-5-16,3 0 0 16,-3 0 1-16,-3 0 1 15,-2 0-4-15,-7 0-6 16,1 0-25-16,-3 0-34 15,2 0-98-15,-7 6-330 16</inkml:trace>
  <inkml:trace contextRef="#ctx0" brushRef="#br0" timeOffset="46642.04">23264 15454 1014 0,'0'0'151'16,"0"0"-140"-16,0 0-11 16,0 0 44-16,-93 42-19 15,63-34-15-15,-1-4 35 16,0-2-5-16,2-2 3 15,0 0 22-15,1 0-20 0,-4 0-23 16,4-8 5 0,-6 0-9-16,-3-4-5 0,-2 0-6 15,-8 4-7-15,-6 0 8 16,-4 5-8-16,-3 0 9 16,-2 0 0-16,-4 3-8 15,-10 0 4-15,2 0-2 16,-3 0-3-16,-4 0 9 15,0 3-5-15,0-3 0 16,-5 0 6-16,-7 0-3 16,1 0 3-16,-1-5-5 15,2-1-4-15,0-2 5 16,-4-4-6-16,4 4 1 16,-4-4 7-16,-1-2-7 0,-1-2 3 15,6-1 0 1,-6-3-2-16,-3-2 2 0,-1-2-4 15,4 2 1-15,-3-7 7 16,9 5-7-16,0-8 2 16,5-1-3-16,-6-4 3 15,3 0-1-15,1-2-2 16,-3-1 0-16,-4-3 10 16,9 2-8-16,-9-5 7 15,2 1-1-15,-3-1-7 16,-3-1 7-16,6-4-8 15,4 1 1-15,3-2-2 16,-2-1 1-16,2-4 0 0,-4 1 6 16,4-1-5-16,-4 1 15 15,3 3-6-15,-5 2-9 16,-2-3 5-16,-3 3-5 16,-5-2-1-16,3-1 0 15,-3 6 4-15,2 3-6 16,2 0 2-16,-2 3 0 15,-2-3 7-15,1-1-6 16,-1 4 1-16,-1-3-2 16,-1 0 2-16,-1-1 1 15,-5-1-3-15,7-2 0 16,-2 1-2-16,3-2 1 0,2 1 1 16,-2-1-1-16,6 1 3 15,-4 2 0-15,2-1-2 16,-6 0 0-16,6 0 2 15,-2-2 0-15,-5 1-1 16,2 3-1-16,1 2 1 16,-1 5-2-16,5-1 1 15,1 1 0-15,-8 5-4 16,10-3 8-16,-3 0-3 16,-2 3-1-16,4-2 2 15,-1 2 3-15,1-3-5 16,-4 3 2-16,0 0-1 15,4 1-1-15,-3 1 0 0,5-1-1 16,-1 1 1 0,-1 4-1-16,2-3 1 0,-5 5 0 15,2 2 0-15,-3-2 2 16,7 1-2-16,-7 1 0 16,6 0 3-16,-3 1-2 15,6 1-1-15,-1-2-1 16,6 5-1-16,0-3 1 15,2 2 1-15,3 0 0 16,-2 3 2-16,-1 0-4 16,1 3 2-16,-1 3 0 15,1-1-3-15,-1 6 7 16,1-2-4-16,-2 0 0 16,-1 2 1-16,11 0-2 0,4 4 1 15,-5-1-1 1,9 0-1-16,-4 3-2 0,2 0 4 15,2 0-1-15,2 0 3 16,1 0-4-16,-3 0 2 16,10 3 0-16,-3 6-1 15,5 1 2-15,5 4-1 16,3 1 0-16,-1-1 3 16,7 0-7-16,1-2 4 15,4 2 0-15,0 2-2 16,6-4 2-16,-1 2 0 15,12-3-1-15,4-2 1 16,-1-1-3-16,9-3 3 16,-1 1-1-16,3 0-2 0,-1 2 2 15,1-2 0-15,-5 2 0 16,7 1 1-16,-3 5-4 16,-1-3 2-16,-1 4-3 15,1-1 4-15,-2 2-4 16,-1 2 4-16,0-2 0 15,-6 7-2-15,2-3 0 16,-3 0 2-16,2 2 1 16,-4-2-4-16,-5 3 4 15,3-1 0-15,-5 0 0 16,11 1 0-16,-4-3-2 0,1 0 2 16,3 2 0-1,-4-2-1-15,5 3 1 0,-1-1 0 16,-1 1 0-16,1 2 2 15,-1 0-4-15,6 1 2 16,-4-1 0-16,4 1-2 16,-2 4 3-16,1-4-1 15,3 5 0-15,-3-3 4 16,6 6-6-16,0 3 2 16,-4 3 0-16,4 1-1 15,0 3 2-15,3 1-1 16,-1-3 0-16,1-3 1 15,-1-2 0-15,1-3-1 0,2 0 0 16,-3-4-2 0,3 5 5-16,-2-5-3 0,-2 2 0 15,4-4 1-15,-1-3-1 16,-3 1 0-16,3 2 0 16,-5 3-2-16,-2 5 4 15,3 1-2-15,-1 0 0 16,-4 3 2-16,5-6-1 15,0-1-1-15,0-5 0 16,1-2-2-16,-1-9 2 16,5 0 0-16,-5-9 0 15,5-2-3-15,-2-6 3 0,2 0-6 16,0 0-1 0,0 0 7-16,0 0-8 0,0 0 1 15,0-6-17-15,0-2 4 16,-3-4 19-16,1-8 2 15,-2-2-1-15,4 0 3 16,-5-7-1-16,5 1-2 16,-1 0 2-16,-3 3-1 15,-1 1 5-15,5 2-2 16,0 2-4-16,-5 3 3 16,0 3 0-16,5 4-2 15,-6 4 2-15,6 2-2 16,0 2 7-16,0 2-1 15,0 0-4-15,0 0 11 16,0 0-13-16,0 2 1 0,0 10-2 16,0 5-1-16,0 14-1 15,11 8 2-15,-1 7 0 16,4-1 0-16,1-3 2 16,1 1-2-16,-1-7 0 15,4-7 3-15,-7-1-4 16,4-12 1-16,-1-4-1 15,-1-7-2-15,-3-2 3 16,4-3-3-16,-1 0-3 16,1-16 6-16,1-8 0 15,-1-6 1-15,1-4 0 16,-6 3 2-16,-1 5-2 0,-4 7-1 16,-3 7 0-16,3 4-2 15,-2 0 1-15,-1 4-12 16,3 2-22-16,-1 0-25 15,6-2-44-15,-5 2-62 16,0 2-147-16,-5 0-602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58:39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10050 14616 757 0,'0'0'264'0,"0"0"-262"15,0 0 89-15,0 0 38 16,0 0-58-16,0 0-4 15,0 0-12-15,-4 79-8 16,2-59-18-16,2-4-8 16,0 1 4-16,0-3-10 15,0-6-12-15,-3-2 1 16,3-2-3-16,0-2 1 16,0-2-2-16,0 4 0 0,0-2-2 15,9-2-3-15,6 0-2 16,14 0 1-16,-1 0-2 15,-4 0 5-15,11 0 1 16,-10 0 1-16,10 6 1 16,-9 5 1-16,0 6-1 15,-1 2 6-15,-4 4 2 16,-2 2 5-16,-9-2 0 16,-5-1 6-16,-5 4 8 15,0-4-6-15,0 1-1 16,-5-1 0-16,-10-2-9 15,-1-2-5-15,-3-7-3 16,-6-3-2-16,6-5-1 16,-9-3-11-16,-1-6-23 15,-2-18-25-15,-4-14-41 0,4-1-46 16,5-9-140-16,2-1-415 16</inkml:trace>
  <inkml:trace contextRef="#ctx0" brushRef="#br0" timeOffset="225.68">9984 14618 876 0,'0'0'163'16,"0"0"-85"-16,0 0 88 15,0 0-66-15,0 0-71 0,0 0-29 16,36-6 5-16,-10 4 5 15,9 0-9-15,-1-4-1 16,2 2-2-16,-1 4-17 16,-4-2-48-16,3 2-94 15,-6-3-330-15</inkml:trace>
  <inkml:trace contextRef="#ctx0" brushRef="#br0" timeOffset="763.99">10875 14675 161 0,'0'0'920'0,"0"0"-917"16,0 0 26-16,0 0 108 16,0 0-40-16,0 0-37 15,-93-11-11-15,69 14-10 0,8 11 0 16,-5 6-12 0,6 8-14-16,-1 3 10 0,3 9-9 15,8-1-4-15,5 3-5 16,5-5-5-16,15-3-1 15,11-9-3-15,7-5 2 16,5-12-6-16,7-2-15 16,0-6 2-16,2-6-5 15,-2-8 3-15,-11-9 10 16,-4 1 0-16,-9-1 10 16,-11-2 1-16,-4 0 4 15,-6-1 6-15,-5-2 14 16,0-1-6-16,-5 7 8 15,-14 5 7-15,-4 3-7 16,-6 6-11-16,5 2-5 0,1 0 6 16,5 4-14-1,2-4 0-15,2 4-7 0,7-2-35 16,-3 2-73-16,1 2-106 16,4 0-392-16</inkml:trace>
  <inkml:trace contextRef="#ctx0" brushRef="#br0" timeOffset="1484.99">12391 14622 896 0,'0'0'86'16,"0"0"-33"-16,0 0-6 15,0 0 82-15,-102 0-66 16,73 22 7-16,-2 9-12 16,-4 3-20-16,3 5 3 15,-3 7-6-15,1 1-5 16,8-5-16-16,2 4-5 15,6-13-3-15,8-7-6 16,5-9 0-16,2-9-3 0,3-2-1 16,0-6-52-16,0 0-50 15,13-14-48-15,3-17-178 16</inkml:trace>
  <inkml:trace contextRef="#ctx0" brushRef="#br0" timeOffset="1947.59">11960 14446 244 0,'0'0'569'0,"0"0"-432"16,0 0 29-16,0 0-44 16,0 0-35-16,0 0-22 15,-60 9-12-15,55-4-25 16,-4 4-10-16,4 2 7 16,0 0-8-16,3 7-9 15,2-2 2-15,0 7-5 16,0-1-1-16,12-2-4 15,7-2 0-15,2-8-3 0,3-6-3 16,-2-4-8 0,2 0 7-16,0-10-5 0,-6-6 10 15,-5-10 1-15,-8 4 2 16,-5-3 4-16,0 2 4 16,-5 6-2-16,-14 3 7 15,-1 3-5-15,-6 8-8 16,5 3-2-16,1 0-27 15,4 17-34-15,2 6-105 16,14 5-222-16</inkml:trace>
  <inkml:trace contextRef="#ctx0" brushRef="#br0" timeOffset="2379">12516 14982 451 0,'0'0'441'15,"0"0"-439"-15,0 0 77 16,-34-73 64-16,13 65-46 15,1 2-10-15,1 6-29 16,-2 0 2-16,4 0-16 0,-2 14-1 16,8 3-8-16,1 0-15 15,7 8 0-15,3-2-10 16,0 5-9-16,5-2-1 16,14-4 0-16,1-8-2 15,6-8-7-15,4-6-7 16,-1 0 7-16,-2-14 4 15,-2-8-1-15,-6-4 5 16,-9 3 1-16,-5 1 1 16,-5 0 6-16,0 4 0 15,-3 4 1-15,-15 3-8 16,-9 8-13-16,-1 3-70 0,-6 0-268 16</inkml:trace>
  <inkml:trace contextRef="#ctx0" brushRef="#br0" timeOffset="4041.14">20921 14387 332 0,'0'0'968'0,"0"0"-951"16,0 0 70-16,0 0 23 15,0 0-69-15,0 0-17 16,-55 68-8-16,51-65-7 0,3-1-9 16,1-2 0-16,0 4-8 15,15 1-25-15,11 1 18 16,5 2-9-16,3 4-1 15,1 4 18-15,-9 12 7 16,-9 6 2-16,-7 9 14 16,-10 8 4-16,0-1 0 15,-17 7-1-15,-12-4 2 16,0-5-8-16,1-5-9 16,2-15-4-16,4-14-2 15,6-14-45-15,6-6-59 16,3-25-163-16,-2-19-783 15</inkml:trace>
  <inkml:trace contextRef="#ctx0" brushRef="#br0" timeOffset="4212.02">20850 14351 1406 0,'0'0'0'16,"0"0"6"-16,0 0 18 15,117 33-15-15,-67-21-8 16,7 2-2-16,4 0-21 16,1 2-73-16,3 2-234 15</inkml:trace>
  <inkml:trace contextRef="#ctx0" brushRef="#br0" timeOffset="4652.18">21882 14588 956 0,'0'0'166'16,"0"0"-165"-16,-91-12 78 15,53 12 19-15,0 14-17 16,4 8-13-16,4 7 17 0,5 11-30 16,4 5-18-16,7 3-8 15,9 3-7-15,5-3-17 16,0-9-1-16,24-8-4 16,7-12-1-16,14-13-15 15,12-6-19-15,3-16 13 16,0-21-12-16,-6-5-13 15,-16-6 10-15,-14 3 21 16,-9 5 16-16,-15 7 17 16,0 3 8-16,-14 8 21 15,-17 3-22-15,-10 5-14 16,0 4-10-16,-8 6-18 16,12 4-52-16,4 0-168 15,17 0-699-15</inkml:trace>
  <inkml:trace contextRef="#ctx0" brushRef="#br0" timeOffset="5159.34">23178 14548 1198 0,'0'0'17'0,"0"0"39"15,-104 70 83-15,54-36-76 16,-3 3-1-16,5 5-18 16,3 1-14-16,0-3-5 15,14-4-24-15,5-7-1 16,4-7 0-16,11-11-21 16,6-5-17-16,5-6-30 15,0 0-55-15,0-23-208 16,9-11-676-16</inkml:trace>
  <inkml:trace contextRef="#ctx0" brushRef="#br0" timeOffset="5555.18">22828 14401 1014 0,'0'0'188'16,"0"0"-185"-16,0 0 99 16,-90 6-5-16,63 5-46 15,-3 1 10-15,5-2-11 16,-1 5-19-16,7-1 6 16,0 0-16-16,9-2-9 15,3-2-6-15,3 2-6 0,4 0 0 16,0-4 0-16,4-2-7 15,13-4 5-15,7-2-16 16,5 0 1-16,-1-11 4 16,-1-12 1-16,-4 1 4 15,-9-1 5-15,-8 3 3 16,-6 4-3-16,0 2 5 16,-15 2-2-16,-7 4 0 15,-11 5-14-15,5 3-17 16,4 0-32-16,9 8-109 15,6 9-119-15,9 9-473 0</inkml:trace>
  <inkml:trace contextRef="#ctx0" brushRef="#br0" timeOffset="5945.25">23186 15022 894 0,'0'0'225'0,"0"0"-219"16,0 0 114-16,-86-14-9 0,60 14-41 15,2 14-8-15,3 3-10 16,2 9-2-16,7-1-28 15,7 3-9-15,5 0-8 16,0-8-5-16,11-6 0 16,14-8-5-16,12-6-16 15,2-14 10-15,3-14 2 16,-1-12-1-16,-3 3 5 16,-16 3 2-16,-6 6 3 15,-11 9 15-15,-5 5 6 16,-7 2 7-16,-17 0-22 15,-12 2-6-15,-6-10-33 0,-13-9-124 16,-3-10-415-16</inkml:trace>
  <inkml:trace contextRef="#ctx0" brushRef="#br0" timeOffset="6850.29">21414 12844 1193 0,'0'0'28'15,"0"0"-21"-15,0 0 73 16,0 0 20-16,0 0-37 0,0 0-4 16,-11 39-34-16,10 15-20 15,1 11 3-15,0-1-4 16,0-7 1-16,0-9-5 16,0-11-4-16,0-12 3 15,0-11-13-15,0-11-3 16,0-3-6-16,1-9-17 15,3-24 14-15,-4-16 19 16,0-10-21-16,0-5-21 16,0-10 31-16,-4 0 18 15,-3-5 4-15,-3 3-2 16,1 5-2-16,4 6 2 16,5 15 2-16,9 13 18 0,12 9-17 15,4 8 5 1,10 12 8-16,1 5-1 0,4 3 8 15,-2 9-11-15,1 11-6 16,-4 4 4-16,-4 8-6 16,-11-1-2-16,-9-1 1 15,-6-1-3-15,-5-1 3 16,-7-2-1-16,-17-1-2 16,-11 1 8-16,-1-2-7 15,0-4-1-15,-4-2 5 16,6-10-6-16,6-2 5 15,4-4 0-15,10-2-1 0,9 0 8 16,5 0-3 0,0 0-10-16,0 0-1 0,5 9-7 15,18 7 8-15,4 10 7 16,4 11 4-16,4 3 12 16,-4-1-1-16,7 1 7 15,0-4-6-15,0-7-14 16,-2-1-2-16,3-6-7 15,-8-2 2-15,0-3-5 16,-6-1 1-16,-8-4-17 16,-3 2-21-16,-4 0-53 15,-5-2-126-15,4-4-516 16</inkml:trace>
  <inkml:trace contextRef="#ctx0" brushRef="#br0" timeOffset="7123.12">22135 13012 1085 0,'0'0'49'16,"0"0"21"-16,0 0 79 0,0 0-78 15,105 83-24-15,-68-47-17 16,-1 1-15-16,-2-1-15 16,-3-2 0-16,-5-5-31 15,-5-3-50-15,-7-7-68 16,-8-2-146-16,-6-9-323 16</inkml:trace>
  <inkml:trace contextRef="#ctx0" brushRef="#br0" timeOffset="7295.84">22216 13281 1077 0,'0'0'235'0,"0"0"-218"16,0 0 11-16,0 0 43 16,66-87-32-16,-27 52-33 0,-1-1-6 15,5 2-21-15,0-3-56 16,1 3-101-16,0-5-460 15</inkml:trace>
  <inkml:trace contextRef="#ctx0" brushRef="#br0" timeOffset="7581.57">22971 12415 692 0,'0'0'440'0,"0"0"-365"0,0 0 74 16,0 0-44-16,0 0-34 16,0 0-33-16,10 14-13 15,-10 37-4-15,-7 19-4 16,-12 9 1-16,-3 6-6 16,-7 5-4-16,5 0-1 15,-2-5-7-15,5-14 0 16,7-21-9-16,4-13-25 15,8-20-13-15,2-12-48 16,0-5-58-16,0-20-139 16,11-19-274-16</inkml:trace>
  <inkml:trace contextRef="#ctx0" brushRef="#br0" timeOffset="7829.85">22933 12203 886 0,'0'0'270'0,"0"0"-256"16,0 0 131-16,0 0-52 15,62 101-21-15,-43-36-6 16,-4 11-25-16,6 12-12 16,-5 5-11-16,4-3-7 15,-1-5-7-15,-3-8-4 16,-1-12-11-16,-4-12-23 0,-3-13-21 15,-6-15-30-15,-2-11-69 16,0-8-152-16,-2-6-519 16</inkml:trace>
  <inkml:trace contextRef="#ctx0" brushRef="#br0" timeOffset="7986.38">22874 12767 841 0,'0'0'368'16,"0"0"-364"-16,0 0 96 16,0 0-15-16,121-2-68 15,-64 2-17-15,7-4-92 16,-2 4-432-16</inkml:trace>
  <inkml:trace contextRef="#ctx0" brushRef="#br0" timeOffset="8491.28">23643 12751 931 0,'0'0'110'0,"0"0"-17"16,0 0 55-16,0 0-45 15,-2 107-31-15,17-60-22 16,6-5-20-16,-2-2-9 0,2-9-17 16,-4-11-3-1,-2-8 1-15,3-7 2 0,-3-5-4 16,-4 0 0-16,-1-9 0 15,0-15 1-15,2-14-1 16,-3-3-8-16,-9-2-14 16,5 3-20-16,-5 6-17 15,4 9-65-15,1 5-81 16,5 14-231-16</inkml:trace>
  <inkml:trace contextRef="#ctx0" brushRef="#br0" timeOffset="8891.06">24187 12834 925 0,'0'0'167'0,"0"0"-148"16,0 0 68-16,0 0-37 15,0 0-23-15,-105-25 84 16,84 25-52-16,-3 9-13 15,9 7-19-15,-1 2-2 16,9 2 1-16,2 5-25 16,5 1 7-16,0-4-8 15,0-2 0-15,10-6-3 16,8-6-3-16,1-8-18 16,1 0-3-16,4-8-1 0,-1-14-5 15,1 2-7-15,-9 0 9 16,-4 3 26-16,-6 5 5 15,-2 7 1-15,-3 5 25 16,0 0 9-16,0 0 10 16,0 0-14-16,2 5-28 15,3 7-3-15,6 5-6 16,2 3 5-16,8-6-24 16,3-6-81-16,4-2-137 15,4-6-539-15</inkml:trace>
  <inkml:trace contextRef="#ctx0" brushRef="#br0" timeOffset="9088.78">24513 12846 1064 0,'0'0'179'16,"0"0"-162"-16,0 0 71 15,0 0-27-15,0 0-26 16,10 87-29-16,-1-73-5 15,1-2-2-15,4-9-4 16,1-3-30-16,2-3-84 16,6-11-109-16,-3-8-259 15</inkml:trace>
  <inkml:trace contextRef="#ctx0" brushRef="#br0" timeOffset="9215.76">24678 12868 896 0,'0'0'280'0,"0"0"-118"0,0 0-67 16,0 0-42-16,0 0-24 15,0 0-24-15,60 65-5 16,-30-59-12-16,2-6-60 16,3 0-79-16,4-2-270 15</inkml:trace>
  <inkml:trace contextRef="#ctx0" brushRef="#br0" timeOffset="9538.92">25033 12801 660 0,'0'0'469'15,"0"0"-422"1,0 0 92-16,0 0 19 0,0 0-59 16,0 0-44-16,0 0-9 15,-5-6-12-15,3 23-25 16,-2 3-7-16,4 2-2 16,0-2-2-16,0-3 2 15,14-3-15-15,3-2-21 16,6-1-9-16,-6-2-2 15,2-1 17-15,-9 4 18 16,-4 2 12-16,-5-1 12 16,-1 1 17-16,0 4 15 15,0-4 7-15,-10 6-14 0,-6-6-6 16,-1 3-8 0,-2-3-11-16,9-9-12 0,1 4-4 15,4-9-47-15,5 0-96 16,0 0-673-16</inkml:trace>
  <inkml:trace contextRef="#ctx0" brushRef="#br0" timeOffset="11329.14">26676 12858 784 0,'0'0'215'16,"0"0"-163"-16,0 0 67 15,0 0 1-15,0 0-20 16,0 0-15-16,0-24-20 16,0 24-39-16,0 0-5 0,0 0-11 15,0 0 4-15,0 12-2 16,0 16-5-16,0 9 0 15,0 5-4-15,0-5-2 16,5-5-2-16,4-10-1 16,0-2-3-16,3-9 0 15,3-5-12-15,6-6-2 16,6 0-1-16,-1-9-6 16,2-11 2-16,-1-8-6 15,-4 0 6-15,-3-3-4 0,-1 3 19 16,-5 8 9-1,-7 6 3-15,-4 5 5 0,-3 6 24 16,0 3-4-16,0 0 7 16,0 0-2-16,0 0-16 15,0 9-4-15,0 8-4 16,2 5-5-16,2 10 4 16,3-7-8-16,1-3 1 15,-1-4-3-15,3-4-4 16,1-6-16-16,2-2-13 15,3-4-6-15,-1-2-18 16,4-5-73-16,0-12-122 16,-3-5-311-16</inkml:trace>
  <inkml:trace contextRef="#ctx0" brushRef="#br0" timeOffset="11592.89">27267 12840 726 0,'0'0'315'0,"0"0"-266"16,0 0 99-16,0 0-20 15,0 0-57-15,16 91-17 16,-11-60-27-16,-2 0-18 0,2-2-5 15,-1-7-4 1,1-8-14-16,0-3-19 0,2-11-53 16,2 0-144-16,1-25-544 15</inkml:trace>
  <inkml:trace contextRef="#ctx0" brushRef="#br0" timeOffset="11734.54">27315 12544 1366 0,'0'0'5'0,"0"0"-5"15,0 0-50-15,0 0-88 16,0 0-325-16</inkml:trace>
  <inkml:trace contextRef="#ctx0" brushRef="#br0" timeOffset="12029.22">27725 12386 1182 0,'0'0'39'0,"0"0"26"16,0 0 51-16,0 0-50 15,0 85-26-15,-5-38-3 0,2 10-18 16,3 8 4-16,0 3-1 16,0-1-8-16,0-4-7 15,3-4-7-15,7-9-3 16,-3-15-9-16,4-10-23 16,-3-14-21-16,-3-7-53 15,1-4-113-15,-3-15-245 16</inkml:trace>
  <inkml:trace contextRef="#ctx0" brushRef="#br0" timeOffset="12194.03">27608 12694 950 0,'0'0'254'0,"0"0"-195"16,0 0 88-16,0 0-73 15,0 0-51-15,0 0 4 16,91-3-3-16,-34 3-24 15,4 0 0-15,1 0-74 16,-4-3-252-16</inkml:trace>
  <inkml:trace contextRef="#ctx0" brushRef="#br0" timeOffset="12905.45">28368 12474 267 0,'0'0'1032'15,"0"0"-999"-15,0 0 29 16,0 0 9-16,0 107-52 16,0-42 9-16,0 11 0 15,14 3-23-15,-4 3 6 16,2-8-2-16,-2-13-2 16,-1-13 0-16,-2-14-7 15,-2-15 0-15,0-7-1 16,-1-12-6-16,-4 0-7 15,5-2-11-15,0-27 0 0,4-7 15 16,1-12-2 0,-3-9-11-16,1 9 12 0,-1 1 9 15,4 4 2-15,-1 15-1 16,7 8-14-16,4 12-1 16,-1 8 10-16,6 0 6 15,0 8-2-15,3 14 5 16,-6 4-2-16,1 7-1 15,-9 1 2-15,-4 1 9 16,-6-1 3-16,-5-4 4 16,0 1 13-16,-12-5-3 15,-9-1 8-15,-6-5-14 16,1-4-7-16,3-6-15 0,5-8 0 16,7-2-56-16,8-2-74 15,3-16-169-15,5-7-782 16</inkml:trace>
  <inkml:trace contextRef="#ctx0" brushRef="#br0" timeOffset="13409.32">29041 12779 975 0,'0'0'118'16,"0"0"-53"-16,0 0 47 15,0 0-37-15,0 0-13 0,16 107-14 16,-11-65-30 0,2 1-5-16,-5-7-11 0,3-5-1 15,0-11-1-15,0-6-1 16,-1-5 0-16,-4-7-4 15,0-2-2-15,0 0 3 16,0 0-7-16,0-17-12 16,0-8 3-16,0-6 11 15,5-3 0-15,2-5-2 16,1 7 7-16,3 5 0 16,1 3 0-16,1 8-5 15,1 10-62-15,-2 3-60 16,-1 3-107-16</inkml:trace>
  <inkml:trace contextRef="#ctx0" brushRef="#br0" timeOffset="13758.7">29415 13002 252 0,'0'0'719'15,"0"0"-695"-15,0 0 94 16,0 0-72-16,86 0-34 16,-62-12 3-16,-8-5-15 15,-1 1-4-15,-6-2-16 0,-7 4-5 16,-2-3 17-16,0 3 8 16,-7 0 0-1,-9 2 14-15,-6 4 40 0,1 2 53 16,4 6-2-16,-2 0-18 15,4 0-40-15,-1 14-7 16,1 9-11-16,6 9-7 16,7 2-5-16,2-1-17 15,0-1 0-15,11-10 0 16,11-5-29-16,11-9-66 16,5-8-72-16,-1 0-196 15</inkml:trace>
  <inkml:trace contextRef="#ctx0" brushRef="#br0" timeOffset="13977.57">29768 12874 958 0,'0'0'192'16,"0"0"-54"-16,0 0 23 15,0 0-94-15,0 0-23 16,0 73 0-16,0-41-22 15,0-4-20-15,5-5-2 16,1-3-8-16,-1-6-18 16,3-6-41-16,-1-5-43 15,2-3-154-15,1-6-627 0</inkml:trace>
  <inkml:trace contextRef="#ctx0" brushRef="#br0" timeOffset="14110.13">29849 12716 181 0,'0'0'711'16,"0"0"-642"-16,0 0-48 15,0 0-21-15,0 0-32 16,0 0-128-16</inkml:trace>
  <inkml:trace contextRef="#ctx0" brushRef="#br0" timeOffset="14637.23">30189 12891 737 0,'0'0'249'16,"0"0"-171"-16,0 0 82 15,0 0-41-15,0 0-60 16,0 0 6-16,-81-43-6 15,70 43-10-15,-1 0-14 16,2 16-13-16,1 3-11 16,4 3 1-16,2 6-9 15,3-2 0-15,0-6-3 16,3-3-4-16,16-6-10 0,3-6-19 16,4-5 1-16,7-2-6 15,-2-18-3-15,-3-8-6 16,-1-6 19-16,-6 0 24 15,-4-2 4-15,2-4 16 16,-4 3 10-16,-1 1 17 16,-3-4-6-16,-5 1-7 15,5-4-5-15,-6 3-11 16,0 7 0-16,-1 13-6 16,-4 8 13-16,0 10 9 15,0 2-9-15,0 0 2 16,0 0-6-16,0 20-4 0,0 8-3 15,0 15 1 1,-4 2 2-16,2 3-8 0,-3 3-5 16,5-4 0-16,0-1-7 15,0-2-13-15,0-7-15 16,11-9-12-16,4-14-56 16,6-8-83-16,3-6-562 15</inkml:trace>
  <inkml:trace contextRef="#ctx0" brushRef="#br0" timeOffset="14833.15">30669 12846 465 0,'0'0'896'0,"0"0"-868"15,0 0 61-15,0 87-21 16,0-61-31-16,0-1-33 15,0-2-4-15,0-4-7 16,0-7-43-16,0-4-121 16,5-8-184-16</inkml:trace>
  <inkml:trace contextRef="#ctx0" brushRef="#br0" timeOffset="15012.7">30683 12708 888 0,'0'0'259'0,"0"0"-56"16,0 0-108-16,0 0-65 15,0 0-30-15,0 0-5 16,0-12-38-16,10 24-15 16,4 2-102-16,-2-3-375 15</inkml:trace>
  <inkml:trace contextRef="#ctx0" brushRef="#br0" timeOffset="15406.17">30931 12809 381 0,'0'0'487'0,"0"0"-301"0,0 0 23 16,0 0-88-16,5 74-57 15,-5-54-24-15,0-6-21 16,9 0-9-16,-2-8-10 16,8-6-11-16,4 0-22 15,10-14-33-15,-3-12-49 16,4-5-61-16,-8 9 71 16,-3 2 105-16,-9 8 3 15,-5 7 54-15,-3 2 9 16,-2 3 50-16,0 0 28 0,0 0-74 15,0 0-14-15,0 8-10 16,4 6-21-16,-3-2 2 16,4 4-15-16,4-4-10 15,5 0-2-15,1-7-17 16,3-2-1-16,1-3 4 16,1-3-38-16,1-14-67 15,-2-3-128-15,-4 0-217 16</inkml:trace>
  <inkml:trace contextRef="#ctx0" brushRef="#br0" timeOffset="16076.67">31456 12696 509 0,'0'0'359'0,"0"0"-174"0,0 0 7 15,0 0-28-15,0 0-39 16,0 0-45-16,-51-5-40 16,35 19-13-16,-1 9 7 15,5 4-11-15,2 5-8 16,4 2-4-16,6-1-10 16,0-4-1-16,7-4 0 15,14-8-10-15,7-9-12 16,-1-8-11-16,8 0-2 15,-1-16 6-15,-3-10 8 0,-2-1 6 16,-11-3 0 0,-5 3 15-16,-6 4 2 0,-2 0 4 15,-1 13 12-15,-4 0 5 16,0 10 6-16,0 0-1 16,0 4 1-16,0 16-21 15,-4 10 0-15,-3 13-2 16,-3 7 1-16,0 9-3 15,1 4-4-15,2 2 0 16,2-1 0-16,2 1 0 16,-2 0 1-16,-1-2 0 15,1-9-1-15,-5-10 0 16,1-13-4-16,2-8-3 16,2-12-2-16,0-11 1 0,0 0 6 15,0-2-5-15,-6-22-9 16,-2 2 0-16,-1-9 9 15,-3-3 7-15,-8-2-8 16,0-1-14-16,-1 1 4 16,7 1 18-16,7 7 3 15,7 14 18-15,1 0 6 16,4 6 6-16,14-1-23 16,19-2-10-16,11-6 6 15,15-5-6-15,-2-7-1 16,-5 1-1-16,-3-4-9 0,-12 4 3 15,-10 3-20 1,-15 3-30-16,-12 4-59 0,0 2-448 16</inkml:trace>
  <inkml:trace contextRef="#ctx0" brushRef="#br0" timeOffset="24881.68">10050 11903 604 0,'0'0'457'16,"0"0"-410"-16,0 0 19 15,0 0 40-15,0 0-33 16,41 91-18-16,-22-40-15 15,-4 8-24-15,1 1 8 0,-2-5-6 16,-4-3-14 0,2-11 2-16,-3-3-6 0,-2-10-4 15,-2-11-3-15,0-7-41 16,-5-6-31-16,0-4-95 16,0-18-185-16</inkml:trace>
  <inkml:trace contextRef="#ctx0" brushRef="#br0" timeOffset="25353.82">10036 11861 1131 0,'0'0'33'16,"0"0"-25"-16,0 0 18 15,0 0 11-15,0 0 5 0,95-31-9 16,-49 29-33-16,4 2 0 15,-3 0 4-15,1 0-1 16,-7 0 0-16,-5 0-2 16,-10 5 6-16,-17 1 22 15,-4-1 9-15,-5 4 12 16,0 5 12-16,-16 2-21 16,-8 8-11-16,-2-5-1 15,11-2-19-15,-1-6 5 16,8-5-15-16,8 0 0 15,0 0-2-15,14-2-16 16,11 6-5-16,17 0-8 16,3 5 8-16,-4-1 8 0,-3 2-4 15,-16 4 15-15,-6 0 2 16,-8 0 4-16,-8 3 2 16,0 3 21-16,-19 2-4 15,-6 5 9-15,-6-5-11 16,5-2-3-16,-4-6 0 15,15-9-16-15,5-5 0 16,4-4 0-16,6-2-37 16,0 0-26-16,0 0-103 15,7 0-236-15,7 0-407 16</inkml:trace>
  <inkml:trace contextRef="#ctx0" brushRef="#br0" timeOffset="25700.64">10632 12324 851 0,'0'0'286'16,"0"0"-286"-16,0 0 64 15,0 0 31-15,81-12-39 16,-52-2-21-16,2-5-26 16,-5-3-6-16,-2-2 4 15,-8 5-7-15,-3 2 1 16,-6 3-1-16,-7 3 0 15,0 5 1-15,-5 0 4 16,-10 0-3-16,-1 6 2 16,1 0 2-16,-1 0 10 0,-3 4 5 15,4 10 5-15,-1 3 5 16,8 5-4-16,2 0 3 16,6 2-2-16,0-8-28 15,4 1 1-15,16-9-2 16,10-2-13-16,2-6-21 15,8 0-31-15,0-2-76 16,-4-13-142-16,-5 1-631 16</inkml:trace>
  <inkml:trace contextRef="#ctx0" brushRef="#br0" timeOffset="26288.41">11131 12217 458 0,'0'0'395'0,"0"0"-303"15,0 0 79-15,0 0-3 16,0 0-62-16,0 0-49 16,-39-39-16-16,23 39-2 15,1 0-7-15,1 0-1 16,4 5-19-16,3 9 2 16,2 0-14-16,1-2 0 15,4 2 0-15,0-4-3 16,4 2 2-16,11 0 0 15,1-7-7-15,3-5 5 16,1 0-16-16,-3 0 6 0,-3-9 5 16,2-5-9-1,-6 4 10-15,-1-5 1 0,-4 4 6 16,-5 3 0-16,0 4 0 16,0 4 7-16,0 0 10 15,0 0-10-15,0 9-5 16,0 20-2-16,0 10 0 15,0 11 0-15,5 9 1 16,2 7-1-16,-2-1 2 16,4 0-1-16,-8 0 8 15,3-9 1-15,-4-11-6 16,0-8 8-16,0-12-12 16,0-14 0-16,0-5 1 0,0-6-1 15,0-3-1-15,0-17-6 16,-14-5-44-16,2-8 39 15,-2-4-18-15,-1-3 12 16,4 0 7-16,6-1-17 16,5 1 0-16,0 9 6 15,0 3 19-15,5 8-1 16,11 3 5-16,5 3-1 16,-1 0 0-16,4 0-4 15,2 2 4-15,4-2-36 16,1-3-160-16,-6 0-315 15</inkml:trace>
  <inkml:trace contextRef="#ctx0" brushRef="#br0" timeOffset="26679.52">11602 12067 1060 0,'0'0'190'15,"0"0"-166"-15,0 0 72 16,0 0-32-16,0 77-20 16,0-47-17-16,0 1-7 15,5-3 5-15,-5-2-12 0,0-6 2 16,0-9-6 0,5-5-6-16,-5-4-3 0,0-2 0 15,0 0-1-15,3 0-3 16,-1-11-12-16,3-9 12 15,4-4 2-15,-2-2 4 16,2 3-1-16,-3 1-1 16,0 4 0-16,2 4 17 15,3 4-15-15,-1 1 0 16,4 3-2-16,1 1-3 16,1 2 3-16,4 3-1 15,-1-3-16-15,4 3-8 16,-3 0-64-16,4 0-71 15,1-6-171-15,-3 1-630 16</inkml:trace>
  <inkml:trace contextRef="#ctx0" brushRef="#br0" timeOffset="26868.96">12012 12081 55 0,'0'0'1106'16,"0"0"-1025"-16,0 0 35 15,20 83-35-15,-11-53-17 16,-4 1-36-16,0-3-20 16,0-2-2-16,1-12-6 15,4-3-18-15,0-3-52 16,-1-8-91-16,1 0-185 16</inkml:trace>
  <inkml:trace contextRef="#ctx0" brushRef="#br0" timeOffset="27100.8">12082 11912 841 0,'0'0'339'0,"0"0"-246"16,0 0 41-16,0 0-22 16,0 0-112-16,0 0-11 0,-7-19-82 15,7 19-225-15</inkml:trace>
  <inkml:trace contextRef="#ctx0" brushRef="#br0" timeOffset="27692.98">12446 12112 103 0,'0'0'849'0,"0"0"-767"15,0 0 104-15,0 0-11 16,0 0-66-16,0 0-50 16,0-17-35-16,0 23-20 15,0 17 2-15,0 11 7 16,0 13 5-16,0 7 1 16,5 5-10-16,-5 1 4 15,9 2-1-15,-8-6-12 16,4-2 6-16,-1-15-6 15,1-7 1-15,0-13-5 16,-3-7 4-16,-2-10-4 0,0-2 2 16,0-6-12-16,3-19 0 15,-3-15 3-15,2-13 2 16,2-6 2-16,-4-3-4 16,0-3 11-16,0-3-2 15,0 3-4-15,0 6-3 16,0 8-6-16,6 11 7 15,10 15 8-15,3 8 0 16,2 6 1-16,-2 8 3 16,1 3-1-16,6 0-3 15,-5 6 1-15,-2 8 1 16,-9 6 12-16,0 2-7 16,-10 4 5-16,0-1 6 15,0 3-8-15,-5 0 7 0,-14 1-2 16,-3-7-9-16,-2 0-6 15,0-4-14-15,-4-10-146 16,4-8-760-16</inkml:trace>
  <inkml:trace contextRef="#ctx0" brushRef="#br0" timeOffset="29081.81">10094 13498 1030 0,'0'0'134'0,"7"133"-1"15,-7-77-81-15,5-13-32 16,1-13-15-16,-1-13-4 15,3-8-1-15,-2-9 0 16,-1 0-39-16,5-22-30 16,-10-18-223-16</inkml:trace>
  <inkml:trace contextRef="#ctx0" brushRef="#br0" timeOffset="29740.85">10105 13091 616 0,'0'0'298'0,"0"0"-275"15,0 0 125-15,0 0 2 16,0 0-19-16,15 83-77 16,-4-33-18-16,-6 7-2 15,0-1-8-15,0 3 3 16,5-2-14-16,-4 2 2 15,2-3-13-15,-6-7-3 16,7-7-2-16,-4-11 1 0,2-9-9 16,1-10-5-1,3-12-51-15,4-8-74 0,6-24-136 16,-2-13-413-16</inkml:trace>
  <inkml:trace contextRef="#ctx0" brushRef="#br0" timeOffset="30136.21">10491 13238 166 0,'0'0'710'15,"0"0"-655"-15,0 0 176 16,0 0-39-16,0 0-68 0,0 0-68 16,-12-10-41-16,-4 10 11 15,-3 8-11-15,-2 9 2 16,-4 5 3-16,-5 4-12 15,4 5 3-15,1-1 0 16,-5 8-5-16,11-5 10 16,2-5-12-16,3-5 1 15,8-3-5-15,6-6 0 16,0 0 0-16,1-2-1 16,15 2 1-16,3-4 3 15,1 2-3-15,4 2 4 16,2-3 5-16,-5 3-1 15,8 0 4-15,-8-2-4 16,1 0-7-16,-3-2 6 16,0 2-7-16,-3-7 0 0,-6 4-2 15,2-4-8-15,-3-2-14 16,6 0-33-16,1-3-37 16,-1 0-141-16,1-3-449 15</inkml:trace>
  <inkml:trace contextRef="#ctx0" brushRef="#br0" timeOffset="30424.63">10737 13261 1223 0,'0'0'85'0,"0"0"-23"16,0 0 49-16,0 0-64 16,0 0-32-16,0 0-13 15,0 101 18-15,5-44-3 16,-5 5-8-16,5 1 7 16,6-4-16-16,-1-5-3 15,5-13-16-15,6-3-58 16,-2-19-56-16,5-8-66 15,-1-11-238-15</inkml:trace>
  <inkml:trace contextRef="#ctx0" brushRef="#br0" timeOffset="30776.61">10925 13718 967 0,'0'0'186'0,"0"0"-97"16,0 0 26-16,0 0-47 15,0 0-47-15,0 0 28 16,60-14-27-16,-39 11-20 15,-1-2 7-15,-1 2-9 16,-3 0-2-16,3 0 1 16,-9 0-15-16,-3 0 7 15,-2 1 3-15,-5-1-4 16,0 0 6-16,0-3 4 0,0 1 9 16,0-4 6-16,-10 3-6 15,-1-2 15-15,1 6-5 16,0 2 7-16,5 0 13 15,-1 0-9-15,6 6-16 16,0 13-5-16,0 3-6 16,0 4 3-16,0-4-6 15,11-4 2-15,4-4-5 16,4-6-8-16,4-8-26 16,1 0-21-16,0-3-70 15,2-16-116-15,-6-7-302 16</inkml:trace>
  <inkml:trace contextRef="#ctx0" brushRef="#br0" timeOffset="31195.38">11299 13558 1074 0,'0'0'100'16,"0"0"-4"-16,0 0 46 15,0 0-57-15,0 0-62 16,0 0-16-16,18 2-7 15,-11 12 16-15,4 0 1 16,-1-2-5-16,-1 2 1 16,-4-1-6-16,5 3-6 15,-5-6 7-15,6-1-8 16,-6 2 0-16,3-5 0 16,-2-4-16-16,4-2-15 0,0 0-11 15,1-2-18-15,-1-12 17 16,4 0 16-16,-2 0 13 15,-4 0 12-15,-1 8 2 16,-2 0 0-16,-1 6 19 16,-2 0 4-16,-2 0 21 15,5 0-2-15,-2 0-11 16,-1 3-3-16,3 8-3 16,4-3-6-16,-4 4-4 15,9-4-15-15,-4-2 0 16,0-3 0-16,6-3-15 15,-1 0-26-15,6 0-64 16,-2-9-40-16,-3-5-251 0</inkml:trace>
  <inkml:trace contextRef="#ctx0" brushRef="#br0" timeOffset="31766.84">11238 13529 945 0,'0'0'202'0,"0"0"-174"15,0 0 97-15,0 0-54 16,0 0-43-16,0 0-21 16,0 19 0-16,0-7-1 15,0 5-4-15,0 6-3 0,0 2 1 16,0 1-37 0,0-1-25-16,5-5-166 0,4-9-541 15</inkml:trace>
  <inkml:trace contextRef="#ctx0" brushRef="#br0" timeOffset="32344.08">11951 13560 1357 0,'0'0'16'16,"0"0"-4"-16,0 0 31 0,0 0-3 15,0 0-10-15,0 0-11 16,54-2-16-16,-42-8-1 15,-2 0-2-15,-1-2-6 16,-7 1-2-16,-2 3 3 16,0-1 5-16,0 4 2 15,-7-4-1-15,-4 9 9 16,-2 0 4-16,2 0 0 16,-4 0 7-16,6 20-8 15,2 5 21-15,2 10 6 16,5 6 0-16,0 1-7 15,5-2-16-15,11-9-12 0,3-9-5 16,6-7-14-16,6-12-42 16,4-6-86-16,-9-28-377 15</inkml:trace>
  <inkml:trace contextRef="#ctx0" brushRef="#br0" timeOffset="32599.83">11249 13184 272 0,'0'0'1281'0,"0"0"-1281"16,0 0-61-16,0 0-87 15,0 0-216-15</inkml:trace>
  <inkml:trace contextRef="#ctx0" brushRef="#br0" timeOffset="33395.48">13149 13611 715 0,'0'0'338'15,"0"0"-306"-15,-92-11 2 16,66 11 51-16,-3 0 4 15,3 5-8-15,6 9-42 16,4 6 4-16,8 3-25 16,8-1 0-16,0 4-5 15,15-6-10-15,14 0 2 0,6-10-5 16,3-6 1 0,6-4-7-16,-4-6-5 0,1-16 3 15,-10-4-10-15,-6 0 4 16,-12 7 14-16,-13 1 8 15,0 4 10-15,-8 0 16 16,-13 6-9-16,-3 0-2 16,-2 5-3-16,0 3-19 15,12 0-2-15,4 0-1 16,10 0-38-16,0 0-59 16,19 5-71-16,7 1 21 15,10 0-261-15</inkml:trace>
  <inkml:trace contextRef="#ctx0" brushRef="#br0" timeOffset="33813.71">13431 13605 1110 0,'0'0'86'16,"0"0"-13"-16,0 0 23 0,0 111-30 16,0-63-23-16,0 3-5 15,5 2-30-15,0 3 9 16,1-5-9-16,4-5-5 15,-5-10 3-15,-1-11-5 16,-4-11-1-16,0-8 0 16,1-6 2-16,-1 0-2 15,0-6 0-15,0-22 0 16,0-14-22-16,-1-9-16 0,-3-6 12 16,-1 4-2-1,0-3-6-15,0-1 20 0,-1 3 9 16,1 7 3-1,5 7 2-15,0 12 10 0,11 13-2 16,8 5 11-16,1 6-12 16,3 4 7-16,-4 0 8 15,1 10-11-15,-1 6-1 16,-7 4-9-16,-3 3 0 16,-9 1 6-16,0 5-7 15,0-4 6-15,-5-5-6 16,-6-3-1-16,6-9-4 15,5-4-50-15,0-4-83 16,0-4-310-16</inkml:trace>
  <inkml:trace contextRef="#ctx0" brushRef="#br0" timeOffset="34354.55">13862 13540 1023 0,'0'0'14'16,"0"0"36"-16,0 0 49 15,0 0-18-15,0 0-14 16,0 0-35-16,-61 54-19 16,61-45-12-16,19-1 3 0,2-5-4 15,3-3-22-15,-1 0-11 16,6-9 0-16,-8-8 7 15,-2-5-13-15,-7 2-45 16,-7 0 30-16,-2 6 30 16,-3 0 24-16,0 5 26 15,0 4 26-15,-10 2 27 16,0 3-10-16,1 0-16 16,-1 14-24-16,4 12-16 15,5 7-3-15,1 13 22 16,0 11-14-16,10 4-14 15,2 4 0-15,2 3-3 16,-4-1 2-16,1-2-3 0,-3-5 2 16,-6-9 1-1,-2-15-2-15,0-7-1 0,0-15 4 16,0-6-2-16,-2-8 5 16,-12 0 2-16,1-16-9 15,-5-10-13-15,-1-8-1 16,-1-5 4-16,6-1 7 15,2 1-12-15,3-1 11 16,9 3-1-16,0 3-24 16,9 3-61-16,12 3-56 15,13 2-109-15,-3 4-213 16</inkml:trace>
  <inkml:trace contextRef="#ctx0" brushRef="#br0" timeOffset="34779.91">14320 13529 828 0,'0'0'171'16,"0"0"-124"-16,0 0 141 15,-81 17-76-15,57 1-45 16,10 1-8-16,-1 3-22 15,8-2 12-15,3 2-20 16,4-4-14-16,0-4-6 16,0-6-8-16,14-2-2 0,3-3-1 15,2-3-18-15,5-3-17 16,2-11 16-16,-5-6 3 16,-2 0 5-16,-7 0-9 15,-7 4 6-15,-2 1 16 16,-3 7 0-16,0 2 21 15,0 4 4-15,0 2 10 16,0 0 7-16,0 0-23 16,0 5-17-16,0 12 1 15,0 0 0-15,0 3-3 0,7-8 0 16,7-2-12 0,2-6-25-16,8-4-61 0,-2-4-77 15,2-16-113-15,2 1-462 16</inkml:trace>
  <inkml:trace contextRef="#ctx0" brushRef="#br0" timeOffset="35067.49">14542 13532 894 0,'0'0'99'0,"0"0"33"16,0 0 8-16,0 0-44 16,0 0-51-16,0 0-11 15,17 0-1-15,-11 16 10 16,2 8-11-16,3-2-9 15,-5-2-16-15,3-7 1 16,1-3-8-16,-1-4 0 16,1-6 0-16,1 0-8 15,-4-16 0-15,3-3 7 0,4-3 2 16,-9 0 1-16,0 2-2 16,0 0 0-16,-5 5 2 15,0 4-1-15,4 2-2 16,1 4-13-16,0 2-55 15,5 3-77-15,2 0-221 16,2 3-362-16</inkml:trace>
  <inkml:trace contextRef="#ctx0" brushRef="#br0" timeOffset="35381.56">14894 13554 922 0,'0'0'41'15,"0"0"113"-15,0 0-84 16,0 0 5-16,81 6-66 16,-68-8-9-16,6-8 0 15,-12 2-23-15,-3 0-20 16,-4 2-19-16,0 1 29 16,-6 2-1-16,-7-3-19 15,-3 6 53-15,1 0 62 16,-1 0-9-16,2 0 37 0,2 9-18 15,-1 8 0-15,7 3-34 16,1 5-22 0,5-3 11-16,0 0-19 0,0-2-6 15,19-8-4-15,4-6-49 16,6-6-89-16,0-3-84 16,2-12-296-16</inkml:trace>
  <inkml:trace contextRef="#ctx0" brushRef="#br0" timeOffset="35717.22">15186 13544 609 0,'0'0'281'0,"0"0"-60"0,0 0-77 15,0 0-17-15,0 0-46 16,0 0-13-16,30 30-31 16,-30-10-25-16,5 5 10 0,-5-5-4 15,5 0-15-15,4-6 3 16,-2-6-6-16,1-5-5 15,3-3-11-15,4 0-34 16,1-5 2-16,8-15-17 16,-4-6-59-16,-2 7-8 15,-5-4 38-15,3 9 92 16,-8 1 2-16,-1 3 54 16,-2 4 46-16,1 6 10 15,-1 0-34-15,0 0-17 0,5 0-22 16,-1 4-14-1,-4 10 5-15,5 11 1 16,-6 3-7-16,1 4-7 16,2-2-15-16,7-4-14 0,6-17-184 15</inkml:trace>
  <inkml:trace contextRef="#ctx0" brushRef="#br0" timeOffset="36192.14">16191 12973 989 0,'0'0'388'0,"0"0"-364"16,0 0 53-16,-40 93-13 15,19-36-7-15,2 16-14 16,4 6-9-16,3 14-13 16,8 0 22-16,4-2-13 15,0-4-14-15,19-14-11 16,9-13-5-16,12-17-9 15,10-19-47-15,10-18-82 16,7-6-371-16</inkml:trace>
  <inkml:trace contextRef="#ctx0" brushRef="#br0" timeOffset="37360.83">16454 13179 227 0,'0'0'1012'0,"0"0"-1008"16,0 0 56-16,0 0 39 15,0 0-70-15,0 0-7 16,-5 96 12-16,5-50-18 16,0-1 2-16,0 3 1 15,0-7-5-15,0-1 7 16,9-6-11-16,-9-5-8 15,1-10 1-15,5-5-2 0,-3-5-2 16,4-9-1-16,2 0-27 16,3-3-6-16,7-14 19 15,0-3 13-15,1-2 1 16,-4 2-4-16,-1 6 6 16,-8 5-1-16,2 7 4 15,-9 2-6-15,0 0 6 16,0 5 12-16,0 12 9 15,0 8-6-15,0 3 8 16,0-2-13-16,0-3-11 16,0-7-2-16,10-4-9 15,0-4-49-15,9-8-91 16,2 0-225-16</inkml:trace>
  <inkml:trace contextRef="#ctx0" brushRef="#br0" timeOffset="37937.93">16828 13487 227 0,'0'0'782'16,"0"0"-749"-16,0 0 133 15,0 0-34-15,0 0-73 16,14 73-19-16,-7-56-27 0,-2-6 0 15,4-2-11-15,-4-3 0 16,2-4-3 0,1-2 1-16,-1 0-14 0,3 0 11 15,-1-5-3-15,-4-7 4 16,9-2-6-16,-7 0-18 16,1 2 24-16,-2 2 2 15,-5 1 1-15,3 6 6 16,-4 3 3-16,0 0 22 15,0 0 7-15,0 3-19 16,0 12 0-16,2 5-13 16,3-1 13-16,3 3-12 15,-1-8-7-15,2-2-2 16,6-4-4-16,1-4-19 16,3-4-3-16,1 0-19 0,5-16-10 15,-3-3-52-15,-1-1-66 16,-8 4 38-16,6 2 53 15,-8 4 83-15,-6 6 8 16,-3 4 81-16,1 0 31 16,-3 0 25-16,0 0-35 15,0 2-35-15,0 12-47 16,2 6-12-16,3 3 18 16,0-1-15-16,5 4-15 15,1-6-4-15,-3-7-6 16,6-4-30-16,-2-6-51 15,2-3-86-15,-4-12-148 16</inkml:trace>
  <inkml:trace contextRef="#ctx0" brushRef="#br0" timeOffset="38118.76">17254 13386 1128 0,'0'0'158'16,"0"0"-103"-16,0 0 12 16,0 0-53-16,0 0-14 15,0 0-8-15,-6 87-46 16,6-71-78-16,4-1-171 0</inkml:trace>
  <inkml:trace contextRef="#ctx0" brushRef="#br0" timeOffset="38576.31">17557 13509 1114 0,'0'0'57'15,"0"0"-4"-15,0 0 88 0,0 0-60 16,0 0-22-16,0 0 8 16,-50-14-25-16,38 20-22 15,1 5 3-15,1 1-8 16,5-2-2-16,5 4-13 15,0-4-1-15,0 0-1 16,10-1-20-16,6-3-23 16,4-1-2-16,1-2-8 15,-2 0 20-15,-7 3-11 16,-3-1 31-16,-8 4 15 16,-1 2 17-16,0 3 19 0,-6 4 5 15,-8-4 0-15,3-4 4 16,1-4-23-16,5 0-16 15,5-6-6-15,0 0-29 16,0 0-89-16,9-6-202 16</inkml:trace>
  <inkml:trace contextRef="#ctx0" brushRef="#br0" timeOffset="39085.69">17753 13540 805 0,'0'0'143'0,"0"0"61"16,0 0-66-16,0 0-24 16,0 0-34-16,0 0-51 15,41 57-11-15,-32-46-18 16,-4 0 1-16,2-3 1 15,-2 2-1-15,0-8-1 16,-1 2 0-16,6-4-8 16,-5 0-9-16,6 0-5 15,-1-4 7-15,0-10 0 16,4 3-17-16,-3-3 21 16,-1 5 3-16,-5 1 8 0,-2 8-2 15,-1 0 4-15,-2 0 2 16,4 0 14-16,3 0 9 15,-4 11 11-15,4-5-13 16,1 2-15-16,-2-2-2 16,1-3-8-16,3-3-2 15,-1 0-7-15,1 0-18 16,5-12 5-16,-4-5 1 16,-1 1-14-16,-1-2 11 15,-2 8-8-15,-2 0 32 16,-2 8 6-16,-3-1-1 0,0 3 10 15,5 0-15 1,-3 0-5-16,7 0-41 0,1 0-192 16,0 0-650-16</inkml:trace>
  <inkml:trace contextRef="#ctx0" brushRef="#br0" timeOffset="39408.19">18370 13540 646 0,'0'0'258'0,"0"0"-64"15,0 0-34-15,0 0-54 0,0 0-20 16,0 0-58 0,19-56-13-16,-19 51-15 0,0-5 0 15,-14 8-2-15,9 0-4 16,-6 2 6-16,1 0 12 15,0 2-2-15,-4 12-2 16,4 6-2-16,3 5 12 16,-2-3 8-16,4 4-19 15,5-3-3-15,0-3-4 16,9-6-8-16,6-6-14 16,6-8-35-16,5 0-27 15,-2-8-43-15,2-12-124 16,-6-8-333-16</inkml:trace>
  <inkml:trace contextRef="#ctx0" brushRef="#br0" timeOffset="39715.79">18508 13469 704 0,'0'0'227'0,"0"0"-74"16,0 0-40-16,0 0-10 16,0 0-18-16,0 0-17 15,29 38-28-15,-24-19-12 16,-1-1 2-16,-3 2-6 15,3-7 3-15,-4-2-15 16,1-2-7-16,-1-3-1 16,4-6-2-16,-2 0-4 15,-2 0 0-15,3-3-16 16,2-11 10-16,0 0 5 0,2-6 1 16,4 2-9-16,-3 5 5 15,-3-4 5-15,9 6 1 16,-4-1 0-16,1 4-3 15,-4 0 2-15,-4 4-9 16,2 2-14-16,0-4-61 16,-3 6-112-16,-2 0-331 15</inkml:trace>
  <inkml:trace contextRef="#ctx0" brushRef="#br0" timeOffset="40196.91">18773 12993 475 0,'0'0'696'0,"0"0"-688"16,0 0 91-16,-14 93 25 16,14-48-81-16,0 8-24 15,0 4 23-15,0 3 5 16,0-4-13-16,0-5-3 16,0-6-14-16,5-9-6 0,0-4-9 15,6-13 2-15,3-5-8 16,1-10-8-16,2-4-20 15,7-12-5-15,-3-10-29 16,-2-4-29-16,-3 1-29 16,-11 11 60-16,5 2 61 15,-10 6 3-15,0 6 32 16,0 0 84-16,0 4-9 16,0 10-45-16,-5 11-46 15,0 3 3-15,0 4 20 16,5-4-25-16,0-6-14 15,15-5-5-15,14-11-62 0,8-6-73 16,4-14-318 0</inkml:trace>
  <inkml:trace contextRef="#ctx0" brushRef="#br0" timeOffset="40520.68">18955 12815 770 0,'0'0'205'0,"0"0"-88"0,73 85-24 15,-42-38-9-15,-2 10 11 16,0 3-31-16,-8 5 6 15,0 0-13-15,-7-1-3 16,-8-1-27-16,-6-4-10 16,0-6-13-16,-1-2-1 15,-13-6 8-15,-2-2-10 16,-4-10 6-16,1-1-7 16,-4-10-18-16,-1-5-36 15,0-9-160-15</inkml:trace>
  <inkml:trace contextRef="#ctx0" brushRef="#br0" timeOffset="66563.91">9302 14881 1064 0,'0'0'53'16,"0"0"-32"-16,0 0 137 16,0 0-86-16,-81-14-41 15,60 6 5-15,1 2 16 16,-1 0-16-16,-8 0-6 15,5 1 2-15,-2-1-10 0,0 1-14 16,-3-4-1-16,3 3-1 16,0-2 10-16,0 0-7 15,-3 0 2-15,3 2 10 16,-3-4-10-16,-2 2-6 16,0-6 8-16,0 0-7 15,-4-5-5-15,1-5-1 16,-2 0 4-16,5-2-4 15,-4-3 1-15,9 5 0 16,-5-2 5-16,2 3-5 16,3 1 7-16,-3-4-3 15,0 4-5-15,3-3 7 0,0-1-7 16,0-5 0 0,2-5-1-16,-2-4 1 0,0-5 0 15,1-3 0-15,0-3 1 16,0 3-2-16,4 0 1 15,0 6 0-15,2 2 0 16,9 6 1-16,0 1-1 16,-1 1 0-16,3-1 2 15,2 1 0-15,5-2-2 16,-3-5 0-16,4-3 0 16,0-3 1-16,0 3-1 15,5-4 0-15,9 7 1 16,2 2-1-16,-1 5 0 15,9-1 1-15,-1 2-1 16,1-2 1-16,2-2-1 0,3 1 0 16,2-2 3-16,0 2-4 15,-5 3 1-15,-2 11 0 16,-8 3-1-16,-3 9 1 16,-6 2 0-16,-3 6 0 15,-4 0 1-15,0 0-1 16,0 0 0-16,0-3 0 15,0 3 0-15,0 0 2 16,0-3-2-16,0 3 4 16,0-2-3-16,0-2 9 0,-9-1-7 15,-3 0-2 1,-7 1 4-16,-2-2-4 0,1 4-1 16,-4 2 1-16,-2 0 2 15,7 0-2-15,-4 0-1 16,8 0 1-16,1 0 6 15,4 0-6-15,1 0 4 16,7 0-4-16,2 0 1 16,0 0-3-16,0 0 1 15,0 0-6-15,0 0 1 16,6-8-12-16,14-10 12 16,4-4 5-16,4-3-1 15,-4 5-3-15,5 3 4 16,-6 6 0-16,-4 5-1 15,5 6-3-15,-7 0 3 0,4 6 0 16,-2 10 1 0,5 8 3-16,-9-2-2 0,1 6 1 15,-1-3 1-15,-10 7 1 16,1-1 4-16,-1 3 0 16,-5-1-5-16,0-5 8 15,0-2-11-15,0-9-1 16,-5-8-1-16,-1-4-31 15,6-5-18-15,-10 0-44 16,5-5-202-16</inkml:trace>
  <inkml:trace contextRef="#ctx0" brushRef="#br0" timeOffset="67451.64">8494 12104 1007 0,'0'0'320'0,"0"0"-317"15,0 0 87-15,0 0-9 16,0 0-48-16,0 0-33 16,14-25 0-16,-4 7 0 15,9 8 2-15,-2-2-2 0,2 4 0 16,-3 5 1-16,-1 3 6 15,-1 0-7-15,-7 0 4 16,-2 3 6-16,0 7 2 16,-5 8 8-16,0-2 5 15,0 4-8-15,0-3-2 16,0 1-7-16,0-8-4 16,0 0-4-16,-1-6 0 15,1-4-2-15,0 4-19 16,0-2-25-16,15 2 17 15,1-2-1-15,4 4 10 16,1-4 14-16,-7 4 2 16,-4-3 4-16,-3 5 1 15,-4 1 2-15,3 2 20 0,-6 1 5 16,0 4 1 0,0 2 1-16,-9 1-11 0,-3-2-2 15,2 2-5 1,-1-7-12-16,6-6 0 0,2-4-7 15,3-2-26-15,0 0-56 16,8 0-162-16,10-2-150 16</inkml:trace>
  <inkml:trace contextRef="#ctx0" brushRef="#br0" timeOffset="67866.17">9106 12028 898 0,'0'0'115'0,"0"0"-70"15,0 0 113-15,0 0-53 16,0 0-12-16,0 0-45 16,-73 8-21-16,65 17-4 15,1 7-8-15,3 7 9 16,4-2-12-16,0-1-6 15,14-4-1-15,7-10-3 16,5-8-3-16,3-8 1 16,2-6-2-16,0 0-2 0,0-17 2 15,-7-8-6 1,0-3 7-16,-13-7 0 0,-6 5 1 16,-5-7 3-16,0 3-2 15,-9 0 18-15,-13 6-7 16,-11-1 1-16,-3 4-4 15,-4 8-9-15,4 6-2 16,0 8-16-16,12 3-26 16,3 17-23-16,6 12-158 15,-1 4-348-15</inkml:trace>
  <inkml:trace contextRef="#ctx0" brushRef="#br0" timeOffset="68548.19">8932 13414 1257 0,'0'0'8'0,"0"0"24"15,0 0 89-15,0 0-54 16,0 0-51-16,0 0-12 0,-9 0-4 15,18 0 2-15,6 0 0 16,6 0 2-16,0 8-1 16,-1 0 2-16,1 1-4 15,-2 2 3-15,-9 4 0 16,-5-1-2-16,0 0 12 16,-5 2-2-16,0 1 9 15,-5 3 4-15,-10-2-12 16,-1 1-1-16,-3 1-3 15,7-6-7-15,-1-4 9 16,2 0-1-16,6-2-3 16,2-6-3-16,1 2-4 15,2-4 0-15,0 0-4 16,0 2-13-16,5 2-5 0,11 1 8 16,2-5-14-16,3 0-16 15,0 0-55-15,10 0-80 16,0-9-168-16,-2-7-537 15</inkml:trace>
  <inkml:trace contextRef="#ctx0" brushRef="#br0" timeOffset="68906.14">9368 13348 908 0,'0'0'344'0,"0"0"-344"0,0 0 111 15,0 0-25-15,0 0-44 16,-92 32-14-16,77-10-4 16,-1 6-4-16,6 7 3 15,6 1-7-15,4-3 2 16,0 5-11-16,16-10-7 16,8-5 0-16,2-7-1 15,3-10 1-15,2-6-6 16,0 0-6-16,0-20 5 15,-2-5-4-15,-4-7-1 16,-10-2 2-16,-8 4 2 16,-4-1 8-16,-3 8 6 15,0 0 0-15,-10 4 4 0,-5 1-5 16,-4 8-5-16,3 2-7 16,2 4-39-16,4 4-81 15,3 0-116-15,4 8-186 16</inkml:trace>
  <inkml:trace contextRef="#ctx0" brushRef="#br0" timeOffset="69233.32">9767 13382 1141 0,'0'0'21'16,"0"0"86"-16,0 0 29 15,-41 77-63-15,22-43-25 16,3 2-22-16,1 3-5 15,1-2 1-15,2-9-11 16,2-2-10-16,6-12-1 16,-1-6-27-16,5-8-45 15,0 0-96-15,0-8-386 16</inkml:trace>
  <inkml:trace contextRef="#ctx0" brushRef="#br0" timeOffset="71037.98">9383 13340 448 0,'0'0'311'0,"0"0"-190"15,0 0 76-15,0 0-94 16,0 0-3-16,0 0-26 16,34 3-32-16,-32-3 13 15,2 0-10-15,-3 0-8 0,-1 0-12 16,0 0-11-16,0 0-1 16,0 0-1-16,0 0 2 15,0 0 3-15,0 0-7 16,0 0 4-16,0 0 5 15,0 0-9-15,0 0 0 16,0 0-10-16,0 0-3 16,0 0-6-16,0 0-10 15,4 0-1-15,-4 0 3 16,0 0-7-16,0 0 8 16,0 0 10-16,0 0 6 0,0 0 1 15,0 0 1 1,0 0 4-16,0 0 5 0,0 0-7 15,0 0 0 1,0 0-4-16,0 0-9 0,0 0 7 16,0 0-7-16,0 0 2 15,0 0 4-15,0 0 0 16,0 0 3-16,0 0-4 16,0-6-25-16,0 1-4 15,2-1-24-15,-2-5-41 16,0 5-417-16</inkml:trace>
  <inkml:trace contextRef="#ctx0" brushRef="#br0" timeOffset="73923.62">9710 13283 138 0,'0'0'116'0,"0"0"-61"16,0 0 62-16,0 0-44 15,0 0-29-15,0 0 10 0,12 4 53 16,-12-4-10-16,0 0-4 15,0 0 1-15,4 0 2 16,-4 0-13-16,0 0-17 16,0 0-4-16,0 0 2 15,0 0-37-15,0 0-3 16,0 0-7-16,0 0-15 16,-9-4 9-16,4 2-11 15,0-1 0-15,-2 3 6 16,2 0-6-16,-9 0 5 15,9 0 0-15,-5 0-4 16,4 0 0-16,-2 5-1 16,3 5-1-16,-1-2-2 15,5 3 1-15,1 0 2 0,0 3-1 16,0 1 3-16,0-5-3 16,5 0 1-16,2-8-5 15,3-2 3-15,4 0-7 16,0 0 3-16,-4-14-3 15,-3-6-6-15,1 3-4 16,-6-3-6-16,2 4 4 16,-4 2 20-16,0-1 1 15,0 4 5-15,-4 2 24 16,-3-1-6-16,-3 4 11 16,-4 6-17-16,4 0-16 0,-4 0-2 15,7 8-11 1,2 6-99-16,2 0-109 0,3 3-311 15</inkml:trace>
  <inkml:trace contextRef="#ctx0" brushRef="#br0" timeOffset="74442.97">9874 13611 681 0,'0'0'105'0,"0"0"-36"16,0 0 71-16,0 0-43 16,0 0-30-16,0 0-17 15,-41 0 4-15,35 12 0 0,1 2-15 16,0 2 1-16,5 2-14 15,0 1-6-15,0-5-4 16,0 0-12-16,10-2-1 16,1-10-3-16,3-2-8 15,1 0 2-15,1-14-25 16,-1-8-7-16,-5-1-3 16,1-3-3-16,-8 6 37 15,-3 7 7-15,0 2 13 16,0-1 4-16,-14 4-13 15,4-1-4-15,0-1-111 16,-4-6-562-16</inkml:trace>
  <inkml:trace contextRef="#ctx0" brushRef="#br0" timeOffset="75213.23">9762 12011 453 0,'0'0'300'0,"0"0"-196"16,0 0 113-16,0 0-56 16,0 0-27-16,0 0-41 15,9 0-31-15,-9 8-21 16,-14 12-20-16,-2 8 0 16,-3 6 6-16,2 9-16 15,-2 2-3-15,-1-3 4 16,4-6-8-16,2-5-4 15,4-5 0-15,5-9-14 16,0-8-13-16,5-4-38 16,0-5-71-16,-2 0-181 15</inkml:trace>
  <inkml:trace contextRef="#ctx0" brushRef="#br0" timeOffset="75661.98">9576 11976 161 0,'0'0'701'0,"0"0"-615"0,0 0 3 16,0 0 64-16,0 0-31 15,0 0-49-15,-62 75-46 16,62-65 7-16,0 2-18 16,0-4-7-16,0-4-7 15,10-2-2-15,4-2 0 16,-2 0 0-16,4 0-5 15,-6-14 3-15,4 2-2 16,-9-2-4-16,0 3 5 16,0 0-12-16,-5 2 15 15,0 4 16-15,0-1 15 0,0 3 9 16,-10 1-19-16,5 2-18 16,-4 0-3-16,-1 0-31 15,3 5-38-15,2 9-82 16,5 0-259-16</inkml:trace>
  <inkml:trace contextRef="#ctx0" brushRef="#br0" timeOffset="76188.12">9781 12290 14 0,'0'0'600'16,"0"0"-499"-16,0 0 35 15,0 0 29-15,0 0-43 16,0 0-64-16,0 0 5 16,0 0 10-16,0 0-14 15,0 0-6-15,0 0-11 16,0 0-10-16,0 0-8 0,-4 0-11 16,-1 3 3-16,0 6-2 15,0-1-14-15,0 6 8 16,5 0-6-16,0 3-1 15,0 0 2-15,0-3-3 16,14-3-2-16,1-3 0 16,2-8-11-16,2 0-6 15,2-2-10-15,-2-18-7 16,-4 1 5-16,-4-1-14 16,-10 0 28-16,-1 6 5 0,0 2 12 15,-1 4 25-15,-10 3 2 16,-2 5-20-16,-3 0-7 15,1 0-77-15,-1 8-198 16</inkml:trace>
  <inkml:trace contextRef="#ctx0" brushRef="#br0" timeOffset="96360.31">16459 12316 978 0,'0'0'56'15,"0"0"-32"-15,0 0 93 16,0 0-21-16,0 0-45 16,0 0-12-16,0 0-7 0,-10 2 4 15,10-2 7 1,0 0-6-16,0 0 1 0,0 0-8 16,0 0-8-16,0 0-3 15,0 0-15-15,0 0-4 16,0 0 0-16,0 0-3 15,0 0-2-15,0 4 0 16,0-2 5-16,16 4 0 16,-6 0 0-16,5-1 0 15,1 4 0-15,-2-4 1 16,0 4 0-16,-4-1-1 16,-3 1 1-16,1-1 1 0,-8 0-1 15,0 4 0 1,0 2 7-16,0 6-5 0,-15-1 1 15,1 1-3-15,-1 0 1 16,-1 0 0-16,6-4-2 16,-4 1 0-16,7-5 1 15,4-4 0-15,-3 0 1 16,6-4-2-16,0-4-1 16,0 0 0-16,0 0-4 15,0 2-1-15,14 2 3 16,-3-2 0-16,1-2 3 15,-2 0 0-15,4 0 2 16,1 0-2-16,-4 0 0 16,4 0-11-16,-1 0-33 15,-4-2-63-15,1-13-85 0,-1-2-296 16</inkml:trace>
  <inkml:trace contextRef="#ctx0" brushRef="#br0" timeOffset="96782.21">16718 12403 327 0,'0'0'984'16,"0"0"-984"-16,0 0 0 15,0 0 41-15,0 0 14 0,0 0-33 16,64 6-10-16,-47-6-11 15,-2 0 3-15,-1 0-4 16,-4 0-4-16,-4-4-14 16,-1 2-8-16,-5 2 1 15,0-2 23-15,0 2 2 16,-7-4-2-16,-10 4-14 16,-4 0 16-16,4 0 13 15,1 0-4-15,-3 0 13 16,9 8 17-16,1 4 2 15,2-4 7-15,4 10-16 16,3-4-14-16,0 0-7 16,3 0-9-16,13 1-1 0,-1-7-1 15,10 0 0 1,-5-6-4-16,3-2-11 0,1 0-26 16,0-2-27-16,-3-14-27 15,-6-8-84-15,6 2-214 16</inkml:trace>
  <inkml:trace contextRef="#ctx0" brushRef="#br0" timeOffset="97049.83">17014 12041 1254 0,'0'0'47'0,"0"0"-7"0,0 0 70 15,0 0-46-15,0 0-38 16,0 0-12-16,2 105 17 16,3-57-5-16,4 1-4 15,-4-2 3-15,0-1-10 16,2-4-12-16,1-5-2 16,3-7-1-16,-1-1-4 15,-1-13-19-15,1-4-37 16,6-12-63-16,-4 0-122 15,1-20-484-15</inkml:trace>
  <inkml:trace contextRef="#ctx0" brushRef="#br0" timeOffset="97417.12">17338 12055 1237 0,'0'0'25'16,"0"0"51"-16,0 0 54 15,0 0-37-15,0 0-47 16,0 0-13-16,-45 4-14 16,40 16-1-16,0 11-9 15,1 5-6-15,4 1 3 0,0 3-6 16,4-1 0-16,6-3 0 15,9 2-1-15,-3-2 1 16,-1 1 0-16,2-3 2 16,-3 5-2-16,2 1 0 15,-8-1 0-15,-3-3 3 16,-3-1-3-16,-2-10 3 16,0-6-3-16,0-4-5 15,0-10-8-15,0-5-30 16,0 0-71-16,-12-2-112 15</inkml:trace>
  <inkml:trace contextRef="#ctx0" brushRef="#br0" timeOffset="97591.39">17257 12471 857 0,'0'0'408'0,"0"0"-404"16,0 0 68-16,0 0-43 15,83-11-7-15,-59 5-22 16,7-3 0-16,-2 4-51 16,-8 0-111-16,-1-5-469 15</inkml:trace>
  <inkml:trace contextRef="#ctx0" brushRef="#br0" timeOffset="98114.96">17658 12341 757 0,'0'0'419'16,"0"0"-374"-16,0 0-45 16,0 0 80-16,0 0-6 15,0 0-35-15,-87-25-6 16,76 25-2-16,-3 8 15 15,4 9-13-15,0 0-11 16,5 0-8-16,5 3-3 16,0-4-6-16,5-2-5 15,15-2-2-15,1-6 0 0,5-6-12 16,1 0-11-16,1-8 4 16,-4-16 3-16,0-1-7 15,-7-3 4-15,-1-4-2 16,-7 2 14-16,-2-4 7 15,-2 0 2-15,-5-5 2 16,0-4 6-16,0 1 8 16,-7-3 0-16,-9 5-5 15,2 12 7-15,4 9 1 16,5 9 6-16,3 10 14 16,-1 0-8-16,3 0-13 15,0 6-7-15,0 17-1 16,0 11-6-16,0 8 4 15,3 3-8-15,4 7 0 0,2-5 0 16,1 1-8-16,0 0-23 16,3-3-28-16,0-6-17 15,3-9-14-15,-1-11-77 16,-1-11-197-16</inkml:trace>
  <inkml:trace contextRef="#ctx0" brushRef="#br0" timeOffset="98439.9">18012 12381 1451 0,'0'0'11'0,"0"0"6"0,0 0 40 16,0 0-16-16,0 0-31 15,80-49-10-15,-66 35 0 16,-9 0-10-16,-3 3 0 15,-2 3-10-15,0 2 0 16,-5 0 19-16,-11 4 1 16,-1 2 8-16,0 0 14 15,2 0 0-15,2 11 14 16,3 5 0-16,0 10-8 16,5 2 2-16,5 1-6 0,0-1-3 15,5-2-18-15,12-7-3 16,12-8-9-16,11-11-34 15,-2 0-68-15,10-28-220 16</inkml:trace>
  <inkml:trace contextRef="#ctx0" brushRef="#br0" timeOffset="98947.42">18647 12073 1162 0,'0'0'102'0,"0"0"79"16,0 0-31-16,0 0-72 15,0 0-26-15,0 0-16 16,-19 0 3-16,7 8-19 16,-7 9-12-16,5 0 6 15,2 0-5-15,2 1-3 16,1-2-3-16,9-2-3 16,0-3-2-16,0 1-3 15,0-1-7-15,16-2-6 0,-1-4-12 16,4-2-13-16,2-1 8 15,0 2 2-15,-6-2 11 16,-1 4 13-16,-9 0 9 16,4 0 0-16,-8-1 8 15,-1 0 10-15,0 1 15 16,0 3-2-16,0 2 0 16,-5 3 0-16,-8 1-13 15,6-1-10-15,-2-6-8 16,2-2-5-16,7-1-9 15,0-5-26-15,0 0-27 16,0 0-81-16,10 0-285 16</inkml:trace>
  <inkml:trace contextRef="#ctx0" brushRef="#br0" timeOffset="99308.41">18895 12231 766 0,'0'0'136'16,"0"0"-17"-16,0 0 49 16,0 0-16-16,0 0-65 15,0 0-32-15,-8-17-32 16,1 17 4-16,-7 3 2 16,4 8-14-16,3 8-7 0,-2 5 10 15,9-2 2 1,0 3-3-16,0-5-17 0,14-3 2 15,3-6-2-15,9-8-14 16,1-3-32-16,-1-3-27 16,-3-13-21-16,-4-4-36 15,-9-3-23-15,-5 3 3 16,-5 0 93-16,0 4 57 16,0-2 93-16,-10 4 21 15,-6 0-26-15,3 9-46 16,0-1-42-16,3 6-24 15,7 0-177-15,3 0-354 0</inkml:trace>
  <inkml:trace contextRef="#ctx0" brushRef="#br0" timeOffset="99684.41">19119 12205 19 0,'0'0'959'16,"0"0"-889"-16,0 0 61 15,0 0 26-15,0 0-52 16,0 0-58-16,-52 82-1 16,52-65-14-16,6-3-20 15,7-2-3-15,3-6-9 0,6-4-2 16,2-2-5-16,1 0-25 15,-5-14-5-15,-3 0-18 16,-3 0 2-16,-9 3 25 16,-5-1 28-16,0 4 20 15,0-4 52-15,-5 2-6 16,-9-2-10-16,4 4-22 16,0 2-29-16,5 3-5 15,-1-2-15-15,6 1-6 16,0-1-70-16,0-1-127 15,9 1-96-15,7-1-495 16</inkml:trace>
  <inkml:trace contextRef="#ctx0" brushRef="#br0" timeOffset="100268.22">19417 12110 219 0,'0'0'319'16,"0"0"-31"-16,0 0-37 16,0 0-86-16,0 0-34 15,0 0-62-15,4 0-27 16,-3 0 1-16,4 8 2 15,4 9 1-15,-2 2-4 16,2 7-14-16,-1-1-14 16,-1 3-3-16,-3-2-10 15,1-3 1-15,-4-7-2 0,5-2 2 16,-6-8-5-16,3-2 2 16,-3-4-6-16,0 0-4 15,0 0-10-15,0-12-12 16,5-11 17-16,-3-5-1 15,3-3-22-15,0 0-14 16,0 6 22-16,1-3 23 16,-1 5 3-16,-2 0 5 15,2 6 0-15,6 1 1 16,-1 2 2-16,-1 2-3 16,3 1-36-16,3 2-115 15,-1 1-202-15</inkml:trace>
  <inkml:trace contextRef="#ctx0" brushRef="#br0" timeOffset="100575.37">19700 11788 506 0,'0'0'380'16,"0"0"-195"-16,0 73 74 16,0-33-153-16,3 7-24 0,-1 1-32 15,6 3-12 1,-1-5-12-16,2-7-5 0,-2-5-12 16,3-11-8-16,-1-9-2 15,-1-6 1-15,-2-2-18 16,-6-6-7-16,0 0-42 15,0 0-65-15,0-14-95 16,-4-3-104-16,-10-3-199 16</inkml:trace>
  <inkml:trace contextRef="#ctx0" brushRef="#br0" timeOffset="100726.91">19663 12041 362 0,'0'0'366'16,"0"0"-50"-16,0 0-79 0,0 0-55 15,0 0-45-15,0 0-75 16,-10-41-38-16,31 41 14 15,5-4-10-15,3 2-21 16,-3-6-7-16,0-2-12 16,-2 0-47-16,-9 1-127 15,-10 6-1037-15</inkml:trace>
  <inkml:trace contextRef="#ctx0" brushRef="#br0" timeOffset="101860.27">17510 12990 514 0,'0'0'415'0,"0"0"-228"0,0 0 10 15,0 0-71-15,0 0-35 16,0 0-36-16,11-43-21 16,-11 35 1-16,0 6-14 15,0-7 8-15,0 4-1 16,-11-1-13-16,1 3 1 16,-6 3-6-16,3 0-4 15,2 0 8-15,-4 0-12 16,6 9 4-16,2 5-6 15,-3 2 2-15,1 2-3 16,4-2 1-16,3 4 0 16,2-1-1-16,0-4-3 0,0-1 3 15,0-5-1-15,7-4-7 16,4 1 4-16,-1-6-9 16,4 0-1-16,1 0 2 15,1-3-7-15,3-11 5 16,-4-3 0-16,-4 0-7 15,2 3 9-15,-7 2 6 16,-5 1 7-16,3 3 5 16,-4 5 2-16,0 0 8 15,0 3-2-15,0 0-4 16,0 0 5-16,0 0-7 0,1 6 2 16,3 5-6-1,-2 9-1-15,6 2 0 0,-1-2 1 16,3-3 0-1,-1-5-6-15,1-4 2 0,-4-6-15 16,4 2-12-16,-2-4-28 16,-1-4-9-16,7-12-32 15,-4-7-94-15,-3-3-362 16</inkml:trace>
  <inkml:trace contextRef="#ctx0" brushRef="#br0" timeOffset="102114.5">17703 12680 1018 0,'0'0'176'0,"0"0"-65"16,0 0 47-16,0 0-54 16,0 0-64-16,0 0-9 15,0 67 8-15,0-27-15 16,0 5-9-16,0 3-14 15,0 0 2-15,5-5-3 16,4-10 0-16,1-7-2 16,1-10-22-16,1-4-30 15,5-12-36-15,0 0-92 16,2-8-184-16</inkml:trace>
  <inkml:trace contextRef="#ctx0" brushRef="#br0" timeOffset="102517.67">17996 12888 674 0,'0'0'346'0,"0"0"-216"0,0 0 55 16,0 0-27-16,0 0-66 16,0 0-37-16,-5-2-3 15,0 2-11-15,-9 2-16 16,7 4-8-16,-2 0-1 15,4-1-2-15,3 4-13 16,-1-4-1-16,3 7 0 16,0-4-7-16,0 0 7 0,3 4-10 15,15 0-6-15,1-7 3 16,7 3-15-16,-2 1 8 16,-2-4 4-16,2 4 1 15,-5 0 10-15,-7-3 2 16,-3-2 3-16,-2 2 0 15,-7-2 1-15,0 1 4 16,0 0 16-16,-2 7 7 16,-14-1-7-16,-3 6-6 15,2-3-2-15,-2-5 1 16,6-1-14-16,2-6-3 16,4-2-19-16,-3 0-45 15,0 0-155-15</inkml:trace>
  <inkml:trace contextRef="#ctx0" brushRef="#br0" timeOffset="128922.44">13114 11311 750 0,'0'0'16'16,"0"0"69"-16,0 0 84 15,0 0-37-15,0 0-42 16,0 0-59-16,0 0 8 16,9-6 11-16,-9 6-20 15,0 0 5-15,0 0 10 16,0 0-18-16,0 0 9 16,0 0-14-16,0 9-4 15,0 5 7-15,0 3-16 16,-9 5 7-16,-3 6 0 15,-3 3-8-15,-10 3 10 0,1 6-14 16,2-3-1-16,-7 5 6 16,10-5-8-16,2-7 0 15,3-1-1-15,2-7 3 16,7-8-9-16,1-8 6 16,-1-2-29-16,5-4-23 15,0 0-92-15,0 0-79 16,10-10-154-16</inkml:trace>
  <inkml:trace contextRef="#ctx0" brushRef="#br0" timeOffset="129292.96">12861 11646 521 0,'0'0'383'16,"0"0"-377"-16,0 0-6 16,0 0 134-16,0 0-25 15,0 0-47-15,0 0 1 16,0 9 3-16,-2 5-13 16,2 9 5-16,-5 2-25 15,0 3 3-15,0 7-11 16,1-5-12-16,-1 1 5 15,5-8-10-15,0-4-1 0,0-9 0 16,0-5-7-16,19-5-1 16,3 0 0-16,8-5 2 15,11-15 0-15,-6-9-1 16,6 1-10-16,-12-3 10 16,-3 6-14-16,-2 2-2 15,-8 3-35-15,-6 8-78 16,-10 10-209-16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10:17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3555 12375 764 0,'0'0'282'0,"0"0"-277"16,0 0 85-16,0 0 11 16,0 0-42-16,0 0-12 15,0 0-8-15,0 0-1 16,0 0-3-16,0 0-7 15,4 0-6-15,-4-3 8 16,2 3-16-16,3-6-2 0,3 1-3 16,3-1-9-1,4 1 9-15,1-1-9 0,4-2 1 16,1 2 0-16,3-2 3 16,5-2-4-16,-3 2 0 15,0 2 2-15,0-2 0 16,-2 5-2-16,-8-2 0 15,4 2-4-15,-4 3 4 16,-2-3 0-16,-4 3-2 16,0 0-9-16,-5-3 8 15,1 3-9-15,-1 0 0 16,-5-2 10-16,0 2-2 0,0 0 4 16,0 0 4-1,0-4-3-15,0 2 8 0,0-6-9 16,0-2 0-16,-5 0-2 15,-6 1 5-15,6-2-1 16,-5-1 7-16,-1 4-8 16,1 0 25-16,0-1-18 15,1 1-3-15,-1 5 11 16,5 0 0-16,-1 1-3 16,6 2-1-16,0 0-6 15,0 0 3-15,0 0-9 16,0 0-5-16,0 0 4 15,0 5-12-15,11 9 13 16,9 3 0-16,-1 2 1 16,-3 1-2-16,5 0 1 0,-1-3 0 15,-4 0-1-15,-1-3 3 16,-6 1-2-16,-4-5 0 16,0-1 1-16,-5-6 0 15,0 3 0-15,0-4-1 16,0 1 11-16,0 3 1 15,-10-1 6-15,-4 4-8 16,-1-3-10-16,-3 2 2 16,5-2-2-16,-3 2-15 15,7 4-13-15,8-2-58 16,1 5-149-16,0-10-867 16</inkml:trace>
  <inkml:trace contextRef="#ctx0" brushRef="#br0" timeOffset="1723.15">8539 12130 902 0,'0'0'6'16,"0"0"40"-16,0 0 69 15,0 0-2-15,0 0-56 16,0 0-10-16,-5-6-1 16,5 6 0-16,0 0-5 0,0 0-20 15,0 0-16-15,0 2 0 16,3 7-3-16,9 8 10 15,2 0-3-15,-2 0-6 16,2 6 8-16,-9-4-6 16,5 4 6-16,-4-1 12 15,-6 1-18-15,0 3 11 16,0-2-3-16,0-1-7 16,0 3 11-16,-11-6-13 15,6-4-1-15,0-2 7 16,-4-5-9-16,8-3 1 15,-5-1-2-15,3-5-6 16,-2 3-17-16,5-3-38 0,0 0-46 16,0-3-119-1,0-11-635-15</inkml:trace>
  <inkml:trace contextRef="#ctx0" brushRef="#br0" timeOffset="2315.56">8983 12118 720 0,'0'0'184'0,"0"0"-128"0,0 0 103 16,0 0-70-16,0 0-29 16,0 0-10-16,-5 0-19 15,0 3 4-15,0 2-1 16,-5 4-6-16,-4 6 10 15,-2-1 1-15,-4 5-19 16,4 1-2-16,1 0-3 16,-1 2 9-16,2 4-7 15,9-1-9-15,0 3-3 16,5 6 2-16,0-1-5 16,9-1 3-16,6 2-5 0,2-6 0 15,7-5-2-15,1-7-8 16,2-4-22-16,2-7-31 15,6-5-122-15,-9-3-441 16</inkml:trace>
  <inkml:trace contextRef="#ctx0" brushRef="#br0" timeOffset="8625.18">6506 12538 744 0,'0'0'20'0,"0"0"69"15,0 0 47-15,0 0-27 16,0 0-28-16,0 0-44 16,0 0-5-16,0-5 18 15,0 5-22-15,0 0-16 0,0 0 8 16,0 0 8-16,0 0 5 16,0 0-7-16,0 8-11 15,0 6 3-15,0 4-14 16,0-4-3-16,0 2 4 15,0 2-3-15,0-7-2 16,0 0 0-16,0 0 3 16,5-5-6-16,1 2 3 15,-1-2 0-15,5 0-2 16,-1-4 0-16,1 2 1 16,2-2-1-16,2-2-3 15,1 3 3-15,6-3 2 16,3 0 0-16,2 0-2 0,3 3 3 15,2-1-1-15,-5 2 0 16,9-2 3-16,-4 1-4 16,-6 0 1-16,12-3 0 15,-8 0 2-15,7 0-2 16,-1 0 3-16,1 0-2 16,3 0 3-16,3 3 3 15,-3 0-6-15,8-1 4 16,-2-2 5-16,-1 3-8 15,-2 3 5-15,-1-3-7 16,2 2 1-16,-2 3 6 16,1 2-6-16,-3-6 0 15,3 2 0-15,-3-2 0 16,1-2-1-16,-4-2 0 16,0 0 4-16,-1 0-4 0,-1 0 0 15,-1 0 0-15,1 0-1 16,-3 0 4-16,-1 0-3 15,-6 0 0-15,3 0 2 16,-2 0-5-16,0 0 6 16,1 6-3-16,-2 0 3 15,6-1-2-15,-5-2 1 16,1-3-1-16,0 3-1 16,-2-3 5-16,2 0-5 15,-2 0 1-15,-1 0-3 0,-4 3 2 16,1-1 0-1,6 1 0-15,-2 0 4 0,-3-3-6 16,5 0 2-16,-2 3 0 16,2-3 0-16,-2 3 0 15,-4-3 0-15,1 0 0 16,-5 5 0-16,-3-2 1 16,3 3-1-16,-4-1 0 15,2-2 0-15,-4 0 0 16,6-3 0-16,-3 0-1 15,-2 0 2-15,1 0-5 16,-2 0 4-16,-1 0-5 0,-4 0 4 16,0 0-2-16,0 0 3 15,-5 0-1 1,5-6 4-16,-5-5-2 0,0 0 5 16,0-6 0-16,0 1 5 15,0-4-7-15,0 2 7 16,0 4-5-16,0 0-6 15,0 3 6-15,0 3-6 16,0 4 0-16,0 2-1 16,0 2 1-16,0 0-3 15,0 0-26-15,0 0-59 16,0 14-149-16,-5 3-287 16</inkml:trace>
  <inkml:trace contextRef="#ctx0" brushRef="#br0" timeOffset="12157.34">9054 13671 244 0,'0'0'439'0,"0"0"-421"16,0 0 122-16,0 0-12 15,0 0-23-15,0 0-32 16,0 0-27-16,0-6 0 16,0 6-16-16,0 0-14 15,0 0-3-15,0 0-6 16,0 0 9-16,0 8 9 15,0 3 3-15,0 6 0 16,-5-2-16-16,1 1-9 0,3 2 10 16,1-8-13-1,0 2 3-15,0-7-3 0,0 1 0 16,0 0-1-16,5-4-2 16,5 2 3-16,0-2-3 15,6 1 3-15,-1-3 0 16,1 0 0-16,3 0 2 15,5 0-1-15,-2 0-1 16,8 0 0-16,9 0 6 16,-2 0-6-16,7 0 0 15,-7 0 0-15,7-3 0 16,-8 1 2-16,11-4-2 16,-4 0 2-16,4 3-1 15,-1-2 2-15,-1 2-3 16,-4-3 0-16,-1 6 3 0,-4 0-2 15,-2 0 3 1,1 0-3-16,-2 0 9 0,-1 0-6 16,-1 3 3-16,0 0-1 15,4 0-3-15,1-1 4 16,-2 1-6-16,-3 0 0 16,0 3 5-16,-5-4-5 15,-5 4 7-15,-2 0-2 16,2 0-2-16,3-4 9 15,-4 2-9-15,11-2-1 16,-5-2 4-16,3 0-5 16,3 2 0-16,-3 2-1 0,5-4 0 15,-6 6 1 1,1-4 1-16,-5 1 0 0,-1 2 0 16,-4-1-3-16,6 1 0 15,0 1 2-15,-3-3-2 16,2 2 1-16,0-2-1 15,-7 0 1-15,2 0-1 16,0-3 1-16,-2 0-1 16,-3 0 0-16,-7 0-1 15,2 0 0-15,-8 0 1 16,3 0-2-16,1 0 1 16,0-3-3-16,6-3 3 15,2-5 1-15,-2-1 0 0,-4-2 1 16,1 0-1-1,-6 0 2-15,1-3 2 0,-1 3-4 16,-2 3 0-16,0 0 7 16,0 3-7-16,0 4 12 15,0 2-1-15,0 2-7 16,0 0-4-16,0 0 0 16,0 0-28-16,0 6-64 15,-2 8-140-15,-11 5-745 16</inkml:trace>
  <inkml:trace contextRef="#ctx0" brushRef="#br0" timeOffset="32181.56">3569 13467 853 0,'0'0'51'0,"0"0"-37"16,0 0 89 0,0 0 55-16,0 0-68 0,0 0-49 15,0 0 14-15,-15 2-19 16,15-2-3-16,0 0-10 16,0 0-7-16,0 0 4 15,0 0-16-15,0 0-2 16,0 0-2-16,5 0-1 15,10 0 1-15,6 0 2 16,3 0-1-16,4 0 3 16,1 0-4-16,5-2-2 0,-8-4 0 15,5 0-6-15,-1 1 4 16,-10 2-3-16,1 1-3 16,0-2 10-16,-11 4-7 15,-1 0 4-15,-4 0-2 16,-4 0-15-16,3 0 10 15,-4 0 3-15,0-2-2 16,0 2 6-16,0-6-17 16,0 3 7-16,0-5 13 15,0 0 0-15,-4-1 7 16,3 4-7-16,-4-1 2 16,1-2 5-16,-1 4-7 15,3-4 20-15,-3 6 4 16,0-2 1-16,1-2-3 0,3 6 0 15,1 0-7 1,0 0 8-16,0 0-13 0,0 0-7 16,0 0-3-16,0 0-9 15,0 0 7-15,0 0 1 16,0 0-1-16,0 6 1 16,7 2 1-16,3 2 0 15,0 0 2-15,-1 4-1 16,6 1 2-16,-4-1-3 15,-1-3 2-15,-1 0 0 16,-4 1-1-16,-3-1 0 16,1 3 2-16,-1-5-2 0,-2-1 3 15,0 1 3-15,0-1 5 16,0-2 6-16,0 2-11 16,-5-6-1-16,3 4-6 15,-3-6-1-15,1 4-11 16,-1-2-24-16,-5-2-108 15,-1 0-287-15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11:41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16122 10143 781 0,'0'0'18'0,"0"0"30"16,0 0 144-16,0 0-64 16,0 0-60-16,0 0-28 15,0 0-11-15,0 0 8 16,0-26-8-16,0 26-7 15,0 0 18-15,0 0-7 0,0 0-7 16,0 0-1-16,-2 0-10 16,2 0 2-16,0 0 1 15,-5 6-9-15,5 2 5 16,0 0-11-16,-4-2 0 16,4 3 2-16,0-6-5 15,0 2 0-15,0 1 0 16,0-6 0-16,0 6 1 15,0-4-1-15,0-2-1 16,0 0-2-16,4 0-4 16,1 0 2-16,2 3 5 15,2-3-2-15,10 0-1 16,-7 0 3-16,7 0 0 0,-4 0-1 16,1 0 2-16,4 0-1 15,-4 0 0-15,-1 0 0 16,1 0 0-16,-2 3 0 15,6-3 0-15,-1 0-2 16,2 0 4-16,-1 0-2 16,5 0 0-16,0 0 0 15,-4 0 0-15,3 0 0 16,-7 0 0-16,2 3 0 16,-3 0 1-16,-1-1-1 15,1 1 0-15,3 0 1 16,-4 0-1-16,1 0 0 0,8-1 0 15,-2 2-1-15,2-4 2 16,-3 0-1-16,3 2 0 16,2 0 1-16,0-2-1 15,0 4 0-15,0 2 0 16,-2-4-2-16,-4 2 4 16,1-2-3-16,-2 0 1 15,2-2 0-15,-2 0 1 16,-2 0 0-16,2 0-1 15,5 0 0-15,-3-4 0 16,1 0 0-16,-3 2 0 16,2-2 1-16,-2 4-3 15,-2 0 2-15,2 0 0 0,-4 0 0 16,4 0 2 0,4 0-2-16,1-6 0 0,2 4 0 15,-1-4 0-15,3 4 0 16,-6-1 0-16,-1 0-2 15,-2 3 1-15,-4 0 1 16,-1 0 0-16,2 0 2 16,-1 0-1-16,1 0-1 15,4 0 0-15,-1-3 0 16,-1 3 2-16,1-3-2 16,1 1 0-16,-1-1 0 15,-2 3 3-15,-1 0-3 16,1 0 2-16,-1 0 7 15,-4 0-7-15,1 0 4 0,3 0-3 16,-1 0-1-16,-1 0 4 16,2 0-5-16,-1 0-1 15,1 0 0-15,-1 0 2 16,1 0-1-16,-2 0-1 16,-2 0 1-16,1 0-1 15,-2 0 1-15,-1 0-1 16,6 0 0-16,-3 0 0 15,3 0 0-15,-1 0 0 16,1 0 1-16,3 0-3 0,-4 3 2 16,-3-1 0-1,2-2 0-15,-3 3 1 0,-1 0-1 16,4 0 0-16,-7-3 0 16,6 0 0-16,-2 3 0 15,1-3 0-15,-2 0-1 16,4 0 1-16,0 0 0 15,-2 0 0-15,-4 0 0 16,3 0-1-16,-5 0 1 16,0 0 0-16,2 0-1 15,-3 0 4-15,4 0-3 16,-2 0 0-16,2 0 0 16,-3 0-2-16,5 0 2 15,-3 0 0-15,3-3-1 16,-4 3 2-16,-4 0-1 0,2 0 0 15,4 0 1-15,-7-3-2 16,1 3 1-16,-3-3 0 16,2 0-1-16,1 1 1 15,-1-1 0-15,-2 0 2 16,3-3-1-16,-3 4 7 16,0-4-7-16,0 0 4 15,0 1 5-15,0-1-9 16,0 0 7-16,0-2-8 15,0 6 3-15,0-2-4 16,0 4 1-16,0 0-1 16,0 0-2-16,0 0-21 15,0 0-14-15,0 4-70 0,0 6-156 16,-3 7-479-16</inkml:trace>
  <inkml:trace contextRef="#ctx0" brushRef="#br0" timeOffset="20227.77">14466 7345 431 0,'0'0'261'0,"0"0"-252"16,0 0 95-16,0 0 67 15,0 0-63-15,0 0-22 16,0 0-47-16,0 0 1 15,12-10 3-15,-8 10-6 0,-4-4 5 16,0 4-4-16,0 0-7 16,0 0 8-1,0-2-8-15,0 2-7 0,0-6 4 16,-5 0-16-16,-4 0 0 16,-6 1-5-16,-4 0-4 15,-2 1-2-15,-1 2 2 16,-3-1-3-16,1 3 4 15,2 0-3-15,-2 0-1 16,5 0 0-16,3 0 3 16,4 0-2-16,4 0-1 15,1 0 0-15,-2 0 0 16,4 0 0-16,0 0 0 16,0 0 0-16,-4 3-1 15,4 3-2-15,-2 4 2 0,2 2-1 16,-4 5-1-16,4 6 0 15,3 2 3-15,2 3-1 16,0 3 2-16,0 3-5 16,0 3 4-16,0 3 0 15,0 2 0-15,0 0 1 16,0 6-1-16,0 2 0 16,0 4 2-16,0 3-2 15,0-1 0-15,0 3 0 16,0-2-2-16,0 2 4 15,0-2-2-15,0-1 0 16,0 1 2-16,0 5 3 16,0-5-4-16,2-4-1 0,3 1 5 15,-1-7-4 1,1 1 1-16,-3-5-2 0,1-7 3 16,-1 1-1-16,3-5-2 15,-2-2 0-15,-1-2 2 16,2-5-1-16,-3-1-1 15,-1-4 0-15,4-4 2 16,-4-6-4-16,0-3 2 16,5-1 0-16,0 1-3 15,0-2-3-15,9-1 5 16,-4 2-2-16,2-4-1 16,7 2 2-16,-3-2-1 0,8 4 3 15,-2-2-2-15,-3 0 4 16,2 2-2-16,0-4 0 15,-2 2 2-15,1-2-7 16,-1 0-2-16,-3 0-14 16,-1 0 4-16,-3 0-33 15,-7 0-108-15,-5 12-229 16</inkml:trace>
  <inkml:trace contextRef="#ctx0" brushRef="#br0" timeOffset="24801.9">19689 7744 314 0,'0'0'28'16,"0"0"-3"-16,0 0 146 16,0 0-30-16,0 0-74 0,0 0-54 15,0 0-11-15,-10-17 1 16,10 17-6-16,0 0 3 15,0 0-19-15,0 0 14 16,0 0-31-16,0 0-75 16,0 0 10-16,0 0 67 15,-5 0-47-15,5 0 14 16,0 3-61-16,0-3 67 16,0 2 59-16,-4-2 2 15,4 3 32-15,0-3 47 16,0 0 8-16,0 0-39 15,0 0-31-15,0 0-15 16,0 0-2-16,0 0-44 0,0 0-21 16,0 0 12-1,0 0 45-15,0 0 8 0,0 0 36 16,0 0 49-16,0 0-8 16,0 0 16-16,0 0-2 15,0 0 1-15,0 0 7 16,0 0-23-16,0 0-22 15,0 0 5-15,0 0-7 16,0 0 13-16,0 0 4 16,0 0-31-16,0 0 12 15,0 0-2-15,0 0-13 16,0 0 9-16,0 0-10 0,0 0-6 16,0 0-10-1,0 0-12-15,0 0 3 0,0 0-9 16,0 5 0-16,0 5 4 15,0 0-2-15,0 0 5 16,0 0-4-16,0-1-3 16,0-1 4-16,0-2-4 15,0-3 2-15,0 2-4 16,4-2 2-16,1 0-1 16,4 0 0-16,1 0 1 15,2-3 0-15,7 0 0 16,-4 0 0-16,6 0-3 15,3 0 5-15,-3 0-2 16,0-3 0-16,3 3 2 16,-2-3-3-16,-1 3 1 0,1 0 0 15,-1 0-1 1,-1 0 2-16,1 0-1 0,8 0 0 16,-1 0 2-16,-4 0-2 15,11 0 0-15,-8 0 0 16,2 0-2-16,-3 0 4 15,0 0-2-15,2 0 0 16,-2 3 0-16,-4-3 0 16,2 0 0-16,0 0 0 15,2 0 0-15,0 3 0 0,0-3 0 16,3 2 0 0,0 2 0-16,2-4 0 0,0 4 0 15,5 0 1 1,-1 2-2-16,-1-4 0 0,-1 2 1 15,0-4-1-15,-1 2 1 16,6 0 0-16,-5 2 0 16,5-2 2-16,0 2-6 15,2-2 4-15,1 0-1 16,-2 2 1-16,1-2-6 16,0 2 3-16,-4-2 2 15,0 1 1-15,-1 0-1 16,-4-1 2-16,10 1-1 15,-7 0 0-15,8 0 1 16,-3-3-2-16,-3 3 1 0,4-3 0 16,-4 3-1-16,4-1 5 15,-4-2-4-15,0 3 0 16,2-3 0-16,0 0-4 16,-4 0 4-16,3 0 0 15,1 0 1-15,-6 0-1 16,6 0 0-16,-2 3 0 15,1-3 4-15,2 3-8 16,-3-3 4-16,4 0-6 16,0 0 1-16,1 0-22 15,-1 0 14-15,-4 0 11 16,-2 0-4-16,-3 0 5 16,-3 3 1-16,-1-3 0 15,4 0-1-15,0 0 2 0,4 0-1 16,1 0 0-16,0 0-6 15,4 0-2-15,-1 0-14 16,-2 0-7-16,-3 0 25 16,-1 0-21-16,-4 0 8 15,2 0 17-15,-5 0 14 16,1 0-14-16,-4 2-3 16,3-2 3-16,-2 0 3 15,2 0 1-15,-6 0 9 16,4 4-13-16,-5-4 0 15,-1 0 6-15,0 0 0 16,-2 0 6-16,-1 0 6 16,-1 0-10-16,-2 0 14 0,4 0-9 15,-2 0-6-15,5 0 7 16,-7 0-14-16,3 0 1 16,-1 0 2-16,-2 0-3 15,5 0 0-15,-1 0 0 16,-4 0 1-16,2 0 12 15,-4 0-2-15,-3 0-7 16,1 0-5-16,1 0 2 16,-4 0-1-16,0 0 0 15,0 0 2-15,-3 0 1 16,-2 0-3-16,0 0 3 16,0-4 13-16,0 4-10 0,4 0 3 15,-3-2 8-15,-1-1-5 16,0-3 2-16,0 1-7 15,4-1 2-15,-4-3 4 16,0 1-12-16,0 0 1 16,0-4-2-16,0 4 3 15,0 0-3-15,0-2 0 16,0 6 0-16,0 0-2 16,0 2-2-16,0 2-11 15,0 0-23-15,-9-3-40 16,2 3-48-16,-3 0-122 15,-7 0-157-15,5 11-202 16</inkml:trace>
  <inkml:trace contextRef="#ctx0" brushRef="#br0" timeOffset="28292.83">24046 7927 635 0,'0'0'237'0,"0"0"-199"15,0 0-38-15,0 0 79 16,0 0 43-16,101-5-25 15,-66 1-25-15,10-1-34 16,1 2-6-16,4 0-7 16,2 0 10-16,-6 3-21 0,3 0-6 15,-12 0 2-15,1 0-10 16,-5 0 0-16,0 0-2 16,-7-2 1-16,-1 2-1 15,-4 0-17-15,0 0-16 16,-6 0-44-16,-4 0-174 15</inkml:trace>
  <inkml:trace contextRef="#ctx0" brushRef="#br0" timeOffset="30343.8">19128 8494 965 0,'0'0'99'16,"0"0"-43"-16,0 0 91 15,0 0-32-15,0 0-54 16,0 0-13-16,1-14-9 0,8 14-6 16,-4 0-4-1,14 0-12-15,-2 0-4 0,13 0-8 16,9 0-3-16,8 12 1 16,8-1-2-16,7 0 0 15,7 0-1-15,3 1-1 16,4-6 1-16,5 4 0 15,-2-4 0-15,2-2 0 16,-5-4 0-16,-5 2-1 16,-4-2 0-16,-2 0 2 15,-8 0-1-15,-2 0 0 16,-10 0 2-16,-4 0-3 16,-8 2 1-16,-2-2 0 15,-9 0 1-15,1 4-1 0,-11-4-1 16,-2 0 1-16,-5 0-7 15,1 0 1-15,-3 0-9 16,-1 0-10-16,-2 0-18 16,3 0-40-16,-1 0-96 15,-2-6-494-15</inkml:trace>
  <inkml:trace contextRef="#ctx0" brushRef="#br0" timeOffset="37902.98">17264 10185 1011 0,'0'0'193'15,"0"0"-142"-15,0 0 82 16,0 0 10-16,0 0-70 15,0 0-33-15,0 0-5 0,-2-3-1 16,2 3-1-16,0 0-8 16,0 0-10-16,0 0 0 15,0-3-14-15,0 3-1 16,0 0 0-16,0-3-17 16,0 1-16-16,0-7-31 15,0 3-95-15,7 4-286 16</inkml:trace>
  <inkml:trace contextRef="#ctx0" brushRef="#br0" timeOffset="38864.18">17874 10817 982 0,'0'0'537'0,"0"0"-532"15,0 0 5-15,0 0 20 16,0 0-1-16,0 0-29 16,0-6-1-16,0 6-18 15,0 0-29-15,1 0-88 16,3 0-232-16</inkml:trace>
  <inkml:trace contextRef="#ctx0" brushRef="#br0" timeOffset="44497.68">24826 10129 683 0,'0'0'229'15,"0"0"-191"-15,0 0 135 0,0 0-42 16,0 0-59-16,0 0-20 16,0 0-22-16,-2 2 7 15,2-2-8-15,0 0-6 16,0 0-3-16,0 0-14 16,0 0 0-16,7 0-4 15,2 0 4-15,6 4 11 16,6-4-9-16,3 0-2 15,2 0 0-15,3 0-5 16,-3 0 0-16,0-4 0 16,-5-2 0-16,-6 6-2 15,-6 0-13-15,-4 0-21 16,-5 0-39-16,0 0-60 0,-5 0-219 16</inkml:trace>
  <inkml:trace contextRef="#ctx0" brushRef="#br0" timeOffset="44973.17">24785 10750 451 0,'0'0'377'0,"0"0"-335"15,0 0 170-15,0 0-54 16,0 0-47-16,0 0-18 15,79 0-45-15,-57 0-23 16,-1 0-2-16,3 0-17 16,-5 0-6-16,-2 0-32 15,-6 0-187-15</inkml:trace>
  <inkml:trace contextRef="#ctx0" brushRef="#br0" timeOffset="83001.61">12143 13295 902 0,'0'0'102'16,"0"0"-30"-16,0 0 117 16,0 0-79-16,0 0-52 15,0 0-14-15,0 0-7 0,-6 2-8 16,6-2-1-16,0 0 1 16,0 4-12-16,0-4-3 15,0 0-1-15,0 0-8 16,0 0-4-16,6 2-1 15,9 4 1-15,6-3 3 16,3 0-2-16,5-1-2 16,-1-2 0-16,1 0 1 15,7 0-1-15,-5 0 0 16,-2-5-6-16,-3-4 4 16,-2 1-8-16,-13 0 0 15,3 4-6-15,-13 2-4 16,-1 2 1-16,0 0 2 15,0-3-4-15,0 0-9 0,0-3-11 16,0-5-8-16,0-3-5 16,0 3 14-16,0-4-6 15,0 1 18-15,0 4 28 16,0 0 14-16,0 5 28 16,0 2 20-16,0 3 1 15,0 0-5-15,0 0-12 16,0 0-18-16,0 0-11 15,0 0-6-15,0 0-10 16,0 0-1-16,5 0-3 16,6 12 0-16,4 2 3 15,9 2 0-15,1 2 0 16,6-1 1-16,-6-3-1 0,6 2 0 16,-5-2-2-16,-7-2 3 15,-8-4-1-15,-1 1 0 16,-10-3 0-16,0 2 10 15,0 0 12-15,-2 1 9 16,-12 2 2-16,-6 1-11 16,4-4-8-16,-3 4-13 15,-1-7-1-15,9 0-4 16,3-1-43-16,2-2-86 16,6-2-298-16</inkml:trace>
  <inkml:trace contextRef="#ctx0" brushRef="#br0" timeOffset="85711.46">25284 13117 399 0,'0'0'151'0,"0"0"-137"15,0 0 166-15,0 0-64 16,0 0-35-16,0 0-9 0,0 0 18 15,-13-12 8-15,11 10 6 16,-2-1-26-16,3 3-29 16,-3 0 2-16,2 0-7 15,2 0-17-15,-3 0-4 16,3 0-12-16,0 0-7 16,0 0 3-16,0 0-7 15,0 0-2-15,0 0 2 16,0 0-1-16,0 0 1 15,0 0 1-15,0 0-1 16,0 3 8-16,0 11-1 16,0 0 0-16,5 3 0 15,4 3-4-15,-2 0 1 0,-2 0-3 16,0 2 1-16,0-2 2 16,-1-3-4-16,1 3 0 15,-5-4 0-15,3 2 2 16,-3 1-2-16,0-2 2 15,0 0 0-15,0 3 8 16,0-4-5-16,-3 4 1 16,-6 0 6-16,2-1-7 15,-3 5-1-15,1-5 0 16,2-2-4-16,-1 0 2 16,3 1-2-16,-2-2 0 15,2-5 0-15,1 1 0 16,2-7-1-16,-1-2 1 15,-2-3-8-15,5 0-2 0,0 0-20 16,0 0-26-16,0-8-80 16,0-12-159-16</inkml:trace>
  <inkml:trace contextRef="#ctx0" brushRef="#br0" timeOffset="86461.52">25698 13105 136 0,'0'0'419'15,"0"0"-295"-15,0 0 93 16,0 0-52-16,0 0-59 15,0 0-34-15,0-2 1 16,0 2-16-16,0 0-2 16,0 0-13-16,0 0-12 0,0 0-7 15,0 0-15-15,0 0-6 16,-4 12 6-16,-3 2-6 16,-1 2 9-16,-1 4 1 15,2-1-5-15,-3-1 7 16,5 4-10-16,0-2 3 15,1 3-1-15,4-3-5 16,0 2 2-16,0-2-3 16,0-1 0-16,5 1-2 15,4-2 4-15,1-4-2 16,1 2 0-16,-1-2 0 16,-1 3 0-16,-3-3 0 15,-2 0 0-15,1 0 1 0,2-2-1 16,-4 2-1-1,4-5-1-15,2 1-21 0,1 0-11 16,1-6-22-16,-3 2-77 16,-1-2-186-16</inkml:trace>
  <inkml:trace contextRef="#ctx0" brushRef="#br0" timeOffset="87950.51">23445 7809 988 0,'0'0'83'0,"0"0"-61"15,0 0 60-15,0 0-4 16,0 0-50-16,0 0-27 15,0-3 15-15,0 3 9 16,0 0 5-16,0 0 4 16,0 0-4-16,0 0-17 0,0 0 0 15,0 0-7 1,0 0 4-16,0 0 4 0,0 0-3 16,0 0 1-16,0 0-7 15,0-3 2-15,0 3 5 16,0 0-8-16,0 0 5 15,0 0 2-15,0 0 2 16,0 0-2-16,0 0-4 16,0 0 3-16,0 0 5 15,0 0-8-15,0 0 2 16,-4 11-2-16,-3 4 0 16,-1-1 7-16,-4 2-6 15,3-2-7-15,-1 0 3 0,3 1-3 16,2-7-1-1,1-2 0-15,4-4-14 0,0 2-41 16,0-4-108-16,0-4-566 16</inkml:trace>
  <inkml:trace contextRef="#ctx0" brushRef="#br0" timeOffset="101091.55">27003 13552 78 0,'0'0'744'16,"0"0"-618"-16,0 0 32 15,0 0 13-15,0 0-83 16,0 0-33-16,0 0-4 15,-1-8-11-15,1 8-5 16,0 0-3-16,0-4-13 16,0 4-1-16,0 0-4 15,0-2-3-15,0 2 1 16,12-4-11-16,7 2 3 16,1-1-4-16,1 0 5 15,3 1-8-15,-1 2 3 16,-4 0 0-16,-6-3 1 0,-2 3-1 15,-10 0-1-15,-1 0-11 16,0 0-20-16,0 3-11 16,-15 2-74-16,-9 0-315 15</inkml:trace>
  <inkml:trace contextRef="#ctx0" brushRef="#br0" timeOffset="102162.42">14988 14258 299 0,'0'0'15'0,"0"0"-15"0,0 0-42 16,0 0-230-16</inkml:trace>
  <inkml:trace contextRef="#ctx0" brushRef="#br0" timeOffset="102538.06">15310 14305 711 0,'0'0'9'0,"0"0"107"15,0 0 32-15,0 0-97 16,97-14-7-16,-56 9-1 16,11 1-9-16,3 2-11 15,9 2-4-15,-2-3-5 16,8 3-13-16,3-3-2 16,3 1 0-16,3-4-34 0,2 2-59 15,0 2-84 1,-11 2-271-16</inkml:trace>
  <inkml:trace contextRef="#ctx0" brushRef="#br0" timeOffset="112210.38">22940 15925 528 0,'0'0'176'0,"0"0"-56"0,0 0 45 16,0 0-57-16,0 0-41 15,0 0-29-15,0 0 0 16,0 12-4-16,0-4 16 16,0-2-23-16,0 2-3 15,0-2 9-15,0 5-10 16,-2-3 4-16,-3 6 4 15,0 0-15-15,1 0 4 16,4 4-9-16,-5-7-7 16,5 0 1-16,0 0-1 15,0 1-4-15,0-4 0 16,0 0 2-16,0-2-4 16,9 0 2-16,-2-3 0 15,1 0-1-15,3-3 3 0,-1 2-2 16,5-2 1-16,1 0 1 15,5 0 2-15,5 0-4 16,-2-5 0-16,7 0 3 16,-6-1-2-16,8 0 3 15,-10 4 3-15,6-4-7 16,-3 2 13-16,0-1-13 16,-1 0 2-16,3-1 3 15,0 0-5-15,-3 0 4 16,5 4 0-16,-5-1-2 15,0 3 3-15,4 0-5 0,-3 0 1 16,0 0 5 0,3 0-4-16,-2 0-2 0,6 0 4 15,-2 0-3-15,2 0 4 16,1 0-5-16,-3 0 0 16,-1 0 1-16,-1 0 2 15,-7-3-1-15,2 3 8 16,-3 0 1-16,0 0 3 15,3 0-10-15,0-3-2 16,2 3 7-16,3-2-9 16,2-2 6-16,0 2-4 15,-2 2 0-15,-3-3 8 16,-3 3-9-16,1 0 0 16,0 0 8-16,-2 0-9 15,2 0 1-15,7 0-1 0,0 0 2 16,7-3 0-16,-2-3-2 15,1 0 0-15,-6 4-1 16,1 0 3-16,-6 2-2 16,-3 0 1-16,-1 0 1 15,0 0 3-15,3 0-4 16,-5 0 0-16,9-4 0 16,-3-2 1-16,0 0-2 15,3 4 0-15,2-4 2 16,-5 1-2-16,-2 2 0 15,-3 1 0-15,-4 2-1 16,1 0 3-16,-1 0-2 0,-2 0 0 16,4 0 3-16,0 0-2 15,-2 0-1-15,4 0 0 16,-2 0-2-16,0 0 4 16,-7 0-2-16,3 0 0 15,1 0 1-15,-2 2-2 16,5 1 1-16,-4 0 0 15,2-1-2-15,2-2 3 16,2 4-1-16,-5-4 0 16,-1 2 1-16,-5-2-1 15,4 2 0-15,-3-2 0 16,-1 4-2-16,4-4 4 16,-2 2-2-16,-2 2 0 15,4-2 1-15,-2-2-4 0,3 4 3 16,3-4 0-16,-6 0-2 15,1 0 3-15,-6 0-1 16,-3 0 0-16,-4 0 1 16,2 0-1-16,-2 0 0 15,0 0 0-15,3 0-1 16,-1 0-1-16,3 0 2 16,-2 0 0-16,2 0 2 15,-3 0-5-15,-2 0 3 16,0 0 0-16,0 0 7 15,4-6-7-15,-4-4 4 0,3-3-4 16,-1-1 3 0,1 0-3-16,-1-3 0 0,-2 0 0 15,3 3-4-15,-3 0 7 16,0 2-3-16,0 4 0 16,0-1 1-16,0 4-1 15,0-1 0-15,0 6-5 16,0 0 5-16,0 0-21 15,0 0-19-15,0 0-27 16,0 0-63-16,0 0-153 16,0 11-436-16</inkml:trace>
  <inkml:trace contextRef="#ctx0" brushRef="#br0" timeOffset="122512.43">12032 16820 715 0,'0'0'132'15,"0"0"-95"-15,0 0 74 0,0 0-22 16,0 0-51-16,0 0-14 15,0 0 54-15,0 0-4 16,0 0 0-16,0 0-1 16,0 0-13-16,0 0-3 15,0 0-19-15,0 0-10 16,0 0 2-16,0 0-9 16,0 0-4-16,0 0-2 15,0 0-10-15,0 0 0 16,6 0-5-16,7 0 1 15,11 0 0-15,7 0 1 16,0 0-2-16,6 0 0 0,-6 0 3 16,-2 0-4-1,0 0 1-15,-3 0 0 0,3 0-2 16,-3 0 4-16,-5 0-2 16,5 0 0-16,-6 0 1 15,-4 0-4-15,-2 0 3 16,-4 0-3-16,0 0 2 15,-1 0-6-15,-4 0 2 16,-3 0 1-16,3 0-7 16,-2 0 3-16,3 0-13 15,-5 0-7-15,-1 0-10 16,4 0-26-16,-3 0-43 16,3-3-84-16,-2 1-162 15</inkml:trace>
  <inkml:trace contextRef="#ctx0" brushRef="#br0" timeOffset="122831.06">12501 16724 514 0,'0'0'486'0,"0"0"-447"15,0 0 93-15,0 0 9 16,0 0-93-16,0 0-38 15,15 8 2-15,-4-2 3 16,8 5-8-16,-4 1 15 16,1-1-4-16,-4 3-3 0,2 1 13 15,-9-1-4 1,5 0-2-16,-7-6-9 0,-1 0-4 16,-2-2 9-16,0-1-3 15,0-1 3-15,0 4 6 16,0 0-20-16,-5 0-4 15,-5 4-13-15,-6 0-29 16,2-4-45-16,4 0-97 16,-2-2-317-16</inkml:trace>
  <inkml:trace contextRef="#ctx0" brushRef="#br0" timeOffset="123430.17">12172 17556 888 0,'0'0'118'0,"0"0"4"16,0 0 13-16,0 0-62 15,0 0-48-15,0 0 12 0,0 0 2 16,0 0-14-16,0 0 10 15,7 0-2-15,8 0-10 16,4 0 2-16,5 0-13 16,-3 0 2-16,1 0-11 15,-3 0-1-15,7 0-4 16,-5-2-1-16,-2-1-11 16,5-3-6-16,-7 3-23 15,-1-2-8-15,-3-3-16 16,3-2-50-16,-6-4-40 15,-1 0-80-15,-4 3-409 16</inkml:trace>
  <inkml:trace contextRef="#ctx0" brushRef="#br0" timeOffset="123808.63">12470 17373 958 0,'0'0'129'0,"0"0"-41"15,0 0 41-15,0 0-77 16,0 0-35-16,0 0-12 16,46 25-4-16,-30-13 2 15,-1-4-1-15,-1 4-1 16,-3-1 10-16,-5 0 2 15,0 0 14-15,-3 1 18 0,-1 2-10 16,-2 0-6-16,0 0-12 16,0-2-13-16,0-2 2 15,0-1-6-15,0 2 0 16,0-2 0-16,-5 5 0 16,-2 0 0-16,-7-2-3 15,2-2-25-15,-4-1-31 16,3-3-50-16,2-1-262 15</inkml:trace>
  <inkml:trace contextRef="#ctx0" brushRef="#br0" timeOffset="131729.76">22394 17037 242 0,'0'0'27'0,"0"0"28"16,0 0 127-16,0 0-114 16,0 0 25-16,0 0-16 15,0 0-31-15,0 3 54 16,-2-3-53-16,-3 0-4 0,1 0-7 15,-1 0-36-15,0 3-19 16,0-3-30-16,0 3-42 16,1-1 6-16,-1-2-15 15,0 4 32-15,0-2 64 16,0 0-1-16,3 2 5 16,-3-4 51-16,1 0 20 15,-1 2-2-15,3 2-31 16,2-4 14-16,-5 0 17 15,5 2-7-15,-3-2 50 16,1 0 14-16,-1 4-26 16,-8-4-9-16,6 0-32 15,2 2-18-15,-2-2 2 0,3 2-18 16,-2-2-1 0,3 0-3-16,1 0-9 0,0 0 11 15,0 0-16-15,0 0-2 16,0 4 8-16,0-4-11 15,0 0 3-15,0 0-5 16,0 2-2-16,0 4-1 16,5 0-1-16,5 2 4 15,6-2-2-15,-1-1 2 16,6-5 0-16,3 3 0 16,0-3 0-16,-3 0-4 15,-1 0 4-15,-4 0 0 0,-7 0-2 16,-3 0 2-1,-2 0-1-15,-4 0-7 0,2 0-14 16,-2 0 21-16,0 0-11 16,0 0-27-16,0 3-47 15,0-3-139-15,0 0-447 16</inkml:trace>
  <inkml:trace contextRef="#ctx0" brushRef="#br0" timeOffset="132510.35">22246 17766 715 0,'0'0'153'0,"0"0"-71"16,0 0 61-16,0 0-47 15,0 0-33-15,0 0 18 16,-4 0-21-16,4 0-8 16,0 0 1-16,0 0-13 15,0 0-13-15,0 0-8 0,0 0-3 16,11 2 6-1,4 0-17-15,1-2-2 0,8 0 1 16,0 4-1-16,-2-4-3 16,2 0 0-16,0 2 1 15,-3 4-4-15,-5 0 3 16,-6 2-14-16,0 6-4 16,-10 6-54-16,0-1-277 15</inkml:trace>
  <inkml:trace contextRef="#ctx0" brushRef="#br0" timeOffset="209691.21">24981 10256 164 0,'0'0'0'16,"0"0"-164"-16</inkml:trace>
  <inkml:trace contextRef="#ctx0" brushRef="#br0" timeOffset="212892.57">19796 7950 715 0,'0'0'2'0,"0"0"42"15,0 0 89-15,0 0-13 16,0 0-26-16,0 0-40 16,0-20 7-16,0 17-13 15,0 3-3-15,0 0-1 16,0 0-17-16,0 0 11 15,0 0-5-15,0 0-14 16,0 0 1-16,0 0-7 16,0 0-3-16,0 0 8 15,-2 0-16-15,-1 0 4 16,-4 11-2-16,-3 3 2 0,-4 9 8 16,0-3-11-1,-1 2-1-15,3 6 5 0,-7-2-6 16,7 5 6-16,-2 0-2 15,3 0-5-15,6 2 2 16,5-1-2-16,0-1 0 16,0-9-1-16,12 2 0 15,6-10-7-15,2-6-14 16,1-3-31-16,0-5-15 16,-2 0-46-16,1-5-63 15,-4-12-234-15</inkml:trace>
  <inkml:trace contextRef="#ctx0" brushRef="#br0" timeOffset="213252.01">19851 7930 1034 0,'0'0'50'16,"0"0"-45"-16,0 0 62 16,0 0-41-16,0 0-15 0,0 0 19 15,47 22 6 1,-33 1 15-16,6 5-28 0,-1-2 0 16,-7 5-4-16,2-3-16 15,-9 0 4-15,0 3 11 16,-5 3-4-16,0-2 27 15,-8-2-16-15,-8-1-1 16,-1-7 0-16,-4-2-8 16,2-6-5-16,0-3-10 15,4-3-1-15,3-4-1 16,3 1-39-16,4-5-104 16,3 0-306-16</inkml:trace>
  <inkml:trace contextRef="#ctx0" brushRef="#br0" timeOffset="-213388.94">17596 13701 475 0,'0'0'306'15,"0"0"-295"-15,0 0 128 16,0 0 27-16,0 0-69 16,0 0-31-16,0 0-20 15,0-8 8-15,0 8-12 16,0 0 1-16,0 0-8 15,0 0-13-15,0 0 5 0,0 0-3 16,0 0-8-16,-5 0 2 16,-5 11-15-16,1 1-1 15,-1 4 5-15,-2 2-6 16,-2 1 2-16,-1 1 1 16,4 6-1-16,3-2 7 15,-3 5-7-15,4-1-1 16,2 0-2-16,2 1 2 15,3-5-3-15,0-4 1 16,0 0-5-16,8-6-2 16,3-2-31-16,1-9-41 15,7-3-58-15,-4 0-82 16,4-6-183-16</inkml:trace>
  <inkml:trace contextRef="#ctx0" brushRef="#br0" timeOffset="-213043.45">17636 13591 822 0,'0'0'143'15,"0"0"-141"-15,0 0 26 0,0 0 26 16,0 0 23-16,0 0-31 16,36 66-9-16,-26-39-3 15,-1 1-9-15,-4 4-11 16,-5-1-5-16,0-1 7 16,0-1-8-16,0-1 0 15,-3-2 14-15,-8 0 2 16,-2-2 4-16,-3 5-8 15,1-9-18-15,-1 2-2 16,1-5-5-16,1-6-126 16,-2-8-406-16</inkml:trace>
  <inkml:trace contextRef="#ctx0" brushRef="#br0" timeOffset="-199490.92">21846 13673 975 0,'0'0'88'0,"0"0"-77"16,0 0 76-16,0 0 7 16,0 0-25-16,0 0-33 15,0 0-5-15,0 0-13 16,-22 0-12-16,22 0 8 0,0 0-7 15,0 0 5 1,0 0-1-16,0 0-5 0,0 0 7 16,0 0-13-16,0 0 0 15,0 0-2-15,0 0-37 16,0 0-47-16,5 0-119 16,7 0-322-16</inkml:trace>
  <inkml:trace contextRef="#ctx0" brushRef="#br0" timeOffset="-198974.28">24399 13764 1171 0,'0'0'274'15,"0"0"-253"-15,0 0-21 16,0 0 23-16,0 0-23 0,0 0-9 16,7 5-62-16,-7 3-78 15,0 1-692-15</inkml:trace>
  <inkml:trace contextRef="#ctx0" brushRef="#br0" timeOffset="-185635.66">24213 16006 715 0,'0'0'117'15,"0"0"-81"-15,0 0 98 16,0 0-23-16,0 0-81 15,0 0-6-15,0 0 20 16,0 0-1-16,0 0 11 16,0 0-1-16,0 4-7 15,0 2-1-15,0 2-5 0,0 9-5 16,5 5-7 0,-5 4 2-16,9 5-6 15,-2 3-8-15,-4 6-7 0,-1 2 3 16,1 1-11-16,-1-5 5 15,-2-1-3-15,5-9 0 16,-5-5-6-16,0-12 2 16,3-2-14-16,-1-7-9 15,2-2-46-15,-3-5-92 16,3-17-287-16</inkml:trace>
  <inkml:trace contextRef="#ctx0" brushRef="#br0" timeOffset="-185042.04">24116 16061 830 0,'0'0'332'0,"0"0"-327"15,0 0 88-15,0 0 32 16,0 0-87-16,0 0-13 0,-29 16-14 16,29-16 5-16,0 0 2 15,0 0-6-15,0 0 8 16,0 0-15-16,0-2-5 15,0-7 0-15,0-2 3 16,0-3-3-16,4-1 3 16,1 1-2-16,0 4-1 15,2 1 0-15,-4 0 1 16,2 7 1-16,-3-1-2 16,3 0 0-16,4 0 3 15,-2-2-3-15,1 2 0 16,3-3 1-16,-3 0 2 15,3 1-3-15,-4 2 0 0,-2 1 0 16,-2 2 8-16,-1 0-3 16,1 0 10-16,3 2 0 15,4 6-9-15,-5 4 6 16,9-1-8-16,-4-3-4 16,-3 4 2-16,3-4 0 15,-1 0-2-15,-4 2 0 16,0-6 0-16,0 2-1 15,1-2-20-15,-5 1-38 16,5-2-26-16,-3-3-137 16,-3 0-944-16</inkml:trace>
  <inkml:trace contextRef="#ctx0" brushRef="#br0" timeOffset="-179885.11">17521 17072 485 0,'0'0'330'0,"0"0"-251"0,0 0 68 16,0 0 1-16,0 0-52 15,0 0-43-15,0 0-5 16,-4 0-1-16,4 0-12 16,0 0 2-16,-2 0-5 15,2 0-9-15,-3 0 2 16,1 0-15-16,2 0-10 16,0 0 0-16,0 0 0 15,0 0 0-15,5 2 0 16,6 0 0-16,9-2 1 15,5 4-1-15,0-4-1 0,10 0 0 16,1 0-15-16,-2 0-13 16,3-6-25-16,-1 4-67 15,-2-2-98-15,1 4-341 16</inkml:trace>
  <inkml:trace contextRef="#ctx0" brushRef="#br0" timeOffset="-179545.19">18475 17017 931 0,'0'0'38'0,"0"0"-34"16,0 0 60-16,0 0 22 15,0 0-42-15,86 0-6 16,-58 6-35-16,-1-3 1 0,-4-3-8 15,6 0-22 1,-5 0-74-16,-3 0-78 0,-6 0-530 16</inkml:trace>
  <inkml:trace contextRef="#ctx0" brushRef="#br0" timeOffset="-177298.1">22370 17770 337 0,'0'0'422'16,"0"0"-409"-16,0 0 68 16,0 0 50-16,0 0-12 15,0 0-40-15,0 0-13 16,0-2 7-16,-2 2-13 15,-1 2-15-15,1 10-22 16,2 2-23-16,0 6 0 16,0-3 0-16,0-1-10 15,10 0-4-15,4-6-9 16,1-1-2-16,1-6-9 16,-1-3-39-16,1 0 31 0,-6-12-6 15,-1-4 27-15,-4-7 6 16,-5 3 8-16,0-2 7 15,0 2 1-15,-5 6 43 16,-9 2 0-16,0 10 33 16,-1 2-16-16,3 0-31 15,-2 0 1-15,4 14-11 16,4 2-1-16,5 4-15 16,1 3 1-16,0-1-5 15,1-4-6-15,15-4-9 16,5-8-27-16,-1-6-20 15,4 0-9-15,1-6 19 0,-8-12 17 16,-3-1 13-16,-9 2 9 16,-5 3 13-16,0 3 16 15,-9 5 50-15,-6 0 10 16,-3 6-33-16,-1 0 1 16,4 0-9-16,5 6 4 15,4 2-19-15,3 4-18 16,3-1-2-16,0 3-7 15,10 0-18-15,9 0-13 16,5-2-77-16,-3-6-169 16</inkml:trace>
  <inkml:trace contextRef="#ctx0" brushRef="#br0" timeOffset="-170920.29">14325 12180 504 0,'0'0'398'0,"0"0"-380"16,0 0 82-16,0 0 56 16,0 0-70-16,0 0-27 15,0 0 6-15,0-14-15 16,0 14-4-16,0 0-4 16,0 0-16-16,0 0-4 15,0 0-11-15,0 0-4 16,0 0 5-16,0 0-1 0,0 0-8 15,0 0-3-15,0 0 3 16,0 14-3-16,0 11 3 16,0 13 1-16,2 4 5 15,3-1-9-15,-2 5 2 16,3-1-2-16,-5-2 3 16,5-3-5-16,-3-7 2 15,2-5-8-15,-3-8 2 16,1-6-12-16,-3-6-8 15,0-4-37-15,0-4-66 16,0 0-70-16,0 0-106 0,0-12-408 16</inkml:trace>
  <inkml:trace contextRef="#ctx0" brushRef="#br0" timeOffset="-170552.61">14175 12597 614 0,'0'0'351'0,"0"0"-340"0,0 0 73 16,0 0 91-1,0 0-93-15,0 0-58 0,21 46 22 16,-2-21-1-16,5 1-22 15,-3-1-5-15,-4-3-1 16,2-2-12-16,-5-6 1 16,-2-5-5-16,-2-3 1 15,-5-3-1-15,0-3 0 16,-1 0 2-16,3 0 0 16,1-6 3-16,8-10 7 15,-2-4-13-15,-2-3 0 16,-2-3-11-16,4 4-19 15,-7-4-30-15,1 9-46 16,-3 12-89-16,-5 5-418 16</inkml:trace>
  <inkml:trace contextRef="#ctx0" brushRef="#br0" timeOffset="-163690.16">13285 14274 27 0,'0'0'89'16,"0"0"42"-16,0 0-74 16,0 0-27-16,0 0-25 0,0 0-2 15,0 0-6-15,0 0-17 16,-19 23-7-16,17-20-1 16,2-1 1-16,-3-2 27 15,3 3 0-15,0 0 0 16,0-3 0-16,-2 3 0 15,2-3-56-15,0 3-88 16</inkml:trace>
  <inkml:trace contextRef="#ctx0" brushRef="#br0" timeOffset="-163514.47">13285 14274 95 0</inkml:trace>
  <inkml:trace contextRef="#ctx0" brushRef="#br0" timeOffset="-163092.29">13285 14274 95 0,'-21'45'197'0,"21"-45"-135"0,0 0 44 15,0 0 41-15,0 0-26 16,0 0-61-16,0 0-39 15,0 0 23-15,0 0-5 0,0 0 10 16,0 0 19 0,0 0 2-16,0 0 10 0,0-2-11 15,0 2-20-15,0 0 12 16,0-3-21-16,0 3-10 16,0 0-10-16,0 0-11 15,0 0 9-15,0 0-11 16,0 0-2-16,0 0 8 15,0 0-11-15,0 0 4 16,0 0 5-16,0 0-2 16,0 0 13-16,0 0-7 15,0 3-5-15,0 11 12 16,-5 6-9-16,-9-1-10 0,2 7 1 16,-2-4-1-1,0 0 0-15,-1 2-3 0,-1-5 0 16,-1 3 1-16,-2 2 3 15,5-5-3-15,2 1-1 16,2-6 3-16,-4 0-4 16,7-2 1-16,4-10-2 15,-2 4 0-15,5-6-13 16,0 0-17-16,0 0-24 16,0 0-23-16,0 0-23 15,0 0-134-15,0-6-103 16,-5 0-347-16</inkml:trace>
  <inkml:trace contextRef="#ctx0" brushRef="#br0" timeOffset="-162474.85">13254 14272 884 0,'0'0'61'0,"0"0"-56"16,0 0 61-16,0 0 68 16,0 0-53-16,0 0-54 15,-21 25-15-15,18-22 13 16,3-3-2-16,0 2 8 16,0-2-18-16,0 0-10 15,0 0 8-15,0 0-6 16,0 0 12-16,0 0-17 15,0 0-1-15,0 0 0 0,0-5-8 16,8-6 9-16,8-3 10 16,4-4-8-16,1-2 7 15,0 4-4-15,-1-1-5 16,-4 5 8-16,-8 4-6 16,3 2-1-16,-6 4 15 15,-5-2-11-15,9 4 11 16,-9 0 7-16,0 0-8 15,0 0 3-15,0 0 2 16,0 4-6-16,0 10 5 16,0 6-9-16,0 2-3 15,0 3-6-15,0-2-1 16,0-3-1-16,0-3-22 0,0-4-25 16,0-1-34-1,0-6-77-15,0-6-168 0</inkml:trace>
  <inkml:trace contextRef="#ctx0" brushRef="#br0" timeOffset="-157770.11">16701 14215 1194 0,'0'0'98'16,"0"0"-86"-16,0 0 54 15,0 0 22-15,0 0-18 16,0 0-35-16,0 0-7 0,-6 3-10 15,6-3-15 1,0 0-1-16,0 0-2 0,0 0-22 16,0 0-17-16,16 0-99 15,6 0-201-15</inkml:trace>
  <inkml:trace contextRef="#ctx0" brushRef="#br0" timeOffset="-157365.28">19214 14486 1216 0,'0'0'49'0,"0"0"-49"16,0 0-122-16,0 0-21 16,0 0-290-16</inkml:trace>
  <inkml:trace contextRef="#ctx0" brushRef="#br0" timeOffset="-155902.91">20831 13577 1234 0,'0'0'92'16,"0"0"-90"-16,0 0 1 15,0 0 32-15,0 0-11 0,0 0-22 16,14 0-2-16,-7 0-48 16,7 0-113-16,7 0-258 15</inkml:trace>
  <inkml:trace contextRef="#ctx0" brushRef="#br0" timeOffset="-155245.89">26368 13544 1191 0,'0'0'161'0,"0"0"-161"15,0 0-4-15,0 0-1 16,0 0 2-16,0 0-75 16,-7 0-185-16</inkml:trace>
  <inkml:trace contextRef="#ctx0" brushRef="#br0" timeOffset="-83973.05">13800 14179 254 0,'0'0'197'16,"0"0"33"-16,0 0-35 16,0 0-57-16,0 0-24 15,0 0-33-15,0 0 1 16,-24-4-26-16,18 4-10 16,-4 0 0-16,5-2-20 15,-5 2-2-15,10 0-6 16,-6 0-1-16,3 0 2 15,3 0-8-15,0 0-3 16,0 0-2-16,0 0-5 0,0 0-2 16,0 0 1-16,0 0-7 15,0 0 3-15,5 0-4 16,4 0 0-16,6 0-5 16,-1 0-7-16,2 0 5 15,-1 2 1-15,6 2 8 16,-6-2 6-16,1 1 0 15,-2 0 0-15,-4-3 1 16,-3 0-1-16,-4 0-1 16,-1 0-1-16,-2 0 2 15,0 0 0-15,0 0 1 16,0 2 3-16,0-2 10 0,0 0 1 16,-5 0 1-16,-6 0 0 15,1 0-5-15,-2 4 2 16,-2-4-8-16,4 0-4 15,0 2 1-15,1-2 0 16,2 0-2-16,4 0 1 16,-3 0-1-16,6 0 2 15,0 0-2-15,0 0-2 16,0 0 2-16,0 0-5 16,0 0-7-16,0 3-27 15,0 3-54-15,0-1-152 16</inkml:trace>
  <inkml:trace contextRef="#ctx0" brushRef="#br0" timeOffset="-27040.43">13820 8142 1366 0,'0'0'81'0,"0"0"-75"16,0 0 23-16,0 0 54 15,0 0-34-15,0 0-12 0,0 0-7 16,-36-9-12-16,28 9-6 16,-8 0 12-16,-3 0-12 15,-7 11-6-15,-10 6-3 16,-3 3-2-16,-8 8 3 15,-5 6-2-15,-8 15 0 16,-5 4 3-16,-6 15-5 16,-5 7 0-16,-5 4-2 15,-3 10 5-15,1 4-3 16,-1 5 0-16,1 9 2 16,7 6-3-16,6 3 1 15,4 5 0-15,8 4 3 0,6 4 0 16,2 3 0-16,3 2 3 15,11-1-5-15,-3-1 12 16,9 1-13-16,-1 2 0 16,11 3 8-16,-1 0-7 15,2 1-1-15,4-3 4 16,-1-9-3-16,11-7 7 16,1-3-3-16,4-10-3 15,0-8 0-15,0-9 0 16,4-14-2-16,6-11 0 15,1-12-6-15,-1-15 4 16,-1-16-10-16,-4-11-2 16,-4-8 0-16,-1-3-15 15,0 0-6-15,0 0-14 16,0 0-17-16,-10-8-1 0,-16-6 11 16,-3 0-2-16,-7-1 39 15,1 1 2-15,-3-3 8 16,1 0 7-16,0-3 4 15,3-2 1-15,3 2 5 16,5 3 8-16,5 5 20 16,6 8-3-16,10 0 14 15,1 4 4-15,4 0-25 16,0 0 0-16,0 0-10 16,0 0-10-16,0 8-3 0,4 24 0 15,11 15-3 1,11 13 8-16,0 2 0 0,3 0 11 15,6-9-11-15,-4-1-4 16,5-13 7-16,-5-7-11 16,3-13 3-16,1-8-3 15,1-8 1-15,0-3-5 16,0-8 4-16,2-21 0 16,-2-5 0-16,-5 1 1 15,-5-5-1-15,-5 5 0 16,-13-3-5-16,-2-2 1 15,-6-3-16-15,0-2-18 16,-6-2-26-16,-18-6-85 16,-7 0-222-16</inkml:trace>
  <inkml:trace contextRef="#ctx0" brushRef="#br0" timeOffset="-25922.95">11343 9265 1158 0,'0'0'0'0,"0"0"0"15,0 0 102-15,0 0 38 16,0 0-64-16,0 0-39 16,-55-32 10-16,41 32-20 15,-3 0-12-15,-2 6 1 0,-1 12-7 16,-5 1-4-1,5 7-3-15,-6 2-1 0,10 2 8 16,6 2-8-16,5 1 1 16,5 1 6-16,0 6-8 15,2-6 5-15,17 2-5 16,10-12 3-16,4-8-6 16,6-4 0-16,1-12-5 15,1 0-2-15,-1-10-12 16,-4-12-8-16,-5 0-26 15,-12-7-71-15,-14 1-128 16,-5-3-844-16</inkml:trace>
  <inkml:trace contextRef="#ctx0" brushRef="#br0" timeOffset="-25487.86">11512 9174 674 0,'0'0'551'15,"0"0"-548"-15,0 0 0 16,0 0 96-16,0 0-28 16,0 0-47-16,-2 63 2 15,2-33-5-15,0 2 7 16,0-5-4-16,0 3-17 0,11-11 4 15,-1-2-11-15,11-6 0 16,-2-3-3-16,1-8-3 16,4 0 4-16,-3-2 2 15,2-15-6-15,-4-6 6 16,1 4 1-16,-6-10 0 16,-7 10 3-16,-2-4-1 15,-5 1 3-15,0 4 3 16,0 10-7-16,-2 2 13 15,2 4-5-15,0 2 1 16,0 0 6-16,0 10-16 16,0 14 1-16,11-2-2 0,9 1-4 15,1-7-4-15,3-4-48 16,-2-4-46 0,1-8-57-16,-2 0-176 0</inkml:trace>
  <inkml:trace contextRef="#ctx0" brushRef="#br0" timeOffset="-25120.37">11874 9033 1137 0,'0'0'10'0,"0"0"-1"15,0 0 73-15,0 0-15 0,0 0-5 16,26 105-37-1,-6-65-14-15,1-1 5 0,-2-5-10 16,-3-3-1-16,-1-11-5 16,1-6 5-16,-8-9-11 15,-3 0 5-15,-3-5-14 16,-2 0 15-16,0-5 0 16,0-14 4-16,0-12 10 15,-7-3-14-15,-1-3 10 16,-3 3-8-16,6-3-2 15,0 9 8-15,5 0-6 16,0 2 4-16,0 7 5 0,0 2-8 16,5 2-6-1,4 1-2-15,-2 6-53 0,1 0-58 16,4 2-154-16,-1 3-132 16</inkml:trace>
  <inkml:trace contextRef="#ctx0" brushRef="#br0" timeOffset="-24671.73">12182 8822 1089 0,'0'0'179'16,"0"0"-146"-16,0 0 75 15,0 0-27-15,0 0-48 16,0 0-11-16,12 67-2 0,-1-41-10 15,-3-1 3-15,3-2-5 16,-1-4-5-16,0-1 0 16,1-4-3-16,-6-3 0 15,0-6 0-15,-2-2-1 16,-1 0-1-16,-2-3-2 16,0 0-8-16,0 0 12 15,0-6-12-15,0-8 12 16,0-8 9-16,0-4-6 15,0-2 0-15,-2 3-1 16,-1-1 0-16,1 4 5 16,2 5-2-16,0 5-2 0,0 2 11 15,0-2-11-15,7 0 4 16,3-2-3-16,4 3-3 16,-3 0 4-16,2 2-5 15,-6 4 0-15,-2 2-2 16,1 3 0-16,-3 0-3 15,-3 0-21-15,0 0-57 16,0 0-153-16,0 0-487 16</inkml:trace>
  <inkml:trace contextRef="#ctx0" brushRef="#br0" timeOffset="-24221.61">12451 8675 1264 0,'0'0'16'16,"0"0"15"-16,0 0 71 15,0 0-53-15,0 0-22 16,96 11-27-16,-75-5 7 16,-2 3-7-16,-3-7-7 15,4-2-8-15,1 0-39 16,0 0-34-16,-2-11-16 15,-6-6-64-15,-1-2-45 16,-3-5-91-16,-7 5 53 0,1-1 251 16,-3 3 45-1,0 0 187-15,0 5-5 0,0 8-45 16,0 0 2-16,0 4-46 16,0 0-21-16,0 0-38 15,0 8-35-15,0 16-4 16,0 9 4-16,-3 13-20 15,-4 10 10-15,-2 3-18 16,-1 4-6-16,-6-2 4 16,6-4-10-16,0-7 1 15,4-4-5-15,3-7-5 16,1-2-11-16,2-11-43 16,0-10-104-16,0-8-384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18:49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8761 9660 896 0,'0'0'127'0,"-41"82"12"15,27-37-28-15,12 3-43 16,2 0-25-16,0 0-1 16,11-3-6-16,9-3-7 15,6-2-12-15,10-6-9 16,4-9-8-16,5 1 0 0,5-7 2 15,-4-5-3 1,11-8 1-16,-4-6-9 0,-1 0 7 16,0-14-7-16,-2-3 1 15,-11-9-2-15,1 1 2 16,-14-3 4-16,-11 0-6 16,1-4 10-16,-6-4 0 15,-5-1 0-15,-5-8 17 16,0 0-9-16,0-3 5 15,-7 0-6-15,-11-3 2 16,-3 6 7-16,-5-3 1 16,-8 6-12-16,3 5 7 0,-4 9-7 15,-1 11 1-15,5 6-2 16,2 2-4-16,-2 7-2 16,-4 2-12-16,6 2-61 15,-7 15-78-15,0 0-589 16</inkml:trace>
  <inkml:trace contextRef="#ctx0" brushRef="#br0" timeOffset="7005.75">19912 10283 910 0,'0'0'59'0,"0"0"94"16,0 0 46-16,0 0-112 16,0 0-2-16,0 0-29 15,0 0-25-15,-31-19 10 16,27 19-5-16,4 0-3 16,0 0-6-16,0 0-12 0,0 0 3 15,0 0-15 1,0-3-2-16,0 0-1 0,0 3 0 15,0 0-3-15,14 0 1 16,1 0 2-16,16-2 4 16,0 2-4-16,4 0 0 15,1 0 3-15,4 0 0 16,-1 0-1-16,6 0-1 16,2 0 0-16,3 0 2 15,5-4-3-15,-4 2 0 16,1-1 0-16,-2 0 3 15,-4 3-3-15,-2 0 0 16,-3 0 1-16,-5 0-1 16,-5 3 0-16,-2 2 0 15,-5-1-4-15,-3-2 4 0,3 4 0 16,-3-6 0-16,-4 3 0 16,2-3 0-16,-3 2 0 15,-6 1 0-15,-5-3-1 16,0 0 1-16,-5 3-2 15,0-3 2-15,0 0 0 16,0 0 2-16,0 0-2 16,0 0 0-16,0 0-2 15,0 0-1-15,0 0 0 16,0 0-8-16,0 0-11 0,0 0 2 16,0 0-17-16,0 0-16 15,0 0-17-15,0 0-55 16,-1 0-165-16</inkml:trace>
  <inkml:trace contextRef="#ctx0" brushRef="#br0" timeOffset="7634.62">20888 10204 999 0,'0'0'33'0,"0"0"81"16,0 0 39-16,0 0-53 16,0 0-55-16,0 0-11 15,4 0-5-15,-4 0-4 16,0 0 10-16,0 0 0 16,0 0 1-16,0 0 1 0,0 0-14 15,0 0-1-15,0 0-4 16,0 0-12-16,0 0 3 15,0 4-9-15,0 0 0 16,0 2 0-16,0 4 0 16,0-6-2-16,0 6-2 15,12-2-6-15,7-2 3 16,5 2-3-16,2 0 6 16,-1-5 1-16,-4 3-5 15,-2 0 7-15,-7-4 1 16,-3 4-2-16,-4-4 0 15,-5 4 2-15,5 0 0 0,-5 2 5 16,0 1-2-16,0 2 9 16,-10 3 2-16,-11-3-4 15,2 3 4-15,-3-2-9 16,-1 2-2-16,1-2-1 16,3-4-2-16,7-2-3 15,-2-4-32-15,14-2-61 16,-3-2-197-16</inkml:trace>
  <inkml:trace contextRef="#ctx0" brushRef="#br0" timeOffset="8593.94">19734 10135 772 0,'0'0'323'0,"0"0"-323"15,0 0 110-15,0 0-17 16,0 0-47-16,0 0-23 15,12 0 0-15,-8 0-10 16,-3 0-8-16,3 0 14 16,4 0-2-16,-2 0-7 15,-1 0 4-15,-4 0-9 16,3 0 10-16,-2 0-2 16,3 0-8-16,-2 0 7 15,-1 0-6-15,3 0-1 16,-5 0 4-16,4 0-7 15,-4 0-2-15,0 0 0 16,0 0 1-16,0 0-3 0,1 0 2 16,3 0 0-16,-4 0 1 15,1 0 2-15,-1 0-3 16,0 0 7-16,0 0-1 16,0 0 12-16,0 0-4 15,0 0 6-15,0 0 4 16,0 0-10-16,0 0 5 15,0 0 2-15,-1 0-9 16,-13 8 0-16,-3 0-11 16,-7 3 1-16,-6 6 3 15,-1-3-3-15,2 3-1 16,3 3 3-16,4-3-2 0,3 3 2 16,5-9-4-1,7 3 0-15,7-5-3 0,0-1 0 16,0 4 2-16,7-4 0 15,12 0-2-15,7 1 1 16,5-4 2-16,2 1-4 16,-1-1 3-16,-2-1-18 15,-6 4-23-15,-9 0-21 16,-8 4-62-16,-7-1-216 16</inkml:trace>
  <inkml:trace contextRef="#ctx0" brushRef="#br0" timeOffset="18963.25">7709 10608 536 0,'0'0'90'0,"0"0"-5"15,0 0 110 1,0 0-45-16,0 0-39 15,0 0-39-15,0 0 13 0,0 0-15 16,0 0-24-16,0 0-2 16,0 0-13-16,0 0-8 15,0 0 3-15,0 0-14 16,0 0-5-16,0 0-7 16,1 0-1-16,15-3 1 15,-2 0 2-15,6 1-2 16,4 2 4-16,-1 0-2 15,6 0-2-15,6 0 0 16,1 0 2-16,3-3-3 16,-2 0 2-16,4 3-1 15,-7-6 0-15,-4 6-2 0,-8-2 1 16,-8-2-1-16,-9 4 0 16,0 0 2-16,-5 0 0 15,0 0 0-15,0 0-1 16,0 0 3-16,0 0-2 15,0 0 0-15,0 0 0 16,0 0-5-16,0 0 4 16,0 0-14-16,0 0-7 15,0 0-26-15,5 0-36 16,-5 0-106-16,0 0-578 16</inkml:trace>
  <inkml:trace contextRef="#ctx0" brushRef="#br0" timeOffset="29309.75">17429 10538 274 0,'0'0'23'16,"0"0"133"-16,0 0 97 15,0 0-95-15,0 0-97 16,0 0-6-16,0 0 13 16,0 0-6-16,0 0 7 15,0 0 1-15,0 0-4 16,0 0-8-16,0 0-14 0,0 0 1 16,0 0 0-1,0 0-21-15,0 0-5 0,0 0-11 16,0 0-2-16,0 0-2 15,0 0-4-15,0 0-1 16,0 0-1-16,0 0-9 16,2 0 9-16,7 0 0 15,1 0 2-15,4 0 0 16,-2 0-1-16,2 0-3 16,-2 0-6-16,1 0-2 15,-2 0 1-15,3 0-6 16,-8 0 2-16,-2 0 5 15,-2 0 1-15,-2 0 9 16,0 0 2-16,0 0 3 16,0 2 16-16,-6-2-5 0,-4 6-15 15,-5-6 2 1,1 3-2-16,-2-3 1 0,1 0 5 16,-1 0-1-16,1 0 11 15,1 0-6-15,2 0-2 16,2 0 6-16,4 0-9 15,3 0 2-15,1-3-8 16,2 3-6-16,-3 0-10 16,-2 0-74-16,-11 8-217 15</inkml:trace>
  <inkml:trace contextRef="#ctx0" brushRef="#br0" timeOffset="37239.35">22358 10115 1152 0,'0'0'9'0,"0"0"42"15,0 0 106-15,0 0-69 16,0 0-27-16,0 0-17 16,0 0 0-16,0-12-20 15,0 12-8-15,0 0 2 16,0 0-13-16,0 0-1 16,0 14 3-16,0 6-3 15,0 8 12-15,1 0-15 16,8-3 1-16,1 1-2 15,4-3 0-15,-2-3 0 16,4-4 0-16,-3-4-3 16,-2-4 1-16,-1-2-15 15,-5-4-9-15,-1 2-15 0,-3-4-29 16,3 0-42-16,-2 0-45 16,1-6-198-16,2-14-472 15</inkml:trace>
  <inkml:trace contextRef="#ctx0" brushRef="#br0" timeOffset="37519.72">22590 10086 1095 0,'0'0'112'0,"0"0"-65"15,0 0 108-15,0 0-72 0,0 0-44 16,0 0-32-16,-5 11 15 15,-9 9 5-15,-6 12-6 16,-6 4 6-16,5 3-15 16,-5 4-6-16,-3-1 8 15,5 0-10-15,-2 1 6 16,5-4-6-16,2-3-2 16,4-4-4-16,8-10 1 15,2-7-25-15,5-4-12 16,0-11-56-16,7 0-140 15,8-20-78-15</inkml:trace>
  <inkml:trace contextRef="#ctx0" brushRef="#br0" timeOffset="38003.05">23100 10193 1089 0,'0'0'115'16,"0"0"-13"-16,0 0 23 15,0 0-69-15,0 0-56 16,0 0 6-16,21 0-2 16,-1 0 6-16,11 0 4 15,-5 0 3-15,2 3-16 0,-8 0 2 16,1-3-3-16,-4 3-7 16,1-3-22-16,-8 2-43 15,-5 2-81-15,-5-2-182 16</inkml:trace>
  <inkml:trace contextRef="#ctx0" brushRef="#br0" timeOffset="38214.79">23131 10307 521 0,'0'0'455'0,"0"0"-451"15,0 0 98-15,0 0 10 0,0 0-62 16,86-12-45-16,-65 9 0 16,-6 3-5-16,-1 0-39 15,-4 0-97-15,-3 0-175 16</inkml:trace>
  <inkml:trace contextRef="#ctx0" brushRef="#br0" timeOffset="38587.51">23379 10125 1274 0,'0'0'4'16,"0"0"4"-16,0 0 42 15,0 0 21-15,0 0-58 16,79 10-2-16,-56-2 7 16,-3-2-12-16,1 2 5 15,-4 0-8-15,-1 1 6 16,-6-1 10-16,-3 3-1 16,-2-2 7-16,-5 1 1 0,0 2-7 15,0 0 9 1,0 4-5-16,-10-1-6 0,-6-1 5 15,1 2-12-15,-4-4 3 16,2 5-4-16,1-6-9 16,2-2 0-16,9-4-2 15,4-2-38-15,1-3-53 16,0 0-242-16</inkml:trace>
  <inkml:trace contextRef="#ctx0" brushRef="#br0" timeOffset="40378.12">24502 10258 775 0,'0'0'28'0,"0"0"96"15,0 0 42 1,0 0-54-16,0 0-46 0,0 0-7 15,5-36-14 1,-5 30 6-16,0 0 9 0,-10 0-21 16,0-2-8-16,-2 2-7 15,-4 1-7-15,-3 2-6 16,-5 0-10-16,2 3 6 16,-2 0 0-16,0 3-5 15,1 8 5-15,4 4-3 16,4-1-4-16,6-4 2 15,7 2-2-15,2 2-2 16,0-3-2-16,18 1-5 16,9-4-2-16,4-5 1 15,9-3 3-15,-2 0 2 0,1-3-8 16,1-8 5-16,-9-6 4 16,-5 0-2-16,-6 3 5 15,-6 2 0-15,-3 2 1 16,-6 6 5-16,-2 2 3 15,-3 2 5-15,0 0 1 16,0 0-14-16,0 0 0 16,0 10-1-16,0 6 1 15,0 0-2-15,0 7-2 16,12-3-29-16,4-4-35 16,8-4-79-16,2-6-42 15,3-6-104-15</inkml:trace>
  <inkml:trace contextRef="#ctx0" brushRef="#br0" timeOffset="40913.66">24986 10151 1014 0,'0'0'153'16,"0"0"-150"-16,0 0 123 15,0 0-45-15,0 0-43 16,0 0 9-16,-51-45-21 16,35 45 3-16,-3 0 3 15,-1 5-13-15,-5 9 2 16,1 10-5-16,7 1-5 0,2 0-4 16,6 4-5-16,9-5 0 15,0-4-4-15,3 0-1 16,18-9-6-16,5-5-2 15,10-6-19-15,-1 0-2 16,1-12-1-16,-5-7 10 16,-4-7-4-16,-4-4 14 15,1-4 9-15,-9-3 4 16,-1-3 3-16,-4 1 28 16,-3-7-8-16,-2 1 10 15,-1 1-3-15,-2 1-21 16,-2 9 5-16,0 9 0 0,0 14 0 15,0 5 4-15,0 6-5 16,0 0-11-16,0 0-2 16,0 20 0-16,0 10 0 15,0 13 5-15,0 11-5 16,0-3 2-16,0 5-2 16,0-5-10-16,0-3-8 15,8-7-17-15,4-6-31 16,6-7-28-16,2-8-74 15,3-8-155-15,1-10-582 16</inkml:trace>
  <inkml:trace contextRef="#ctx0" brushRef="#br0" timeOffset="41432.98">25451 10222 1066 0,'0'0'27'0,"0"0"54"16,0 0 60-16,0 0-56 16,0 0-40-16,0 0-15 15,-46-37-4-15,30 34 15 16,-3 3-5-16,1 0-7 16,-3 0-7-16,0 6-11 15,2 8-3-15,4 2-4 0,4 2-3 16,10 2-2-16,1-4 0 15,0-1-6-15,15-1-5 16,9-6-8-16,-1-2 2 16,3-6 9-16,1 0-9 15,-5-4 7-15,3-10 4 16,-8-5 1-16,5-3 6 16,-5-2 0-16,-1-4 0 15,5-2 2-15,-2-5-1 16,-4-1 5-16,1 2-2 15,-3-5 8-15,-6-1-3 16,-3 1-2-16,-4 5-2 16,0 11 5-16,0 9-2 15,0 8 10-15,0 6 3 16,-4 0-21-16,3 9 5 0,-5 19-4 16,-2 12 2-16,1 8-2 15,2 5 2-15,-1-2-1 16,3 3-2-16,3-9-2 15,0-3 2-15,9-8-31 16,8-9-37-16,2-7-126 16,0-13-350-16</inkml:trace>
  <inkml:trace contextRef="#ctx0" brushRef="#br0" timeOffset="42522.72">26228 9832 1164 0,'0'0'0'16,"0"0"0"-16,0 0 78 15,0 0 25-15,0 0-54 16,0 0-15-16,0 6 6 15,-5 8 5-15,-9 8-2 16,-1 12 0-16,-1 5-12 16,1 7-20-16,-1 7 3 0,3 1 3 15,4 0-10 1,7-4 2-16,2-4-9 0,0-7 2 16,17-7-4-16,11-4-9 15,0-11-18-15,11-9-16 16,3-8-42-16,8 0-119 15,-4-23-299-15</inkml:trace>
  <inkml:trace contextRef="#ctx0" brushRef="#br0" timeOffset="42929.58">26757 9832 1158 0,'0'0'276'0,"0"0"-271"16,0 0 14-16,0 0 54 16,0 0-38-16,-46 90-24 15,46-70-8-15,0-1-3 16,10-1-2-16,14-4-7 15,7-6-21-15,4 1 5 16,-1-3-8-16,-3 2 18 0,-14 4 14 16,-3-2 2-1,-12 8 1-15,-2-2 23 0,0 4 12 16,-11-1 6-16,-11 5-16 16,-2-5-4-16,-2-2 0 15,2-3-23-15,3-3 0 16,9-5-3-16,0-4-26 15,5-2-13-15,2 0-41 16,2-8-84-16,3-14-132 16,0-6-367-16</inkml:trace>
  <inkml:trace contextRef="#ctx0" brushRef="#br0" timeOffset="43095.55">26776 9858 1081 0,'0'0'98'0,"0"0"-47"0,0 0 77 16,0 0-68-16,91-12-36 16,-51 12-8-16,5 0-16 15,0 0 0-15,1 0-15 16,1 0-130-16,-3 0-407 16</inkml:trace>
  <inkml:trace contextRef="#ctx0" brushRef="#br0" timeOffset="43365.25">27338 10343 600 0,'0'0'716'16,"0"0"-701"-16,0 0 124 15,-42 73-48-15,22-50-50 16,-1-3-34-16,11-6-7 16,4-4-37-16,6-6-118 15,6-4-409-15</inkml:trace>
  <inkml:trace contextRef="#ctx0" brushRef="#br0" timeOffset="45254.91">27767 10069 855 0,'0'0'265'0,"0"0"-218"16,0 0 106-16,0 0-53 15,0 0-37-15,0 0-30 16,0 0-13-16,10-11 4 15,0 11 1-15,4 0 9 16,-2 0-5-16,2 6-8 16,0 2-4-16,-4 3-17 15,0 3 0-15,1 0-1 16,-6-2-11-16,2 2-10 16,-2 0-21-16,4-3-53 0,-3-5-48 15,6-6-137-15,1 0-397 16</inkml:trace>
  <inkml:trace contextRef="#ctx0" brushRef="#br0" timeOffset="45510.63">28116 10024 1098 0,'0'0'155'0,"0"0"-107"16,0 0 99-16,0 0-57 15,0 0-41-15,0 0-20 16,-31 34-6-16,2 0 3 0,-7 9-5 16,0-2-9-16,-1 5-5 15,6-7-6-15,9-3-1 16,7-7 0-16,8-6-20 16,3-6-10-16,4-7-46 15,5-6-124-15,20-4-304 16</inkml:trace>
  <inkml:trace contextRef="#ctx0" brushRef="#br0" timeOffset="46273.58">28514 9706 708 0,'0'0'451'0,"0"0"-345"16,0 0 65-16,0 0-62 16,0 0-55-16,0 0-30 15,-3-6-16-15,3 6 5 16,0 0-13-16,5 2 1 16,17 15 13-16,4 6-2 15,2 4 3-15,-1 5-5 16,-1-1-9-16,-5 1 9 0,-2 1-9 15,-7 7 0 1,-7-4 10-16,-5 7-10 0,0-1 12 16,-5 0-2-16,-16 1-6 15,-5-4 12-15,-5 1-7 16,-3-4 1-16,-1-2-2 16,6-9-7-16,3-5-2 15,11-8 0-15,8-7-31 16,3-5-25-16,4 0-68 15,0-8-236-15</inkml:trace>
  <inkml:trace contextRef="#ctx0" brushRef="#br0" timeOffset="57725.86">16075 10046 790 0,'0'0'102'16,"0"0"-84"-16,0 0 1 15,0 0 82-15,0 0 16 16,0 0-30-16,0 0-14 16,0 0-8-16,-1 0-9 15,1 0-11-15,0 0-11 16,0 0-10-16,0 0-8 16,0 0 9-16,0-2-16 15,0-2-6-15,0 2 0 16,0-4 2-16,-4-8-3 0,-1-3 4 15,0-3-3-15,5 0 1 16,0-2-4-16,0 5 0 16,0-3-4-16,0-2 3 15,5 2 1-15,5 0 0 16,1 1-1-16,2 2 1 16,-2 0 0-16,1 3 1 15,2 2-1-15,10-2 0 16,-4 0 0-16,6 0 0 15,0 5 2-15,3-1-1 16,-3 0-1-16,5 2 0 16,0 0 5-16,2 2-4 15,-2 4 4-15,-4-4 2 0,3 3-4 16,-1 0 11-16,-3 0-10 16,8 3-1-16,-6-2 3 15,1 2-5-15,2-3 3 16,-2 0-1-16,6 3-3 15,-4 0 7-15,0 0-4 16,-2 0-3-16,-3 0 8 16,0 0-6-16,0 0 3 15,-2 3 1-15,0 2-6 16,-3-2 11-16,-1 3-9 16,1-4-1-16,3 4 2 0,-1-3-1 15,1-3-2 1,0 0 0-16,-2 0 1 0,-1 0 2 15,1-3-3-15,4-5 0 16,-4-6 1-16,6-1 1 16,-2 1-2-16,0-6 0 15,-6 4 2-15,4 2-4 16,-3-3 2-16,-9 0 0 16,2 0-2-16,0-3 4 15,-4 0-2-15,-5 3 0 16,0-3 2-16,1 10 2 15,-6-4-3-15,1 8-1 16,-1 0 3-16,4 3-1 16,-4 3 0-16,0 0 2 0,0 0-4 15,0 0 7-15,0 0-7 16,0 0-3-16,0 0 3 16,0 0-6-16,1 0 2 15,3 9 3-15,1-3 1 16,2 8 3-16,2-4-3 15,1 5 0-15,5-1 1 16,1 3 2-16,3-3-3 16,-4-3 0-16,4 7 1 15,-1-8-1-15,2 5 0 16,1-4 0-16,3-2-1 16,2-1-1-16,3-2 2 15,2-4-1-15,4 2 1 16,-4-2-1-16,3 0 1 15,-3-2 0-15,-2 0 0 0,-1 0 2 16,-1 0-2-16,4 0 0 16,1 0 0-16,-3 0 0 15,2 0 0-15,-5 0 0 16,5 0-3-16,-2 0 3 16,-3-4 0-16,-2 0 0 15,-2 2 1-15,-3 2-1 16,2-4 0-16,-6 4 0 15,6 0-2-15,-7 0 4 16,7 0-2-16,-1 0 0 16,-1 0 2-16,2 4-2 15,5 4 0-15,-1 4 0 0,0 2-2 16,9 5 2-16,-6 1 0 16,1 0 0-16,0 0 2 15,-6 2-4-15,-1 1 2 16,-10 1 0-16,2 2 1 15,-12 0 3-15,1-1-4 16,-3-7 0-16,0-2-2 16,0-4 1-16,-3-4-21 15,-10-2-35-15,-11-1-42 16,4-5-165-16,-11 0-553 16</inkml:trace>
  <inkml:trace contextRef="#ctx0" brushRef="#br0" timeOffset="58676.55">17495 9126 722 0,'0'0'158'15,"0"0"-73"-15,0 0 99 16,0 0-56-16,0 0-46 16,0 0-31-16,0-19-30 15,10 5 0-15,11-6 3 0,3-3-14 16,9-2 0-16,10-8 1 15,3-2-10-15,6-1 3 16,6-7-4-16,-1 3 2 16,0 1 3-16,2 8 1 15,1-2 3-15,0 1-3 16,2 1-3-16,11-5 13 16,11-1-11-16,7-5-4 15,11-1 11-15,8-5-3 16,0 0 14-16,-1 1 8 15,1 4-10-15,0 7 0 16,8 1-11-16,-1 7-3 16,8 2-1-16,6 4-5 15,5-1-1-15,1 1 3 0,4 0-2 16,2 2 11-16,-2 0-8 16,5 0 2-16,6 6 6 15,1 3-11-15,2-1 0 16,2 6-1-16,-9 1 1 15,-1 2-2-15,-1 1 1 16,-1 2 0-16,1 0 1 16,2 0 2-16,-3 0-3 15,-4 10 0-15,-8 2 0 16,-11 5 1-16,-6 0-1 16,-6 6 0-16,-14-1 2 15,-4 6-2-15,-6-2 0 16,-2 1 0-16,-3 5 5 0,-8 2-5 15,-8 3 0-15,-5-1 0 16,-8 7-2-16,-2-1 4 16,-4-3-2-16,-1 1 0 15,-3-3 3-15,-3-3-4 16,-3-1 1-16,-3-1 0 16,-7-4-1-16,-4 0-2 15,1-5 2-15,-8-9-2 16,-4-6-5-16,-6-2 4 15,-4 0-7-15,-1-6-11 16,0 0-20-16,0 0-41 16,-15-12-126-16</inkml:trace>
  <inkml:trace contextRef="#ctx0" brushRef="#br0" timeOffset="60772.01">22203 9939 910 0,'0'0'27'0,"0"0"50"16,0 0 17-16,0 0-35 16,0 0-21-16,0 0 7 15,0-28 16-15,0 11-20 16,0-3-22-16,8 0 10 0,3-2-11 15,4-1-1-15,-1-1-7 16,3 0-10-16,2 8 7 16,0 1 3-16,3 4 9 15,2 0 5-15,2-1-15 16,4 4 7-16,1 2 0 16,0-2-13-16,3 2 9 15,6 0-5-15,-2 1-4 16,1-1-3-16,1 4 6 15,-1-1-6-15,-6 0 2 16,2 3-1-16,-4 0 12 16,0 0-11-16,3 0 0 0,6 0 2 15,-1 6-4-15,-1-1 0 16,2 1 0-16,-4 2 3 16,-2-2 2-16,-3 2-3 15,2-2 5-15,-5 0 1 16,6 0-6-16,2 0-2 15,4-4 0-15,0 0 2 16,1-2-2-16,0 4 0 16,2-4 0-16,-1 0-2 15,3 0 5-15,1 0-3 16,1 0 0-16,1 0 1 16,-2 0-5-16,-1-12 2 15,-4 4-5-15,1-6 2 0,-6-4-2 16,-3 5 6-1,-6-1 1-15,-6 2 0 0,-4 0 3 16,-5 2-3-16,-2 2 0 16,-1-4 0-16,-4-5 2 15,2 0-2-15,-3 0 0 16,1-3 4-16,-3 9-6 16,3 2 2-16,-5 4 0 15,0 5 7-15,0 0-4 16,0 0 5-16,0 0 4 15,0 0-9-15,0 0 7 16,0 0-9-16,0 0 3 0,0 3-4 16,0 3 4-1,0 4-3-15,0 4-1 0,0 1 1 16,0 2 7-16,0 0-8 16,0-3 1-16,0 0 1 15,3 0 1-15,2-6-3 16,4 4 0-16,1-4-8 15,2-2 7-15,4 0-6 16,4-4-3-16,3 1 4 16,4-3-10-16,4 0 12 15,9-3 1-15,10-11 0 16,5-2 1-16,2-2 2 16,-4 4 0-16,-6 3-4 15,-7 0 6-15,-4 2-2 16,-5 4 0-16,0-1 2 15,-2 1-4-15,0-4 2 16,2 4 0-16,4-7-1 0,6-2 2 16,6 0-1-16,3-3 0 15,-4 3 3-15,2 2-4 16,-6 4 1-16,-6 0 0 16,0 2 5-16,-2-2-2 15,1 2-3-15,1-3 0 16,9-2 2-16,5 0-2 15,7-1 0-15,-1 2 0 16,8 0 1-16,-2 4 1 16,2 2-2-16,-2-2 12 15,-5 6 2-15,-2 0-3 0,5 0-9 16,4 0 0-16,0 0 5 16,11 0-6-16,5 0 1 15,1 0-2-15,5 0 2 16,-2-4-2-16,-3 4 0 15,-3 0 0-15,-2 0 6 16,-2 0-4-16,-2 0-1 16,4 4-1-16,0 4 2 15,-2-6-1-15,1 8-1 16,1-2 0-16,0 0-1 16,1-2 2-16,3 2-1 15,-3-2 0-15,2 0 2 16,-1 2-2-16,3-2 0 15,-5-1 0-15,0 1-2 0,-6 0 4 16,4 0-2-16,0-4 0 16,0 4 4-16,2-4-6 15,-5 4 2-15,-1 0 0 16,-2-6-4-16,-3 6 5 16,-1 0-1-16,-7 2 0 15,-2 0 2-15,-9 3-3 16,-4-2 1-16,1 2 0 15,-5-3-2-15,5 4 2 16,1-4 0-16,-2-2 0 0,-1 0 2 16,-5 0-4-1,-6 2 2-15,-15-3 0 0,-5 1-1 16,-4-3-3-16,-3 0 4 16,-3-3 0-16,0 2 0 15,2 2-3-15,1-4 3 16,-3 2 0-16,5 2-2 15,-3 0 3-15,3 2-1 16,-1 0 0-16,-3 6 2 16,3-2 7-16,-2 8 0 15,-2 1 4-15,0 3 4 16,0 2-13-16,0-5 3 16,-2 1-7-16,-2-6-2 15,4-6-2-15,0-4-36 0,0-4-38 16,0-6-76-16,0-14-485 15</inkml:trace>
  <inkml:trace contextRef="#ctx0" brushRef="#br0" timeOffset="78647.64">22135 10969 733 0,'0'0'2'0,"0"0"13"0,0 0 3 16,0 0 34-16,6 82 14 16,-1-65 17-16,0 0 19 15,5 2-21-15,1 1 0 16,-1 0-29-16,4 0-17 16,-4-1-2-16,6 1-28 15,-3 0-4-15,5 3 1 16,6-3 0-16,2 2-2 15,5 1 0-15,5-3 2 16,8 0 0-16,10-6-2 0,3 0-5 16,5-6 5-1,8-2-8-15,1 2 8 0,0-5-4 16,3 5 4-16,3-5-10 16,9-3-2-16,9 3 12 15,5-3 15-15,-2 0-10 16,2 0-5-16,2 0 4 15,-1 0-3-15,4 0 9 16,2 0-4-16,0 0 0 16,5 0 2-16,9 0-6 15,3-3-1-15,0 3-1 16,5-3 1-16,-2 3-3 16,-1 0 2-16,2-5-3 15,1 5 0-15,-2-3-1 16,1 0 2-16,3-3-1 0,1 4-3 15,3-4 4-15,-3 4 1 16,-1-2 1-16,-5 4-1 16,1-2-1-16,-4 2 1 15,1-4 1-15,-7 4-5 16,5 0 3-16,2 0 2 16,-5 0-7-16,2 0 4 15,-4 0-21-15,-7 0 18 16,-3 4 3-16,-6 2 2 15,-2 2-1-15,-6-3 2 16,-2 1 0-16,-1 0-4 16,1-1 2-16,-2-5 2 0,-2 0-6 15,-7 0 5 1,-7 0-1-16,-15 0 2 0,-11 0 0 16,-7-3 2-16,-9-5-1 15,-9-1 7-15,-3 1 2 16,-11 0-6-16,-6-6 28 15,2-4-14-15,-4-1-5 16,0-9-2-16,0 0-10 16,0-6 3-16,0-1 10 15,-4-4 6-15,-1-1 15 16,3-2-28-16,-1 3-1 16,1 3 1-16,-1 4-5 15,3 1-2-15,-5 9-9 16,5 2-46-16,-9 6-62 15,-1 5-245-15</inkml:trace>
  <inkml:trace contextRef="#ctx0" brushRef="#br0" timeOffset="79594.33">26836 10566 834 0,'0'0'95'0,"0"0"-29"15,0 0 82-15,0 0-68 16,0 0-45-16,0 0-4 16,0 14 10-16,-5 6 11 15,0-1-4-15,0 7-17 16,-4 0-14-16,2 7-12 15,-1 1 1-15,1 8-4 0,-3 7-1 16,-1 4 12-16,-3 7-12 16,-1-1 3-16,-6 2 6 15,1-1-9-15,-3-1 5 16,6-2-6-16,-2-1 4 16,2-5-3-16,3-3-1 15,-1-6 0-15,-1 1-1 16,2-7 4-16,4-5-3 15,0-3 0-15,3-3 3 16,-2-5-6-16,4-2 3 0,5-10-5 16,-4-6-5-1,4-2-25-15,0 0-44 0,0 0-87 16,0-16-177-16</inkml:trace>
  <inkml:trace contextRef="#ctx0" brushRef="#br0" timeOffset="80336.38">26228 12172 1207 0,'0'0'50'15,"0"0"33"-15,0 0-4 16,0 0-41-16,0 0 2 15,0 0-22-15,-50 61-16 0,50-49-2 16,0 0-14-16,7-4-21 16,12 0-3-16,5 1-5 15,-1 2 29-15,-3 0 5 16,-4 1 9-16,-6 4 2 16,-3 2-2-16,-5-2 17 15,-2 4 17-15,0 3 1 16,-11-1 13-16,-7 4-16 15,-3-3-12-15,0-3-6 16,2-4-13-16,-1-4-2 0,4-7-15 16,4-2-45-1,2-3-36-15,5-6-125 0,1-10-584 16</inkml:trace>
  <inkml:trace contextRef="#ctx0" brushRef="#br0" timeOffset="80514.28">26178 12180 849 0,'0'0'101'0,"0"0"39"15,0 0 35-15,0 0-58 16,88-8-57-16,-50 19-38 16,0-3-11-16,2 1-11 15,-1 0-7-15,-4 5-44 16,-8 0-124-16,-11 2-393 15</inkml:trace>
  <inkml:trace contextRef="#ctx0" brushRef="#br0" timeOffset="104755.76">16136 11229 65 0,'0'0'641'0,"0"0"-616"16,0 0-25-16,0 0 133 16,0 0-24-16,0 0-48 0,0 0-11 15,5-14 9 1,-5 14-1-16,0 0 8 0,0 0-1 16,0 0-22-16,0 0-6 15,0 0-2-15,0 0-13 16,0 0 3-16,0 0-7 15,0 0-4-15,0 0 0 16,0 3-8-16,0 11 4 16,0 6 0-16,5 0-7 15,-5 2 8-15,0 1-11 16,5-3 3-16,-1-2 1 16,1-2-4-16,-4-2 0 15,5-4 1-15,-3 2 1 16,2-4-2-16,-5-2 0 0,2-3-2 15,3-1 1-15,-1-2-1 16,-3 6 2-16,4-6 0 16,-1 3 0-16,1-3 0 15,2 3 0-15,2 3 0 16,1-4 0-16,0-2 2 16,-1 0-1-16,1 4 0 15,2-2 0-15,4-2 0 16,-2 0 0-16,6 2-1 15,1-2 1-15,3 0-1 16,7 0 1-16,-2 0 0 16,2 0-1-16,4 0 1 15,-4 0-1-15,8-4 4 16,-2 0-7-16,7 2 3 16,-2-4 0-16,15 3 0 0,-4-2 0 15,-1-1 0-15,-6 6 0 16,-1-3 0-16,-4 3-5 15,-1 0 5-15,5 0 0 16,-4 0 0-16,7 0 0 16,-1 0 0-16,-1-3 0 15,-1 0 0-15,5 3-2 16,-5 0 2-16,-4 0 0 16,-1 0-1-16,-4-3 2 15,4 3-1-15,-8 0 0 16,3 0 0-16,-1 0-2 15,-3 0 4-15,9 0-2 0,-7-5 0 16,4 2 0-16,0 3 1 16,-3-3-1-16,2-3 0 15,-1 4-4-15,-3 2 7 16,-2 0-3-16,-1 0 0 16,-7 0 0-16,2 0 2 15,2 0-2-15,0 0 0 16,3 0-1-16,2-3 2 15,0-2-1-15,2-1 0 16,-7 0 0-16,0 4-2 16,-5-2 2-16,-3 2 0 15,-5 2 0-15,0 0 0 0,-6 0 0 16,2 0 0-16,-4 0 0 16,4 0-1-16,-4 0 1 15,0 0 0-15,-3 0-1 16,3 0 3-16,-2 0-2 15,2 0 0-15,-3-4 0 16,-2 4 0-16,5 0 0 16,-5-2 0-16,4 2 0 15,-4 0 1-15,1-4-1 16,3 2 0-16,-2 2 1 16,-2-6 2-16,5 6-2 15,-2-5 0-15,-3 2 3 16,2 1-3-16,-2 2 0 0,3-4-1 15,-1 2 1-15,-2 2-1 16,4-3 0-16,-4 0 0 16,0 3 0-16,0-3 3 15,0 3-3-15,0 0 2 16,0 0 0-16,0 0 8 16,0-3-10-16,0 1 1 15,0-7 1-15,5 1-2 16,-5-4 0-16,5 2-2 15,-5-2 2-15,3 4-1 16,-3-4 1-16,0 4-1 16,0 2-1-16,0-3-1 0,0 4 0 15,0 2 0-15,0 3-2 16,0 0-6 0,0 0-10-16,0 0-20 0,0 3-45 15,0 17-128-15,-3 2-735 16</inkml:trace>
  <inkml:trace contextRef="#ctx0" brushRef="#br0" timeOffset="108014.05">18294 11314 898 0,'0'0'4'0,"0"0"93"15,0 0 102-15,0 0-87 16,0 0-57-16,0 0-3 15,0 0 3-15,0 0-9 0,0 0-10 16,0 0 0-16,0 0-4 16,0 0-8-16,0 0 0 15,0 0-13-15,0 0-4 16,0 0-1-16,0 0-6 16,0 0 0-16,0 14 0 15,0 5 2-15,0 13 0 16,0 4-1-16,0 1 0 15,0 3 6-15,0-3-5 16,0 2 5-16,0-3-7 16,0-4 2-16,0-2-1 15,0-10-1-15,0-3 0 16,0-5-1-16,0-6-6 16,5-6-10-16,-5 0-20 15,0 0-20-15,4-4-44 0,-4-12-148 16,0-7-465-1</inkml:trace>
  <inkml:trace contextRef="#ctx0" brushRef="#br0" timeOffset="108734.97">18244 11381 683 0,'0'0'303'0,"0"0"-303"16,0 0 117-16,0 0 32 15,0 0-66-15,0 0-42 16,-12 6 0-16,9-6 18 16,3 3-19-16,-2 0-11 15,2-3-2-15,-4 0-8 16,4 0 1-16,0 0-5 16,0 0-6-16,0 0 0 0,0 0-4 15,0 0-1 1,0 0 4-16,0 0-8 0,0 0 2 15,0 0-2-15,0 0 0 16,0 0 0-16,0 0-3 16,0 0-4-16,0-12 3 15,0-2-2-15,0-6 6 16,0 1 0-16,6 2 1 16,-1-2-1-16,5-1 0 15,-1 2 0-15,1 4-2 16,-3-3 0-16,3 6 2 15,-1 0 0-15,-4 5 0 0,4 4 2 16,-8-2 0-16,3 4-1 16,-2 0 2-16,-2 0-2 15,3 0-1-15,-3 0 4 16,2 0-4-16,-2 0 6 16,0 0-2-16,0 0-2 15,0 0 7-15,8 0-8 16,3 12 4-16,1 5 14 15,3 0-10-15,-1 0 2 16,0-3-10-16,-2 2 0 16,-2-1-2-16,-1-4-1 15,1-2-2-15,0-1-22 16,1-5-34-16,-1-3-60 0,-1 0-293 16</inkml:trace>
  <inkml:trace contextRef="#ctx0" brushRef="#br0" timeOffset="110146.63">17436 11460 623 0,'0'0'706'0,"0"0"-693"16,0 0 44-16,0 0 68 16,0 0-76-16,0 0-49 15,0 0-4-15,0 0-37 16,0 0-75-16,0 0-307 15</inkml:trace>
  <inkml:trace contextRef="#ctx0" brushRef="#br0" timeOffset="128864.75">10353 13780 764 0,'0'0'0'0,"0"0"-127"16,0 0 127-16,0 0 83 16,0 0-37-16,0 0-42 15,0 0 60-15,0 0 111 16,-47-22-89-16,47 22-75 0,0 0-3 16,0 0-6-16,0 0 14 15,0 0 7-15,0 0-4 16,0 0 16-16,0 0 11 15,0 0 0-15,0 0-7 16,0 6-19-16,0 2-5 16,0 9 3-16,0-1-9 15,0 2 6-15,0 2-6 16,2-6 1-16,1 5 1 16,4-5-10-16,-1 4 3 15,-1-4-4-15,0-3 2 16,-2 3-3-16,2-3 2 15,-3 0-1-15,2 3 0 0,-4-2 1 16,0 2-1-16,0-6 1 16,0 1 1-16,0-4-1 15,0-2-1-15,0-3 0 16,0 0-3-16,0 0-1 16,5 0-1-16,5 0 1 15,9 0 4-15,7 0-4 16,0 0 4-16,8-8 0 15,-1-1 0-15,1 1 4 16,1-4-3-16,1 10 0 16,0-6-1-16,-1 4 10 15,9-2-10-15,-2 6 2 16,4-2 0-16,4-1 1 0,0-2-1 16,2 2-2-16,3 0 1 15,-5-3-1-15,7-2 0 16,1-1 0-16,-1 1 0 15,4 0-1-15,-1 0 1 16,0 2 5-16,2 0-3 16,2 2 14-16,-2 2-5 15,3 0-7-15,11-2 2 16,-4-2-6-16,4 4 2 16,-5-1-2-16,5 0 0 15,-2-2 6-15,-4 5 3 16,6-3-2-16,-5 0 2 0,-1 0-4 15,1 0-1-15,1 1-2 16,8-4-1-16,-5 0 2 16,3 0-3-16,-2 1 0 15,5 2 1-15,-2 1 1 16,-2-2 0-16,-2 4 0 16,-8 0 2-16,-2 0 1 15,1 0-5-15,-1 0 0 16,1 0-1-16,1 0 3 15,-4 0-2-15,-6 0 0 16,4 0 0-16,1 0 2 16,-2 0-2-16,-1 0 0 15,-8-2 1-15,6-2 1 0,-2 4-1 16,0-2-1 0,0 0 1-16,2 2-1 0,2-4 0 15,-8 4 0-15,-1 0-2 16,-5-2 2-16,-2 2-2 15,2 0 2-15,0 0 0 16,1 0-1-16,-1 0 1 16,-3 0 0-16,1 0 0 15,-2 0 2-15,-1 0-2 16,1 0 0-16,-2 2 1 16,-1 2-1-16,5-2 0 15,-1 0 0-15,-1 2-1 16,4-2 3-16,0 4-2 0,0-3 0 15,1 0 1-15,1-1-1 16,2-2 0-16,7 4 0 16,0-4 0-16,0 0 0 15,-1 0 0-15,-4 0 0 16,-2 0 0-16,-6 0-1 16,1 0 1-16,1 2 0 15,0 1-1-15,-4 3 2 16,6-6-1-16,-4 3 0 15,-2-1 0-15,4 1-1 16,-7 0 1-16,5 0 0 16,-5 0 2-16,2 0-2 15,-4-1 0-15,2 1 0 16,-2-3 3-16,-2 3-6 0,-1-3 3 16,0 0 0-16,-7 0-1 15,-1 0 4-15,1 0-3 16,-2 0 0-16,-6 0 0 15,6 0-2-15,-5 0 2 16,-2 0 0-16,2 0-1 16,1 0 3-16,-1 0-2 15,-1 0 0-15,1 0 2 16,-4 0-5-16,4 0 3 16,-2 2 0-16,-1 2-2 15,-1-4 1-15,-1 2 1 16,0-2 0-16,-4 4 0 0,2-2-1 15,-1 0 1 1,2 4 0-16,3 0-1 0,3-2 1 16,-4-2 0-16,1 0 0 15,-4 2-6-15,-2-4 4 16,-1 0 0-16,-4 0 2 16,5 0-2-16,-4 0-3 15,-1 0 2-15,0 0 0 16,-2-4 2-16,-1 2 0 15,1 0 1-15,-3-4 0 16,6 0-1-16,-5 0 1 16,5-2 0-16,-1-4 3 15,0 1-2-15,0-6 6 0,-2 3-7 16,3-5 0 0,-1 1 0-16,0 4 2 0,0-3-1 15,-5 6-1-15,4 0 3 16,-4 3-3-16,0-4 0 15,0 4 0-15,0 2 0 16,0 0-1-16,0 0-2 16,0 4-3-16,0-1-23 15,0 3-4-15,0 0-9 16,0 0-37-16,0 0-79 16,0 8-193-16,1 3-397 15</inkml:trace>
  <inkml:trace contextRef="#ctx0" brushRef="#br0" timeOffset="131746.09">19493 15045 50 0,'0'0'973'0,"0"0"-969"0,0 0 10 16,0 0 91-16,0 0-31 15,0 0-41-15,0 0 7 16,-2 0-12-16,2 0 4 16,0 2 6-16,0 4-12 15,0 2-7-15,0 10 4 16,0 1-3-16,0 7 7 15,0 4-17-15,0 5 2 16,0-5-1-16,0 2-11 16,0-4 2-16,0-9-2 15,0 1-1-15,0-8-1 0,0-4-18 16,0-5-18-16,2-3-52 16,7-14-221-16,-3-15-723 15</inkml:trace>
  <inkml:trace contextRef="#ctx0" brushRef="#br0" timeOffset="132540.14">20513 15132 717 0,'0'0'173'15,"0"0"-165"-15,0 0 52 16,0 0 14-16,0 0-50 16,0 0-24-16,-26-6 0 15,21 6-2-15,1 0 6 16,3 0-2-16,-5 0 2 16,6 0-2-16,-3 0 25 15,1 0-14-15,2 0 7 16,0 0 25-16,0 0-5 15,0 0 14-15,0 0-8 16,0 0-15-16,-3 0 14 16,3 12-9-16,0 10-13 15,-2 4 2-15,2 5-13 0,0 3 0 16,0-3-6 0,0-1-6-16,0-1 7 0,0-9-7 15,0-4 1-15,0-6-2 16,0-2-3-16,0-8-27 15,5 0-104-15,0-23-210 16</inkml:trace>
  <inkml:trace contextRef="#ctx0" brushRef="#br0" timeOffset="133955.75">21126 14825 748 0,'0'0'80'16,"0"0"16"-16,0 0 51 15,0 0-68-15,0 0-21 16,0 0-9-16,-5 11-17 16,5 3 10-16,0 3-5 15,0-1-11-15,0 4-8 16,0-3-5-16,0 1 5 16,0 2-4-16,0-1 0 15,0 1-3-15,5 0-4 16,9-4-5-16,1 2 1 0,6-8-3 15,0-1 0-15,3-3 0 16,2-6-1-16,3 0 1 16,0 0-6-16,-3-15 6 15,0 1-1-15,-2-2 1 16,-3-2 0-16,-4 5-4 16,-3-5 11-16,-4 2-5 15,0-2 0-15,-1-4 2 16,-4 3 13-16,-3-1-12 15,1 2 1-15,-3 8-6 16,0 1-5-16,0 3 3 16,0 6-23-16,0 0-17 15,0 0-95-15,0 11-353 0</inkml:trace>
  <inkml:trace contextRef="#ctx0" brushRef="#br0" timeOffset="140449.35">7428 16204 386 0,'0'0'223'0,"0"0"-183"0,0 0-40 16,0 0 158 0,0 0-101-16,0 0-9 0,0 0 22 15,-16-24-1-15,16 24 6 16,-1 0 10-16,1 0-18 15,0 0-18-15,0 0-4 16,-4 0-26-16,4 0-6 16,0 0 0-16,0 0-13 15,0 4 1-15,-2 14 2 16,2 7-2-16,-3 3 3 16,3 0-4-16,0-2 0 15,0-1 0-15,0-7 2 16,0-4-4-16,0-6 2 0,0 0-7 15,9-2 2-15,1-3-15 16,-3-3 5-16,7 0 6 16,1 0 0-16,1 0 8 15,-1 0 1-15,4 0 0 16,7 0-2-16,0 0 2 16,8 0 0-16,2-5 5 15,4-1-3-15,1-2-2 16,4-2 0-16,7 2 2 15,1 0-1-15,-1-1-1 16,8 1 0-16,2 2 3 16,-2 3-3-16,-4-2 0 15,-1 5 0-15,-5 0 2 16,-4 0-2-16,4 0 0 0,-5 0 1 16,-4 2-4-1,6 4 6-15,-2-3-2 0,-4 0-1 16,-1-3 1-16,-1 0 2 15,-8 0-3-15,4 0 2 16,-10 0-3-16,1 0 5 16,-10 0-1-16,-1 0 3 15,-6 0-3-15,-2 0 9 16,-4 0-8-16,2 0-3 16,-5 0 4-16,0 0-3 15,6 0 4-15,-6 0-6 16,5 0 2-16,5 0 0 0,-1 0-2 15,1 0 0 1,-5 0-2-16,0-3 0 0,2-3 1 16,-2 1-1-16,-1-4 2 15,-2-2 0-15,1-1 8 16,-3 2-3-16,0-8 4 16,0 2-6-16,0-4 5 15,0-3-7-15,0 7 3 16,0-2 4-16,-5 4-6 15,-4 3-1-15,4 5-1 16,0 0-8-16,3 6-11 16,-1 0-36-16,3 6-112 15,-5 17-317-15</inkml:trace>
  <inkml:trace contextRef="#ctx0" brushRef="#br0" timeOffset="154559.54">25321 13061 1313 0,'0'0'15'0,"0"0"9"16,0 0-24-16,0 0 56 15,0 0-22-15,0 0-34 0,0 0 3 16,24-23 9-16,1 21-5 16,5-8 2-16,6 8-7 15,0 0 1-15,5 2-3 16,4 0 0-16,-5 0 5 15,-6 0-4-15,-3 0-1 16,-10 0 0-16,-6 2 2 16,-6-2 1-16,-4 2-2 15,-5-2 11-15,0 4-3 16,0-2 19-16,0 4-9 16,0 8-8-16,2 9 5 15,1 13-9-15,3 15 3 0,-5 11-7 16,-1 11 1-1,0 10-1-15,0 6-3 0,0 6 0 16,0 3-2-16,0 0 6 16,0 4-4-16,5 0 0 15,-1 2 2-15,3-3-3 16,1 2 1-16,-2-2 0 16,4 3-1-16,-1-2-1 15,1-4 0-15,0-7-5 16,1-12-1-16,-5-6 3 15,8-5 0-15,-3-5 0 16,-3-4 4-16,-1-3-3 16,-2-3 4-16,0-7 0 15,-1-9 0-15,-4-3-3 16,0-7 3-16,0-3 0 0,0 0 1 16,-5-4 1-16,-4-3-2 15,2-5 0-15,-1-4 1 16,-1-2 2-16,-1-4-1 15,-6 2-1-15,1-2 7 16,-6 0-7-16,-5 2 3 16,0 2-4-16,-8 0 5 15,-1 2 4-15,3 0-7 16,-3 0 0-16,-4 4 12 16,4-4-11-16,-1 3 11 15,1-3-5-15,4 4-8 16,2-4 10-16,7-2-11 0,1 0-4 15,7-3-4-15,7 0-46 16,2-3-96-16,5 0-723 16</inkml:trace>
  <inkml:trace contextRef="#ctx0" brushRef="#br0" timeOffset="156726.37">18957 11133 886 0,'0'0'0'0,"0"0"-22"0,0 0 22 15,0 0 111-15,0 0-22 16,0 0-13-16,0 0-1 16,0 0-22-16,0 0-1 15,0 0-7-15,0 0-21 16,0 0 13-16,4 3-14 16,1 0-12-16,2 2 13 15,1 1-12-15,8-1 4 16,-1 4 3-16,4 0-11 15,2-1 9-15,5 0-12 0,-2 1 2 16,7 0 0-16,0 2-5 16,0-3-1-16,7 1-1 15,-7 2 2-15,0 1 5 16,3-4-5-16,-1 6-1 16,1 0 8-16,1 0-8 15,1 3 2-15,4-3-3 16,1 2 4-16,6 2-1 15,1-4-3-15,-2 3 0 16,1-3 0-16,-2 3 2 16,-4-2-2-16,-1 1 0 15,-1 1 2-15,-3 0-2 16,1 0 0-16,0-1 0 0,1-1 9 16,0 5-6-1,4 0-3-15,2 0 6 0,-2-4-3 16,4 4 15-16,2 0-18 15,4-1 1-15,-2 1 0 16,5 2 1-16,2-2 0 16,0 0-2-16,-4 3 4 15,-1-3-5-15,3 2 1 16,-3-2 0-16,6-3 1 16,-1 3 3-16,0 0-4 15,-2-1 0-15,0 1 5 16,-3 0-2-16,1 0-3 15,-1-1 0-15,0 1 3 0,1 0 0 16,-1 2-3-16,3-2 0 16,-5-3 2-16,2 0 0 15,3 0-2-15,0-1 0 16,10-1-2-16,1 2 5 16,1-3-3-16,-2 3 0 15,-3-1 2-15,4 2-3 16,-2-2 1-16,3-1 0 15,-2-4-2-15,4 6 3 16,-7-5-1-16,4 2 0 16,-4 2 4-16,1-2-2 15,-2 1-2-15,-5-1 0 0,6 2 0 16,-3-2 4 0,3 4-4-16,7-4 0 0,-4 3 2 15,3-3-2-15,-3 0 0 16,-3 0 0-16,-2 3-2 15,1-3 2-15,-1 3 0 16,-3-3 0-16,1 3 2 16,-1 0-1-16,-2 0-1 15,0-3 0-15,-3 3 0 16,-2-3 2-16,2 0-2 16,-4 0 0-16,-1 0 3 15,-1 1-4-15,-3-5 1 0,0 4 0 16,0-2 1-1,0 0 1-15,0-4-2 0,0 3 0 16,-3-5 2-16,0 2-3 16,-9-2 1-16,-5 2 0 15,-2-2-2-15,-4 0 2 16,-4 0 0-16,-1-4 0 16,-4 0 1-16,-1 4-3 15,-1-2 2-15,-1-2 0 16,-3 4-2-16,2-4 4 15,2 2-2-15,1-2 0 16,1 2 1-16,4 1-3 16,1-2 2-16,3-1 0 15,1 4-2-15,1-3 4 0,0 3-2 16,3-1 0-16,-2 1 0 16,2-1 1-16,-3 4-1 15,-2-4 0-15,-2 1-3 16,2 2 5-16,-5-2-2 15,1 0 0-15,-4-3 2 16,-1 2-3-16,-5-5 1 16,-3 0-1-16,1 4-3 15,-3-4-24-15,0 0-19 16,-8 0-47-16,-13 0-409 16</inkml:trace>
  <inkml:trace contextRef="#ctx0" brushRef="#br0" timeOffset="158091.01">27369 13803 697 0,'0'0'69'0,"0"0"-41"16,0 0 177-16,0 0-43 0,0 0-41 16,0 0-8-16,0 0-19 15,38-45-43-15,-38 37-13 16,-11-6 4-16,1 8-21 16,-7 0 1-16,-6 6-6 15,-1 0-13-15,-2 2-3 16,-3 22-1-16,7 6 1 15,-2 9-5-15,8 4 1 16,7-1 0-16,9-5-7 16,6-3-14-16,23-6 8 15,7-10-8-15,12-16 0 16,1-2-1-16,0-20-1 16,0-11 20-16,-11-3 6 0,-13-2 2 15,-6 5 5-15,-10 3 3 16,-4 8 13-16,-5 8 3 15,0 10 2-15,0 2 15 16,0 0-15-16,0 10-26 16,0 28-2-16,-3 21 0 15,-2 20 1-15,5 12 3 16,0 2-3-16,0-4-2 16,10-6-6-16,5-8-11 15,-4-10 13-15,-1-11-12 0,-1-15-2 16,-9-13 17-1,0-6-17-15,0-18 20 0,0-2 5 16,0 0 1-16,-9-20-6 16,-12-10-26-16,-6-7 16 15,-2-8 7-15,-2 3 6 16,1 2-1-16,6 3-1 16,7 13 0-16,7 6 11 15,6 6-12-15,4 4 2 16,0 0-4-16,14-9-6 15,12-3 7-15,13-6-2 16,4 2-28-16,6-5-20 16,-3-1-32-16,1-2-8 15,-8 4-16-15,-4-1-109 16,-15 4-451-16</inkml:trace>
  <inkml:trace contextRef="#ctx0" brushRef="#br0" timeOffset="158525.65">28059 13890 1007 0,'0'0'16'16,"0"0"-7"-16,0 0 10 15,78-36 9-15,-54 19 10 16,-8-1 19-16,-6 4-8 0,-5 4-8 15,-5 1 20-15,0 3 24 16,-5 1-32-16,-11-1-8 16,1 6 13-16,-4 0-43 15,2 0 11-15,1 0-5 16,1 8-13-16,-1 10 7 16,4-2-15-16,5 7 0 15,7 0-2-15,0 2 0 16,2-3 0-16,17 1-1 15,5-3-11-15,2-6 11 16,3-3-16-16,-1-6-7 16,1-5-16-16,0 0-26 0,-1 0 9 15,1-2-17-15,0-9-39 16,-3-3 20-16,-2 2-33 16,-6-4 3-1,-3-2 23-15,-1-2-78 0,-2 1 67 16,-2-1 15-16,-1 4-135 15</inkml:trace>
  <inkml:trace contextRef="#ctx0" brushRef="#br0" timeOffset="158986.92">28695 13857 717 0,'0'0'138'0,"0"0"-136"15,0 0 148-15,0 0-59 16,0 0-27-16,0 0 21 15,78-26-46-15,-75 20-1 16,-3 0 16-16,0-2-24 16,0 0 11-16,-5 0-4 15,-9 2-12-15,-5 0 22 0,-2 3-21 16,1 3-15-16,-4 0 10 16,6 3-15-16,-2 9 6 15,9 2 1-15,1 6-13 16,7-1 11-16,3 7-9 15,0-2-1-15,15 2-1 16,9 0 0-16,4-9-2 16,6-7-9-16,2-10-16 15,4 0 5-15,0-13-37 16,-1-18-39-16,-8-4-63 16,-10 2-265-16</inkml:trace>
  <inkml:trace contextRef="#ctx0" brushRef="#br0" timeOffset="159537.98">28981 13712 836 0,'0'0'122'0,"0"0"-117"16,0 0 169-16,0 0-57 15,0 0-28-15,0 0-6 16,53 38-34-16,-47-30-22 15,-5 0-1-15,3-2-17 16,-3 2 5-16,-1 1 2 16,0 5-11-16,0 0 13 15,0 6-12-15,0 0 2 0,0 7 9 16,0-1-15-16,0 0 3 16,0-9-5-16,0-3-5 15,0-6 5-15,0-6-27 16,4 2-12-16,1-4-17 15,5 0 7-15,-1-6 14 16,3-2 34-16,2-4 1 16,-4 7 7-16,-3-4-7 15,3 4 0-15,6-7 2 16,1-2 3-16,0 0-2 16,4-3 11-16,0-3-9 15,-2 4 19-15,5-4 1 16,-4 2-7-16,-4 10 6 15,-6 2-16-15,-6 6 4 0,-4 0 1 16,0 0-12-16,1 0 5 16,5 0-4-16,4 9-1 15,-1 2 16-15,1 3-16 16,0 6 4-16,1 0-3 16,-1-1 1-16,0 5 2 15,-5-5-5-15,4 1-7 16,-2-9-15-16,3-2-52 15,4-9-49-15,2 0-133 16</inkml:trace>
  <inkml:trace contextRef="#ctx0" brushRef="#br0" timeOffset="160222.43">29065 14816 1082 0,'0'0'160'0,"0"0"-159"16,0 0 23-16,0 0 31 15,0 0-28-15,-84-50-24 16,56 50 44-16,-1 0-5 16,3 8 9-16,2 8 2 15,2 10-32-15,3 5-10 0,5 5-5 16,9 7-2-1,5 3-1-15,0-1-3 0,24-3-7 16,7-5 6-16,9-9-21 16,6-12-13-16,9-10-35 15,6-6-73 1,1-22-139-16,-7-12-579 0</inkml:trace>
  <inkml:trace contextRef="#ctx0" brushRef="#br0" timeOffset="160640.79">29527 14754 1150 0,'0'0'74'16,"0"0"-67"-16,0 0 73 15,0 0-37-15,0 0-27 16,0 0 31-16,0 40-5 15,0-12-5-15,0 3-11 16,0-1-21-16,0 2 1 16,0-4-6-16,0-5 0 15,4-3-2-15,6-9-10 16,-2-3-12-16,3-8 3 16,4 0-9-16,6 0 9 0,3-11 7 15,2-15 10 1,-4 1 1-16,2-3-5 0,-8 6 8 15,-6 4 3-15,-5 10-1 16,-5 5 7-16,0 3 17 16,0 0 7-16,0 3 0 15,0 13-23-15,0 13-1 16,0 5 4-16,0 0-13 16,0-9-8-16,11 1-46 15,9-12-94-15,5-12-126 16,6-2-163-16</inkml:trace>
  <inkml:trace contextRef="#ctx0" brushRef="#br0" timeOffset="160981.23">29996 14790 961 0,'0'0'283'0,"0"0"-269"16,0 0 1-16,0 0 64 15,0 0-53-15,0 91 21 16,0-60 2-16,3 0-13 16,2-2 3-16,-3-4-26 15,3-5-13-15,-1-6 3 16,1-8-1-16,-4-4-2 16,3-2 0-16,-2 0-5 15,1 0 3-15,4-14 0 0,7-6 2 16,1-8 13-1,4-1-12-15,4-1 3 0,1 1-4 16,-4 7 2-16,1-1-9 16,-2 6 6-16,-7 4-43 15,2-1-31-15,-6 4-84 16,-1 6-173-16,2 0-586 16</inkml:trace>
  <inkml:trace contextRef="#ctx0" brushRef="#br0" timeOffset="161420.43">30481 14754 720 0,'0'0'256'0,"0"0"-216"16,0 0 85-16,0 0-18 15,0 79-40-15,4-45-20 16,1-3-12-16,-3 0-29 16,6-2-5-16,-2-7-1 15,-1-5 0-15,0-3-19 16,0-12-25-16,4-2-24 16,-8 0-15-16,8-8-82 15,1-9 116-15,1-9-27 16,-1-2-40-16,0 3 116 0,-3-1 31 15,2 4 50-15,1 5 27 16,0 3-23-16,1 3-16 16,-1 2 16-16,1 1-27 15,2 0-7-15,3 2-17 16,-1 0-10-16,4 4 13 16,4-4-24-16,-4 6-12 15,0 0 10-15,-7 0-10 16,-2 0-2-16,-1 0-2 15,-3 8-86-15,3-2-135 16,-7 0-426-16</inkml:trace>
  <inkml:trace contextRef="#ctx0" brushRef="#br0" timeOffset="161796.42">30855 14802 1129 0,'0'0'41'15,"0"0"-26"-15,0 0 45 16,0 0 8-16,0 0-17 16,85 59 5-16,-63-31-33 15,7-2-11-15,-3-7-12 16,3-5-19-16,1-8-34 15,-4-2-77-15,-1-4-109 16,-4-12-406-16</inkml:trace>
  <inkml:trace contextRef="#ctx0" brushRef="#br0" timeOffset="161998.37">31238 14701 822 0,'0'0'499'15,"0"0"-485"-15,0 0 41 16,-16 101 11-16,2-56-48 16,-1 1-2-16,1-1-2 15,-1-6 7-15,3-3-18 16,-1 2-3-16,7-10-9 16,0-3-76-16,6-5-84 15,0-4-204-15</inkml:trace>
  <inkml:trace contextRef="#ctx0" brushRef="#br0" timeOffset="162335.94">31644 14740 1054 0,'0'0'253'0,"0"0"-239"16,0 0 13-16,0 0-1 15,0 0-25-15,0 85 6 16,0-55-7-16,0-4-9 16,5-6-5-16,6-9-69 15,8-11-144-15,1 0-260 16</inkml:trace>
  <inkml:trace contextRef="#ctx0" brushRef="#br0" timeOffset="162495.24">31734 14489 201 0,'0'0'1096'0,"0"0"-1096"0,0 0-92 16,0 0 34-16,0 0-250 15</inkml:trace>
  <inkml:trace contextRef="#ctx0" brushRef="#br0" timeOffset="162876.4">32013 14707 830 0,'0'0'302'0,"0"0"-267"15,0 0 79-15,0 0-50 16,0 0-34-16,0 0 7 16,0 41 2-16,0-19-6 15,0-2-24-15,0-5-5 16,0-1-4-16,8-8-24 16,3-4 2-16,1-2-16 15,7 0-21-15,0-13 32 16,-2-1 7-16,-2 0 20 0,-1 2 6 15,-7 6-5-15,2 6 26 16,-9 0-9-16,0 0 10 16,0 0 11-16,0 0-39 15,0 12 0-15,0-2 1 16,0 5-1-16,8-4-11 16,3-2-38-16,4-7-81 15,6-2-189-15</inkml:trace>
  <inkml:trace contextRef="#ctx0" brushRef="#br0" timeOffset="163461.37">32406 14762 489 0,'0'0'438'0,"0"0"-430"16,0 0 101-16,0 0 41 15,0 0-100-15,0 0 14 16,-69-36 31-16,57 36-40 15,-2 0-7-15,7 11-35 16,3 3-13-16,4 5 0 16,0 7-9-16,6-3 6 15,13-3 2-15,6-6-16 16,6-6 6-16,6-8-15 16,-3 0-29-16,1-6 18 15,-8-13 23-15,-3-1 14 16,-10 0 7-16,-7 6-2 15,-4 2 45-15,-3 10 3 0,0 2 1 16,0 0 9-16,0 0-39 16,-3 12-23-16,-7 18 1 15,-1 13 0-15,1 7 12 16,0 13-8-16,6-2-5 16,4 8 1-16,0-7-2 15,0-3 0-15,9-14-3 16,-1-9-10-16,-3-12 9 15,-5-10-7-15,0-9 8 16,0-5-3-16,0 0 8 16,-17-14-4-16,-3-9-18 15,-6-5-4-15,2-3 15 0,1-3 5 16,-1 0 4-16,7 1 3 16,-2 5 1-16,9 2 2 15,4 6 13-15,6 7-14 16,0-3 0-16,16 0-5 15,13 2-9-15,4 0 8 16,7-1-41-16,1 1-13 16,4 4-20-16,-6-5-49 15,1-2-92-15,-4-2-483 16</inkml:trace>
  <inkml:trace contextRef="#ctx0" brushRef="#br0" timeOffset="164232.37">33043 14114 1100 0,'0'0'115'16,"0"0"-93"-16,0 0 49 15,0 0 24-15,17 87-20 16,2-40-45-16,2 10 7 16,3-1-5-16,-7 3-17 15,2-7 12-15,-3-9-23 0,-1-7-4 16,-1-8 3-1,-4-5-1-15,-1-13-2 0,-4 2 0 16,0-6-3-16,-3-6-1 16,1 2 2-16,-3-2 2 15,2 0-6-15,1 0 2 16,8-14 4-16,1-8-2 16,12-12 4-16,0-3-4 15,-2-2 2-15,3-3 0 16,-1-1-1-16,-4 1 4 15,-2 5-3-15,-3 6 0 16,-1 8 3-16,-4 7-3 16,-1 2 0-16,-2 2 0 15,1 1 0-15,-2 3 0 0,-5-4 0 16,4 4 0-16,-5 0 4 16,0 2 3-16,0-2-7 15,-1 4 2-15,-13-4 6 16,-7 2-5-16,2-2 6 15,-7 2-1-15,-1 0 1 16,-2 4 11-16,-2-1-18 16,6 0 0-16,5 3-4 15,4 0-2-15,6 0-19 16,1 0-23-16,8 0-65 16,1 0-181-16</inkml:trace>
  <inkml:trace contextRef="#ctx0" brushRef="#br0" timeOffset="164909.22">33201 14982 860 0,'0'0'40'15,"0"0"38"-15,0 0 90 0,0 0-72 16,0 0-9-16,0 0 4 16,-51-16-12-16,30 16-16 15,-5 0-24-15,0 14-3 16,-3 3-19-16,5 8-14 16,8 6 9-16,10 6-11 15,6-1-1-15,0 4 0 16,10-3-7-16,16-9 5 15,13-11-17-15,8-6-1 16,3-8 7-16,2-3-18 0,-11-3 21 16,-7-11 9-1,-10-6 1-15,-12-2 3 0,2-7-3 16,-12-1 0-16,-2-4 10 16,0 0-8-16,-5 3 0 15,-12 5-2-15,-9 7-5 16,-12 7-29-16,-3 12-113 15,-9 0-463-15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23:56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17949 9332 362 0,'0'0'605'16,"0"0"-596"-16,0 0-9 0,0 0 49 15,0 0 42-15,0 0-69 16,0 0-19-16,0-6 8 15,0 6 2-15,0 0 30 16,0 0 16-16,0 0-10 16,0 0-3-16,0 0-19 15,0 0-10-15,0 12-6 16,0 2-2-16,0 0-1 0,0 0-6 16,0 3 4-16,0-3-3 15,0 0-3-15,0-2 2 16,0 2 3-16,0 0-5 15,0 3 7-15,2-3-1 16,2 0-6-16,-3-2 4 16,3-4-4-16,-2-2 0 15,1 0-1-15,-3-4 3 16,0 1-3-16,2-3 1 16,1 0 0-16,-3 0-1 15,2 0-1-15,1 0 2 16,-1 0-4-16,2 0 7 15,1 0-3-15,5 0 0 0,4 0 2 16,-2 0-2-16,7-3 0 16,-2 1 1-16,2-2 2 15,2-1-2-15,-1 5 0 16,4-3 2-16,-3 1-1 16,0 2 0-16,3 0-1 15,2 0-1-15,3 0 3 16,2 0-2-16,9 0 1 15,-4 0-2-15,9 0 1 16,-1 0-4-16,-2 0 7 16,-1 0-5-16,-1 2 1 15,-1 1 0-15,-1 6 3 16,2-4-3-16,-1 1 1 16,1-1-1-16,-2-2 0 0,0 3 0 15,-2-4 0-15,4-2 1 16,-4 4-1-16,-2-2 0 15,-1 1 2-15,-4 0-4 16,1-3 2-16,-5 2 0 16,1 2 1-16,-5-4 0 15,3 2-1-15,-8 2 0 16,-1-4 2-16,4 2-3 16,-7-2 1-16,2 2 0 15,-2-2-1-15,2 0 3 16,-1 0-2-16,3 0 0 15,1 0 0-15,-1 0-2 16,3 0 1-16,1 0-2 16,-4-4 2-16,-1 0-1 0,-4 2 2 15,-3-4 0-15,-3 0-4 16,1 4 4-16,2-7 2 16,-1 1-1-16,-3 2 5 15,1-2-4-15,0 2 0 16,-3 3-2-16,1 0 3 15,-3 3-1-15,0-2-2 16,0 2 0-16,0 0 2 16,0 0-1-16,0-4 4 15,2 2 2-15,-2-4-6 16,3 0 1-16,-1 4-2 0,-2-4 0 16,5 3-3-1,-5-2 5-15,0-1-2 0,0 0 5 16,0 0-4-16,0 1 1 15,4-3-2-15,-4 4-8 16,0 2-5-16,0 2-15 16,0 0-14-16,0 0-68 15,-4 2-207-15</inkml:trace>
  <inkml:trace contextRef="#ctx0" brushRef="#br0" timeOffset="1904.09">20211 9485 1011 0,'0'0'204'0,"0"0"-204"15,0 0 89-15,0 0 31 16,0 0-64-16,0 0-27 16,0 0-16-16,-5 0 8 15,5 0 2-15,4 0-15 16,14 0 4-16,3-3-3 15,7-5 3-15,4-1-3 16,5 3-6-16,2 1-3 16,3 0 3-16,8 1 0 15,1-2 0-15,4 6-3 16,0 0 0-16,-8 0-3 16,-2 0 7-16,-6 0-5 0,-6 0 1 15,-7 0 0-15,-4 0 0 16,-10 0 0-16,-1 0 0 15,-6 0 0-15,-2 0 2 16,-3 0-2-16,0 0 0 16,0 0-6-16,0 0-2 15,0 0-16-15,0 0-15 16,0 0-46-16,0 0-145 16,0 6-497-16</inkml:trace>
  <inkml:trace contextRef="#ctx0" brushRef="#br0" timeOffset="2785.36">21731 9494 1111 0,'0'0'242'15,"0"0"-236"-15,0 0-6 0,0 0 50 16,0 0-11-16,98-35-5 16,-71 27-13-16,-1 0-16 15,0 4-5-15,-5 2-4 16,-2 2-38-16,-7 0-166 16,-12 0-1042-16</inkml:trace>
  <inkml:trace contextRef="#ctx0" brushRef="#br0" timeOffset="5885.35">22561 9431 975 0,'0'0'22'15,"0"0"30"-15,0 0 99 16,0 0-53-16,0 0-50 16,0 0-10-16,3 0 4 15,-3 0-15-15,2 0 7 0,-2 0-10 16,0 0-1-16,0 0 2 15,0 0-9-15,0 0-1 16,0 0-8-16,0 0-7 16,0 0 3-16,0 0-3 15,0 8-3-15,0 4 1 16,0 5 2-16,5 0 4 16,-1-3-4-16,-3 3 0 15,3-3 2-15,-2 0-1 16,1-2-1-16,-1-4 0 15,3 1 0-15,-2-4 0 16,-1 0 0-16,2-1-2 16,-4-4-1-16,0 0 3 0,5 2-5 15,-5-2 4 1,3 0-5-16,-1 4 5 0,1-4-3 16,2 2 2-16,1 0 0 15,-1 2 1-15,2-2 1 16,1-2-2-16,3 6 2 15,1-6 0-15,1 0 0 16,3 0 2-16,3 0-2 16,2 0 0-16,-1 0 0 15,1 0-1-15,3 0 2 16,-2 0-1-16,1-2 0 16,-1-2 0-16,-1 4 0 15,3 0 0-15,0 0 1 16,2 0 0-16,0 0 0 0,0 0-1 15,8 0 0-15,1 0 1 16,-3 0 0-16,6 0-1 16,-2-2 0-16,-5 2-1 15,4-4 1-15,-4 4 0 16,0 0 0-16,0-2 0 16,2 0-4-16,-1 2 6 15,3-4-2-15,-1 4 0 16,-1 0 1-16,0-2-2 15,-6 2 1-15,-3 0 0 16,6-4 0-16,-5 4 0 16,-2 0 0-16,1 0 0 15,0 0-1-15,-3 0 3 0,-1 0-5 16,1 0 5 0,-2 0-4-16,-2 0 2 0,2 0-2 15,-5 0 1-15,-4 0-6 16,1 0 5-16,-4 0 2 15,-2 0-1-15,0 0-3 16,-2 0 4-16,3 0 0 16,-5 0 0-16,3 0 0 15,1 0 0-15,0 0 0 16,-2 0 1-16,3 0 2 16,-5 0-3-16,3 0 0 15,-4 0 4-15,2 0-2 16,-2 0 2-16,0 0 4 15,0 0-6-15,0 0 3 0,0 0-5 16,0-5 0-16,3-4 14 16,-1-2-13-16,1 0 4 15,-3-3 1-15,0-3-3 16,0 3 9-16,0 0-12 16,0 0 5-16,0-3 1 15,0-1-4-15,0 8-2 16,0-2 0-16,0 4 0 15,0 2 1-15,0 0-1 16,0 6-2-16,0 0 2 16,0 0-14-16,0 0-23 15,0 0-38-15,0 9-99 16,-10 8-193-16</inkml:trace>
  <inkml:trace contextRef="#ctx0" brushRef="#br0" timeOffset="28983.88">24097 9372 277 0,'0'0'7'0,"0"0"26"16,0 0 108-16,0 0 17 16,0 0-79-16,0 0 1 15,0 0 47-15,0 0-9 16,0 0-15-16,0 0-43 15,0 0-22-15,0 0 0 16,0 0-7-16,0 0-9 16,0 0-4-16,0 8-3 0,0-2 7 15,0 5-2-15,0 3-4 16,0 4-2-16,0 2-11 16,4 2 3-16,-4 1-6 15,2-3 2-15,3-1-3 16,-2-2 2-16,-1-3-1 15,1-3 2-15,-1-5-2 16,-2 0 0-16,5-4-4 16,-1 2-5-16,1-4-2 15,-3 0-1-15,3 0 6 16,3 0 5-16,1 0-1 16,-2 0 2-16,2 0 0 15,1 0 1-15,2 0-1 0,-2 0 0 16,4-6 2-1,2 2-4-15,-1 2 2 0,4-4 0 16,2 4-1-16,-1-4 2 16,1 3-2-16,3 3 1 15,0-3 0-15,-1 3 3 16,1 0-3-16,-4 0 0 16,5 0 0-16,-5 0 1 15,1 0 1-15,0 0-2 16,3 0 1-16,-7 0 1 15,4 0-2-15,1 0 4 16,-5 0 1-16,-1 0-4 0,3 0 3 16,-4 0 1-1,4 0-4-15,-2 0 3 0,-1 0-3 16,-1 3-1-16,3 0 0 16,-6-3 1-16,-2 2-1 15,4-2 0-15,-4 0 0 16,0 0 3-16,-3 0-3 15,5 0 1-15,-1 0-3 16,-4 0 1-16,-2 0 0 16,0 0-2-16,-2 0 3 15,-1 0-2-15,-2 0 4 16,0 0-2-16,0 0 0 16,4-2 1-16,-4-7-1 15,5 1 0-15,-4-6-1 16,-1 0 0-16,4 2 2 0,-2 1-1 15,-2-3 2-15,0 0 3 16,0-3 0-16,0 2-2 16,0-5-1-16,0 4 0 15,0 2-2-15,0 0 0 16,0 5-1-16,0 3 1 16,0 4 0-16,0 2 1 15,0 0 0-15,0 0-2 16,0 0-2-16,0 0-15 15,0 0-13-15,0 0-24 16,0 0-39-16,0 0-100 16,0 0-285-16</inkml:trace>
  <inkml:trace contextRef="#ctx0" brushRef="#br0" timeOffset="36493.3">14473 9324 786 0,'0'0'153'15,"0"0"-149"-15,0 0 50 16,0 0 54-16,0 0-34 0,0 0-46 16,0 0 0-16,0 0 8 15,0-3-4-15,0 3-1 16,0 0 6-16,0 0-5 15,0 0 6-15,0 0-12 16,0 0-7-16,0 0 0 16,0 0-8-16,0 0-7 15,0 11 3-15,0 1-4 16,0 2 1-16,4-3-3 16,-3 0-1-16,3 1 2 15,1-1-2-15,-3 3 0 0,1-2 0 16,2 2 0-1,-3 0 1-15,3-6-1 0,-1 1 0 16,1-1-2-16,-3-5 2 16,-2 2 0-16,3-1 0 15,-3-2 1-15,5 1-3 16,0 0 2-16,-5 5 0 16,9-4-1-16,-2 0 1 15,2 0 0-15,1 2 0 16,0-4 1-16,2 1-3 15,2 0 1-15,2-3 1 16,4 0 2-16,1 0-1 16,3 0 1-16,2 0 0 15,0-3-1-15,-2 0 1 16,7 1-1-16,-5-2-1 0,3 2 0 16,-3 2 3-1,3 0-1-15,2-4 1 0,0 4-3 16,-2 0 7-16,2 0-5 15,4 0-1-15,-4 0 3 16,3 0-3-16,-3 0-1 16,5 0 3-16,-1 0-1 15,1 0-1-15,-1 0-1 16,1 0 0-16,3 0 0 16,-3 0 1-16,4 0-1 15,1 0 0-15,-1 0 1 16,0 0-1-16,-4 0 0 0,5 4 0 15,-6-4-2 1,1 2 2-16,-2 2 0 0,2-2 0 16,-5 1 0-16,4-3 1 15,1 0-1-15,2 0-1 16,-2 0-1-16,4 0 4 16,-4 0-2-16,0 0 0 15,-1 0 0-15,-4 0 0 16,3 0 0-16,-3 0 0 15,4 0 2-15,-3 0-2 16,-2 0 0-16,6 0-1 16,-7 0 3-16,2 0-4 15,3 0 3-15,-3 0-1 16,6 0 0-16,-3 0 2 16,2 0-2-16,-1 0 0 0,1 0 0 15,-2-3-4-15,1 1 4 16,-4-4-5-16,-2 6 4 15,-3 0 0-15,0 0 0 16,-11 0 0-16,9 0 2 16,-6 0-2-16,1 0 1 15,-4 0 0-15,6 0 0 16,-2 0 0-16,-2 0 0 16,2 0 0-16,0 0 0 15,-2 0 0-15,-3 0 0 0,1-4 0 16,-4 2 0-1,4 2 0-15,-1-6 0 0,-2 6 0 16,2 0 2-16,-4 0-4 16,0 0 2-16,6 0 0 15,-6 0-1-15,1 0 0 16,-3 0 1-16,3 0 0 16,-1 0-5-16,0 0 3 15,4 0-7-15,-7 0 6 16,2 0 1-16,-4 0-1 15,-4-2 3-15,3-4 0 16,-4 0 1-16,5-2 4 16,-3-4-5-16,3-5 0 15,-2 1 0-15,-3-2 1 16,2 4-1-16,2-5 1 0,-4 5-1 16,1-4 4-1,-1 8-4-15,0-2 0 0,0 4 1 16,0-1-1-16,0 6 2 15,0 1-2-15,0-1-6 16,0 3-9-16,0 0-51 16,0 0-155-16,0 0-553 15</inkml:trace>
  <inkml:trace contextRef="#ctx0" brushRef="#br0" timeOffset="40568.93">20888 9809 545 0,'0'0'78'0,"0"0"-9"16,0 0 178-16,0 0-78 15,0 0-53-15,0 0-43 16,0 0-8-16,19-24 0 16,-19 24-8-16,0 0-10 15,0 0-25-15,0 0-12 16,0 0 14-16,0 0-1 0,0 0-4 16,0 0 3-16,0 0-12 15,0 0-1-15,0 4 2 16,-5 8-6-16,-10 5-1 15,1 3-4-15,-2-4 2 16,4 2-2-16,-2 2 0 16,-1-6 0-16,1-1 0 15,7-1 0-15,-3-4 0 16,1 0-10-16,2 2-15 16,-6-2-25-16,2 0-43 15,3 0-27-15,1-2-48 16,-2 0-70-16,4 0-139 15</inkml:trace>
  <inkml:trace contextRef="#ctx0" brushRef="#br0" timeOffset="40944.71">20704 9942 948 0,'0'0'10'0,"0"0"23"16,0 0 148-16,0 0-84 15,0 0-51-15,0 0-10 0,-38 51 18 16,31-34-20-16,2-3-4 15,2-2 0-15,3-2-20 16,0 0-3-16,0-6-7 16,0 0-1-16,0-4-2 15,3 0-6-15,4 0-2 16,8 0 5-16,3 0-5 16,-3 0-7-16,2-8-6 15,2-2-34-15,-3 2-59 16,-6 2-172-16,-5 0-680 15</inkml:trace>
  <inkml:trace contextRef="#ctx0" brushRef="#br0" timeOffset="41763.03">20466 11314 912 0,'0'0'151'16,"0"0"-132"-16,0 0 97 15,0 0 0-15,0 0-55 16,0 0-34-16,16 61 13 16,-9-41-12-16,-2 3-3 15,3-3-3-15,-2 6-11 16,-1-7-5-16,2 1 0 0,-4 0-5 15,2-6-1 1,4 0 0-16,-7 0-1 0,1-6 1 16,-1-5-28-1,-2 0-51-15,5-3-68 0,-2 0-164 16</inkml:trace>
  <inkml:trace contextRef="#ctx0" brushRef="#br0" timeOffset="42303.31">20330 11288 906 0,'0'0'196'15,"0"0"-196"-15,0 0 113 16,0 0 2-16,0 0-70 16,0 0-15-16,0 6 1 15,0-6 3-15,0 0-1 16,0 0-10-16,0-2 0 15,0-10-4-15,7-6-9 0,3 2 1 16,1-1-11 0,-1 3 0-16,-1 2-1 0,-1 2 3 15,-3 0-2-15,1 6 0 16,-1-2 0-16,-4 6 2 16,3-4-1-16,-4 2 2 15,2 2 5-15,-2 0-5 16,0-3-2-16,3 3 2 15,2 0-2-15,2 0 3 16,2 0-4-16,1 3 5 16,6 11 2-16,3 0-7 15,-2 0 2-15,2 3-2 16,1 0 0-16,-1 0-2 16,2-3-16-16,-5-2-17 0,-1-1-51 15,-10-3-238-15</inkml:trace>
  <inkml:trace contextRef="#ctx0" brushRef="#br0" timeOffset="50802.76">12976 14291 739 0,'0'0'282'15,"0"0"-275"-15,0 0 13 0,0 0-5 16,0 0 113 0,0 0-60-16,0 0-23 0,-3-3-23 15,3 3 13-15,0 0 12 16,0 0-6-16,0 0 4 15,0 0-21-15,0-2-10 16,0 2-2-16,0 0-11 16,-5 0 3-16,-6 0-4 15,-6 0 6-15,-7 0-6 16,-2 0 0-16,-5 0 0 16,-3 5-3-16,4 1 6 15,3-1-3-15,-1 1 0 16,3-3 3-16,4 3-7 15,0-1 4-15,7 4 0 16,4-1 1-16,0 0-1 0,5 2 0 16,-1-8-1-16,5 4 5 15,1-1-7-15,0 4 3 16,0 5 0-16,0 5-5 16,0 9 5-16,0 4 0 15,0 1 0-15,0 7 3 16,5-1-5-16,2 7 2 15,-2 1 0-15,3 2-2 16,-1-1 5-16,2 5-3 16,-4-1 0-16,0-2 3 15,1 1-4-15,4 2 1 16,-5 4 0-16,0-1 1 0,4 1-1 16,-4-3 0-16,-3-7 0 15,3-4 2-15,-2-3-4 16,-1-2 2-16,1 5 0 15,-1-3 0-15,2-1 2 16,-3-3-2-16,3 1 0 16,1-3 3-16,-5-2-5 15,10-5 2-15,-5 1 0 16,4-2-1-16,-2-3 1 16,-2-3 0-16,4-4-2 15,-4 2 5-15,0-4-3 16,0 0 0-16,0 0 2 15,-3 0-4-15,2 5 2 0,-4-1 0 16,0 4 0-16,0 1 5 16,0-1-4-16,0 0-1 15,0-2 0-15,0-3-1 16,0-3 2-16,0-2-1 16,0 0 0-16,0-8 3 15,1 0-6-15,-1-4 3 16,4 0 0-16,-4 0-4 15,10 0-1-15,-5 0 5 16,4 2-1-16,1 2 7 16,6 1-8-16,4-2 2 15,5 3 0-15,0-4 0 16,1 1 0-16,-5 0 0 16,5 3 0-16,0 5-38 0,-8 0-82 15,1 14-454-15</inkml:trace>
  <inkml:trace contextRef="#ctx0" brushRef="#br0" timeOffset="115226.13">3580 13829 633 0,'0'0'62'0,"0"0"46"0,0 0 116 16,0 0-68-16,0 0-35 15,0 0-14-15,0 0-18 16,-76 2-12-16,72-2-25 16,4 0-13-16,0 0-8 15,0 0-29-15,0-2-2 16,0-4 0-16,14 0-4 15,15-2 3-15,2-1 1 16,0 9 0-16,11 0-2 16,-3 5 4-16,-4 15-2 15,-4 3 0-15,-7 8 0 16,-9 6-2-16,-9 2 3 16,-6 3-1-16,0 7 3 0,-25-1 0 15,-6-6-3-15,0-5 0 16,-3-6 2-16,3-9 0 15,2-2-2-15,3-8 0 16,10-10 4-16,6 4-1 16,7-6-2-16,3 0-1 15,0 0-8-15,0 0 4 16,19 0-3-16,6 0 7 16,5 0-1-16,1 0 2 15,3 0-1-15,-3 0 0 0,-5 0 0 16,5 0-2-16,-7 0-30 15,2 0-51-15,-5-8-98 16,-2-4-261-16</inkml:trace>
  <inkml:trace contextRef="#ctx0" brushRef="#br0" timeOffset="115756.15">4014 13834 1041 0,'0'0'372'16,"0"0"-369"-16,0 0 18 15,0 0 58-15,0 0-57 0,20 70-2 16,-9-13 7-16,4 11-17 16,-4-3-2-16,-1 0-2 15,-2-9-5-15,3-11-1 16,-4-11 0-16,-2-11 0 15,0-15-2-15,-5-8-9 16,0 0-6-16,0-20-3 16,0-17-3-16,-12-13 17 15,-2-7-14-15,2-8 10 16,4 6 8-16,-3-3-6 16,11 9 8-16,0 7 0 15,0 9 3-15,11 9-3 16,20 8 0-16,3 9 0 15,12 3 11-15,8 8-5 0,-2 0 1 16,4 0 2-16,-6 14-7 16,-5 9 7-16,0 2-9 15,-14 6 2-15,-5 0 7 16,-12 3-7-16,-13 3 26 16,-1-1 1-16,-15 4-6 15,-16-1 13-15,-5-2-10 16,-4-3-8-16,0-6-1 15,4-8-13-15,10-6-4 16,6-9-4-16,6-5-40 16,9-2-77-16,5-18-757 15</inkml:trace>
  <inkml:trace contextRef="#ctx0" brushRef="#br0" timeOffset="116476.17">5349 14017 792 0,'0'0'404'15,"0"0"-402"-15,0 0 30 16,0 0 33-16,0 0 2 0,0 0 10 16,-105-20-40-16,84 20-4 15,-5 0-3-15,11 0-9 16,-4 6-1-16,3 8-10 15,6 6-9-15,5 3 7 16,-1-1-8-16,6-2 0 16,0-3-3-16,11 0 3 15,9-8 0-15,-1-4-1 16,2-5-6-16,5 0 2 16,0-17-8-16,-2-8-2 15,-3 3 9-15,-8-2 1 16,-2 5 5-16,-6 2 2 0,0 2-1 15,-3 5 9-15,1 4 2 16,-3 6 2-16,0 0 8 16,0 0-12-16,0 0-1 15,2 8 1-15,3 12-10 16,0 5 12-16,4 1-5 16,1 0-7-16,1-7 0 15,-1 1 0-15,0-9-16 16,6-2-16-16,-6-7-41 15,4-2-57-15,-9 0-110 16,0-14-301-16</inkml:trace>
  <inkml:trace contextRef="#ctx0" brushRef="#br0" timeOffset="116913.68">5626 13969 1063 0,'0'0'59'0,"0"0"-59"0,0 0 86 16,0 0 13-16,0 0-38 15,0 0-16-15,21 46 26 16,-16-24-43-16,0 7-9 16,0-5-1-16,0 2-12 15,1-6 1-15,-6-3-7 16,5-5 0-16,-5-8-2 16,0 0 3-16,0-4-1 15,0 0 0-15,0-4-4 16,0-12-18-16,0-10 5 15,0-5 17-15,0 3-2 16,0 0 1-16,5 5-2 0,0 7 1 16,4 4-3-1,-4 6 3-15,5 0-8 16,2 4-39-16,2 2-53 0,7-6-217 16,3 4-654-16</inkml:trace>
  <inkml:trace contextRef="#ctx0" brushRef="#br0" timeOffset="117284.9">5991 13958 1176 0,'0'0'36'15,"0"0"-18"-15,0 0 81 16,0 0-43-16,0 0-37 0,0 0 7 15,16 39 34 1,-13-7-15-16,-1 1-22 0,1 1-9 16,-1-3 1-16,3-3-12 15,-1-10-2-15,1-7 0 16,-3-6-1-16,-2-5-2 16,0 0 1-16,0 0-8 15,0-14-13-15,3-8 21 16,-3-6 2-16,0-1 3 15,2 4-3-15,-2 0 2 16,3 8-3-16,2-1 1 16,0 8-4-16,6 0 1 15,4 6-19-15,4 0-52 16,2-2-74-16,0 6-125 16,-1 0-295-16</inkml:trace>
  <inkml:trace contextRef="#ctx0" brushRef="#br0" timeOffset="117732.31">6451 13983 963 0,'0'0'37'16,"0"0"118"-16,0 0-5 15,0 0-59-15,0 0-56 0,0 0 8 16,0 0-12-1,-81-42 10-15,62 42 5 0,2 14-22 16,-2 6-2-16,4 2-11 16,-1 7-9-16,11 2 14 15,1-2-13-15,4-7 0 16,0 0-3-16,9-5-2 16,7-5 0-16,8-10 0 15,-4-2-12-15,1 0 3 16,8-11-5-16,-8-9 2 15,0-5 4-15,-1-4-12 16,-6 1 11-16,-7 9 8 0,-2 5 3 16,-1 6 3-16,-4 4 4 15,0 2 13-15,0 2 5 16,0 0-19-16,0 8 0 16,0 9-3-16,1 5-3 15,4 1 0-15,6-4 0 16,-3-1-20-16,13-10-38 15,-2-8-108-15,3 0-154 16,-3-2-752-16</inkml:trace>
  <inkml:trace contextRef="#ctx0" brushRef="#br0" timeOffset="117925.18">6720 13995 269 0,'0'0'994'0,"0"0"-988"15,0 0 129-15,0 0-27 16,0 0-48-16,0 0-23 16,86 62-25-16,-67-43-5 15,-4 1-7-15,6-6-2 16,-2-2-17-16,2-7-58 16,-6-5-59-16,1 0-90 15,-1-13-433-15</inkml:trace>
  <inkml:trace contextRef="#ctx0" brushRef="#br0" timeOffset="118134.04">7028 13933 637 0,'0'0'308'0,"0"0"-131"0,0 0 25 16,0 0-73-16,0 0-35 16,0 0-29-16,5 42-9 15,-17 6-13-15,-7 3-10 16,-1 8-17-16,-6-3 3 15,2-1-14-15,3-5-5 16,6-7 0-16,4-13-1 16,6-7-30-16,5-15-58 15,0-8-209-15</inkml:trace>
  <inkml:trace contextRef="#ctx0" brushRef="#br0" timeOffset="119922.71">4363 14923 888 0,'0'0'256'0,"0"0"-230"16,0 0 119-16,0 0-9 16,0 0-68-16,0 0-23 15,6-8 2-15,-6 5-22 0,0 0-8 16,-16-3-7-16,7 1 0 16,-8 2-2-16,-2-3-7 15,-1 6-1-15,-1 0 0 16,0 0 4-16,-3 0-6 15,3 0 4-15,2 6-2 16,2 6 3-16,3-4 0 16,4 3-2-16,0 6 0 15,10 6 2-15,0 5-4 16,0 3 1-16,0 9 0 16,10 5-2-16,0-1 2 15,4 5 0-15,-3-1 0 16,-1-1 2-16,-3 5-1 15,-4-5-1-15,-3 10 0 0,0-7 5 16,0 5-4-16,0-11 6 16,0-7-1-16,0-5-6 15,0-10 4-15,0-8-4 16,0-6 0-16,0-5-2 16,0-3 2-16,0 0-2 15,0 0 0-15,0 0-6 16,16 0 6-16,8 0 1 15,2 0 1-15,0-3-3 16,5-5 3-16,-6 2 0 16,0-2 0-16,-1 5-4 15,-7 0 1-15,-2 3-9 0,-6 0-12 16,1 0-11-16,-5 0-71 16,1 9-147-16,-6-4-648 15</inkml:trace>
  <inkml:trace contextRef="#ctx0" brushRef="#br0" timeOffset="120665.6">4839 15209 900 0,'0'0'326'16,"0"0"-305"-16,0 0-13 15,0 0 110-15,60 73-52 16,-31-43-35-16,2 5-20 0,-5-5-11 16,5 0 0-1,-7-6-5-15,-8-1-45 0,-1-3-71 16,-4-6-112-16,-11-6-122 16,0-4-362-16</inkml:trace>
  <inkml:trace contextRef="#ctx0" brushRef="#br0" timeOffset="120871.8">4834 15407 1229 0,'0'0'10'15,"0"0"13"-15,0 0-9 16,0 0 54-16,0 0-25 0,105-60-22 15,-74 37-7 1,5 3-14-16,-5 4-13 0,-7-2-29 16,0 5-124-16,-8 7-400 15</inkml:trace>
  <inkml:trace contextRef="#ctx0" brushRef="#br0" timeOffset="121145.25">5426 15530 965 0,'0'0'304'15,"0"0"-303"-15,-38 82 96 16,25-60-12-16,2-2-59 16,6-8-26-16,0-1-26 15,5-8-60-15,0-3-125 16,5 0-575-16</inkml:trace>
  <inkml:trace contextRef="#ctx0" brushRef="#br0" timeOffset="122184.99">6083 15002 724 0,'0'0'510'0,"0"0"-497"15,0 0 98 1,0 0-43-16,0 0-34 0,0 0-5 16,44-20 0-16,-18 18-4 15,0 2-15-15,-2 0-6 16,2 0 1-16,-2 0-5 15,-7 0 0-15,-3 0-1 16,-4 0 6-16,-4 0-5 16,-6 0 0-16,0 0 3 15,0 0 30-15,0 0-4 16,0 0-2-16,0 0 2 16,0 6-11-16,-6 5-4 15,1 5-14-15,5 8 3 16,0 4-4-16,0 8 1 0,0 3 0 15,5 7-1-15,6-3 5 16,2 4-5 0,0-5 1-16,6-2 0 0,-4-1-2 15,9-2 3-15,-7-1-1 16,-1 2 0-16,-2-10 3 16,-4-1-3-16,0-3 0 15,-1-4 0-15,-4-9-2 16,-3-3 4-16,-2-2-2 15,0 0 4-15,0-4 1 16,-7 4 16-16,-12 0-12 16,-2 0-7-16,-5-4 6 15,-3-2-8-15,5 0 0 0,-2 0-8 16,0-2-12-16,6-8 2 16,-1 2-16-16,6 2-34 15,1-2-76-15,9 2-285 16</inkml:trace>
  <inkml:trace contextRef="#ctx0" brushRef="#br0" timeOffset="122553.56">5795 15369 988 0,'0'0'118'0,"0"0"-45"16,0 0 71-16,0 0-80 0,0 0-7 15,0 0-32 1,70 68-8-16,-45-51-17 0,0-3-7 16,0-2-36-16,-5-12-104 15,-4 0-358-15</inkml:trace>
  <inkml:trace contextRef="#ctx0" brushRef="#br0" timeOffset="122791.19">6062 15304 1156 0,'0'0'161'16,"0"0"-143"-16,-40 83 100 15,23-45-57-15,-2 5-28 0,-5 5-14 16,7 3 0-16,-7-6-2 16,3 3-3-16,11-6-13 15,-4-5-2-15,12-3-6 16,-1-6-54-16,3-9-95 16,0-7-521-16</inkml:trace>
  <inkml:trace contextRef="#ctx0" brushRef="#br0" timeOffset="127675.42">4288 16334 67 0,'0'0'989'0,"0"0"-926"15,0 0-12 1,0 0 86-16,0 0-70 0,0 0-25 15,0 0 11-15,0-5-10 16,0 5-17-16,0 0-4 16,0 0 0-16,-6 0-11 15,1-3 8-15,-5 3-12 16,-4-3-3-16,2 3 6 16,-7 0-3-16,4 0 4 15,-1 0-2-15,1 0-3 16,4 0 4-16,-3 3-6 15,4 3-3-15,0-1-1 16,5 4 0-16,-1 1 0 0,3 8-1 16,1 8 0-1,2 5-1-15,0 5 2 0,0 7 0 16,2-1 0-16,7 3 2 16,-4-3-2-16,5 3 1 15,-10-3 0-15,5 1 2 16,-5-3-1-16,0-4 0 15,0-2 6-15,0-5-6 16,0-7 3-16,0-5 1 16,0-6-6-16,0-8 4 15,0-1-4-15,0 2 0 16,0-4-1-16,0 0 1 16,0 0-1-16,0 0 0 15,14 2-2-15,2 2 3 16,1-2 0-16,7-2 0 0,0 0 1 15,-2 0 0-15,-3 0-1 16,2 0 0-16,-5 0 0 16,-3 0-2-16,-1 2 1 15,-3 2-15-15,1-4-20 16,-4 0-35-16,-1 0-41 16,5 0-73-16,-5-12-275 15</inkml:trace>
  <inkml:trace contextRef="#ctx0" brushRef="#br0" timeOffset="127954.01">4544 16679 1213 0,'0'0'35'0,"0"0"24"15,0 0 48-15,0 0-46 16,0 0-5-16,0 0-25 16,92 17-10-16,-67-1-4 15,1 2 7-15,5 1-20 16,-7-2 0-16,2 0-4 16,-5-3-6-16,-2-2-16 0,-4-4-27 15,-4-5-48-15,-6-3-53 16,-5 0-165-16,0 0-361 15</inkml:trace>
  <inkml:trace contextRef="#ctx0" brushRef="#br0" timeOffset="128162.38">4617 16820 982 0,'0'0'186'15,"0"0"-152"-15,0 0 142 16,0 0-105-16,0 0-70 15,0 0 11-15,36-51 47 16,-7 23-29-16,5 3-19 0,-3-4 4 16,-1 12-3-1,-10 3-12-15,-4 1-10 0,-1 3-47 16,4 0-139-16,-8-2-426 16</inkml:trace>
  <inkml:trace contextRef="#ctx0" brushRef="#br0" timeOffset="128814.32">5269 16247 1069 0,'0'0'8'0,"0"0"70"16,0 0 40-16,0 0-63 15,0 0-5-15,111 8-15 16,-80-2-26-16,-2 2-3 16,-3-2-3-16,-2 0-3 0,-12-4 3 15,-9 2-1-15,3-2 14 16,-6 2 28-16,0-4 15 16,0 2-3-16,-6-2-20 15,-9 8-17-15,5 1-4 16,-1-1-10-16,6 6 5 15,2 0-10-15,-3 4 2 16,6 4-3-16,0 6 2 16,0 7-1-16,11 4 0 15,4 3 1-15,1 6-1 16,-2 3 0-16,-4-3 0 16,5-1 0-16,-4-4 0 0,-3-7 0 15,-1-4 0-15,-2-9 2 16,-1-7-3-1,-4-4 1-15,0-6 0 0,0-4 4 16,-5-2-1-16,-14 2 3 16,-7 2 1-16,-9-2-4 15,-6 2 6-15,5-2-9 16,-4 1 4-16,11 2-8 16,7-1 3-16,3-2-20 15,14-2-30-15,5 0-87 16,0 0-597-16</inkml:trace>
  <inkml:trace contextRef="#ctx0" brushRef="#br0" timeOffset="129790.58">6038 16184 884 0,'0'0'235'16,"0"0"-163"-16,0 0 55 15,0 0-46-15,0 0-44 16,0 0-6-16,-57-4-2 16,47 4-6-16,4 0-8 15,-2 0-1-15,3 0-13 16,-2 0 13-16,2 2-5 16,-1 0-6-16,1 8 0 0,-3-4-3 15,2 2 0 1,1 3-3-16,0 3 3 0,0 3 0 15,0 6 0-15,5-1 2 16,0 6-1-16,0 3-1 16,0 1 0-16,0 1 4 15,5 3-3-15,0 2 0 16,5-5 0-16,-1 7 1 16,-2-3-3-16,2 3 1 15,-4-4 0-15,-5-5 4 16,0 0-4-16,0-3 0 15,0-6 2-15,0-4 1 16,0-7-1-16,0-2-2 0,0-7 0 16,0 1-2-1,0-3 2-15,0 0-1 0,0 0 0 16,0 0 0-16,0 0 1 16,0 0 0-16,0 0 0 15,0 0 3-15,0 6-2 16,10-3 5-16,0 2-4 15,6 1-1-15,-1 0 0 16,4 2-1-16,-3-6 0 16,-1 7-2-16,1-6-5 15,8-1-24-15,-2 2-31 16,8-4-46-16,-1 0-77 16,-3-9-754-16</inkml:trace>
  <inkml:trace contextRef="#ctx0" brushRef="#br0" timeOffset="130093.64">6415 16552 1028 0,'0'0'35'0,"0"0"93"16,0 0 42-16,0 0-86 0,0 0-17 15,0 0-31-15,72 36 7 16,-53-16-18-16,7 9-11 16,-7-1-10-16,2-3-4 15,-6 3-3-15,1-5 1 16,3-3-28-16,-7-4-23 15,3-7-76-15,-4-9-204 16</inkml:trace>
  <inkml:trace contextRef="#ctx0" brushRef="#br0" timeOffset="130334.47">6799 16588 896 0,'0'0'401'0,"0"0"-399"0,0 0 145 16,-60 79-56-16,34-48-46 15,2 7-1-15,-2 1-14 16,5 1-10-16,1-7-6 16,6-2-14-16,9-12-3 15,5-1-1-15,0-10-39 16,15-8-52-16,9 0-85 15,7-16-146-15</inkml:trace>
  <inkml:trace contextRef="#ctx0" brushRef="#br0" timeOffset="130948.01">7042 16219 37 0,'0'0'1322'15,"0"0"-1312"-15,0 0 67 16,0 0-20-16,0 0-46 0,0 0-6 16,36-9 3-1,-15 9-8-15,0 0 13 0,-3 0-1 16,7 0-7-16,-10 6 3 15,-3 0-7-15,-3-4 7 16,-4 1-4-16,-5-3-2 16,0 0 8-16,0 3 14 15,0-3-4-15,0 3-2 16,0 3-3-16,0 5 2 16,0 8-2-16,0 5-9 15,0 3 4-15,0 7-8 16,0 3-2-16,0-1 2 15,0 2-1-15,10 1-1 16,1-3 0-16,-1 4 1 16,4-1-2-16,-4 4 1 15,2-7 0-15,2-2-3 16,-4-3 3-16,4-3 0 0,-7-2-2 16,1-6 1-16,-6-6-1 15,-2-3 2-15,4-8-1 16,-4 0-1-16,0-1 2 15,0-2 0-15,-4 4 0 16,-6-4 0-16,-11 0-2 16,2 0 2-16,-7 0 0 15,1 0 9-15,-5 0-7 16,3 0 3-16,-3 0-3 16,6 0-2-16,7 0-2 0,2 0-10 15,6 0-21-15,-1 8-43 16,10 4-194-16</inkml:trace>
  <inkml:trace contextRef="#ctx0" brushRef="#br0" timeOffset="138970.42">4282 17337 866 0,'0'0'203'0,"0"0"-203"16,0 0 90-16,0 0-5 16,0 0-58-16,0 0-3 15,0 0 10-15,0-10 3 16,0 10 8-16,0 0 6 15,0 0-7-15,0 0 4 16,0 0-11-16,0 0-12 16,0 0-3-16,-5 0-7 15,-3 12-6-15,-3 2-6 16,-4 6-3-16,-1-1 8 16,1 5-4-16,-6 1 0 15,6 0 6-15,-4 4-3 16,3-1 1-16,1 5 2 0,4 1-6 15,1 0 5 1,7 5-6-16,1 1-3 0,2-1 7 16,0 5-6-16,5-3 3 15,7 1 1-15,-3-5-3 16,1-3 3-16,5-8-5 16,-1-7 0-16,2-5-2 15,-1-2 1-15,-4-6-10 16,4 0-17-16,1-2-38 15,-3 0-43-15,-2-2-115 16,-10 4-358-16</inkml:trace>
  <inkml:trace contextRef="#ctx0" brushRef="#br0" timeOffset="139512.48">4620 17568 448 0,'0'0'860'0,"0"0"-856"15,0 0 48-15,0 0 29 0,0 0-61 16,0 0-13-16,41 20 22 16,-20 2 7-16,3 4-13 15,-1 7-8-15,1 1 1 16,-4 0-10-16,1-3-4 15,-2-3-1-15,-4-5-1 16,4-6-6-16,-7-6-19 16,-1 1-52-16,-3-12-66 15,-8 0-148-15,0 0-568 16</inkml:trace>
  <inkml:trace contextRef="#ctx0" brushRef="#br0" timeOffset="139720.29">4636 17802 948 0,'0'0'17'0,"0"0"-13"16,0 0 71-16,0 0 37 16,65-73-35-16,-43 59-42 15,-3-4-7-15,7 4-4 16,-7 4-17-16,2 0-7 15,-6 5-38-15,6 0-95 16,-6-1-301-16</inkml:trace>
  <inkml:trace contextRef="#ctx0" brushRef="#br0" timeOffset="140279.29">5207 17280 1168 0,'0'0'70'0,"0"0"-41"16,0 0 73-16,0 0-36 0,0 0-13 16,0 0-22-1,71 87-13-15,-50-56-10 0,3 1-1 16,-3 4-4-16,-6 1 8 16,1 5-1-16,-3 7 1 15,-11 1 2-15,1 3-6 16,-3 6 5-16,0-2-3 15,-8-5-1-15,-8-5 4 16,1-5-10-16,1-11-1 16,-1-5-1-16,4-10-1 15,1-6-27-15,0-10-59 16,-1 0-156-16</inkml:trace>
  <inkml:trace contextRef="#ctx0" brushRef="#br0" timeOffset="141034.09">6101 17308 788 0,'0'0'82'0,"0"0"19"16,0 0 10-1,0 0-28-15,-44 102 0 0,30-68 11 16,2 2-20-16,-4 1-27 16,1 2-4-16,6-1-12 15,-1 1-7-15,5 3 2 16,5-2-9-16,0 1-3 15,0-1-6-15,10 0-4 16,4-7 0-16,1 2-4 16,3-10 0-16,0-6-2 15,-2-1-11-15,8-4-40 16,-3-6-42-16,-1-8-103 16,1 0-360-16</inkml:trace>
  <inkml:trace contextRef="#ctx0" brushRef="#br0" timeOffset="141394.01">6461 17647 1168 0,'0'0'65'0,"0"0"22"16,0 0 17-16,0 0-68 16,0 0-16-16,0 0 35 15,56 50-21-15,-32-24-8 16,-7 2-5-16,4 1-13 15,-2-1 4-15,-4 0-12 16,1-9 2-16,-3 1-4 16,-1-8-9-16,2-7-33 15,-3-5-53-15,2 0-128 16,-2-13-606-16</inkml:trace>
  <inkml:trace contextRef="#ctx0" brushRef="#br0" timeOffset="141680.31">6880 17604 748 0,'0'0'556'0,"0"0"-556"16,0 0 111-16,0 0-35 15,0 0-26-15,-79 105-4 16,51-60-23-16,-6 6 3 15,5 3-1-15,3-1-4 16,0 1 0-16,5-7-15 16,2-1-6-16,9-13 0 15,5-5 0-15,5-13-3 0,0-10-27 16,15-5-75-16,6-8-125 16,3-18-193-16</inkml:trace>
  <inkml:trace contextRef="#ctx0" brushRef="#br0" timeOffset="142113.32">7082 17305 1113 0,'0'0'163'16,"0"0"-44"-16,0 0 13 15,0 0-89-15,0 0-29 16,0 0-13-16,25 46 7 15,-4-21 3-15,3 1-7 16,2 2-3-16,-5-3 4 16,5 6-5-16,-6 6 5 0,-4-1 4 15,-6 9-7-15,-5 4 12 16,-5 1 0-16,0 3-8 16,0-1 2-16,-12-1-7 15,-7-1 3-15,-1-1-4 16,-6-2 2-16,0-7-2 15,-3-9 0-15,8-11-4 16,2-15-38-16,4-5-128 16,2-9-567-16</inkml:trace>
  <inkml:trace contextRef="#ctx0" brushRef="#br0" timeOffset="147097.48">3953 18047 1138 0,'0'0'112'0,"0"0"-107"16,0 0 116-16,0 0-17 15,0 0-69-15,0 0-10 16,0 0-4-16,0-6-3 16,0 6 3-16,0 0-7 0,0 0 7 15,0 0-1-15,0 0-12 16,0 4 5-16,0 10-3 16,0 3-3-16,-3 5 3 15,1 4-9-15,2-6 0 16,0 2-1-16,0 1 3 15,0-1-2-15,0-8-1 16,0 0 0-16,0-2-3 16,0-7 2-16,0-2-3 15,0 0 2-15,0-3-1 16,0 0 2-16,0 0 1 16,0 0-6-16,0 0 5 0,5 3-6 15,-3-3 7-15,8 9-3 16,-1-7 4-16,1 4-1 15,9-4 0-15,2 2 0 16,0-2-2-16,5-2 3 16,-1 0-1-16,-1 0 0 15,7 0 2-15,-1 0-1 16,1 0-1-16,8 0 0 16,-2 0 1-16,4 0-1 15,-1-2 0-15,-1 2 0 16,-3 0 4-16,0 0-6 15,-1 0 2-15,1 0 0 16,-1 0-1-16,6 2 1 16,-1 4 0-16,1-4 0 0,-2 2 2 15,6-4-4-15,-3 0 2 16,-3 0-1-16,-3-6-2 16,-5 0 3-16,-5 6 0 15,-7 0 0-15,7 0 2 16,-5 0-2-16,3 0 0 15,0 0 1-15,-3 0-3 16,-1 0 1-16,1 0-4 16,0 0 2-16,-2 0-8 15,-7 0 8-15,-4-2-2 16,3 2 4-16,-6 0-3 16,0 0 3-16,-5 0 1 15,9 0 0-15,-4 0 0 0,0 0-1 16,2 0 1-16,1 0-2 15,-1 0-1-15,2-4-5 16,-4 4-3-16,0 0 4 16,-5-2-3-16,5-1 6 15,1-2-2-15,-6 5 2 16,0-6 1-16,5 0 4 16,0-5-1-16,-2 2 0 15,-1-2 3-15,1-1-2 16,-3-2-1-16,0 0 2 15,0-5-1-15,0-1 1 16,0 0-2-16,0-2 3 16,0 4-1-16,0 7 3 15,0 6 0-15,0 2 2 0,0 0 10 16,0 3-9-16,0 0 1 16,-3 0 3-16,3 0-12 15,0 0 6-15,0 0-6 16,0 0-4-16,0 0-8 15,0 0-34-15,-2 0-66 16,-6 0-140-16</inkml:trace>
  <inkml:trace contextRef="#ctx0" brushRef="#br0" timeOffset="150847.93">8921 13780 574 0,'0'0'116'0,"0"0"43"15,0 0-13-15,0 0-19 16,0 0-14-16,0 0-21 15,0 0-18-15,62-56-7 0,-62 53-19 16,0 3 7 0,0 0-15-16,0 0-6 0,0 0 8 15,0-5-17-15,-5 1-1 16,-9 4-18-16,-8-5-2 16,-2 2-2-16,-5 3-2 15,1 0 0-15,-6 0-6 16,3 0 6-16,-4 3 0 15,9 2 0-15,0 7 4 16,2-4-5-16,9 0 1 16,1 2 0-16,4-2-2 15,-1 3 4-15,5 3-2 16,0 8 0-16,1 7 2 16,0 8-4-16,-4 8 2 15,9 8 0-15,0 9-1 0,0 3 2 16,0 6-1-16,0 0 0 15,0 8 2-15,0 2-2 16,0 4 0-16,-10 0 0 16,1-1-1-16,-3-5 2 15,2-8-1-15,1-12 0 16,3-11 4-16,0-14-6 16,3-9 2-16,3-7 0 15,0-7-3-15,0-6 3 16,0-2-2-16,0-3-1 15,5 3-10-15,9 0 8 16,8-1-2-16,8 2 7 0,1-4-4 16,3 2 6-16,2 1-2 15,4-3 0-15,-4 3 2 16,4-1-2-16,-1 4 0 16,-3-2 0-16,6 4 0 15,-8-2 0-15,6 0 0 16,-4-4-2-16,0-2-50 15,-1 0-26-15,6-8-76 16,-1-18-210-16</inkml:trace>
  <inkml:trace contextRef="#ctx0" brushRef="#br0" timeOffset="151596.85">10839 13568 706 0,'0'0'20'0,"0"0"142"15,117 20-72-15,-72-14-52 16,-4-6 38-16,-2 6-36 15,-8-3-10-15,-6-3 28 16,-10 0-11-16,-5 0-14 16,-6 0 12-16,-4 0 1 15,0 0 39-15,0 0-12 16,0 0-27-16,0 0-3 16,-5 0-18-16,0 0-9 15,-4 5 3-15,4 4-18 0,5 11 9 16,0 8-10-16,0 8 0 15,0 9 5-15,5 9-2 16,9 5-3-16,-4 9 0 16,-3 8 3-16,2 1-2 15,-4-4-1-15,2 0 0 16,1-8-1-16,3 1 1 16,2-3 0-16,-1 0 0 15,-1-7 0-15,3-5-3 16,-8-9 3-16,3-2-1 0,-9-11-3 15,0-10 4 1,0-2 0-16,0-6 1 0,-5-5 1 16,-19 2-2-1,-2 0 0-15,-10 2 0 0,-9-2 2 16,4-2 1-16,-4 0-2 16,3-4 6-16,3-2-5 15,4 0-4-15,-1-8-12 16,7-20-33-16,-2-9-29 15,0-11-203-15,7-9-809 16</inkml:trace>
  <inkml:trace contextRef="#ctx0" brushRef="#br0" timeOffset="152806.21">9125 13862 396 0,'0'0'50'16,"0"0"27"-16,0 0 88 0,0 0-17 16,0 0-62-16,0 0 17 15,0-5-15-15,0 5-26 16,0 0 16-16,0 0-14 16,0 0-7-16,0-3-4 15,0 3-8-15,0-3-6 16,0 0-16-16,-4 0-15 15,-3-3 2-15,-1 1-10 16,-3 2 0-16,4 1 1 16,-6 2 3-16,-3 0-2 15,6 0 6-15,-4 0-4 16,4 0 6-16,-1 0-5 16,4 2-3-16,2 1 3 0,-3 2-5 15,8-1-2-15,-5 7 1 16,5 0-6-16,-6 6 7 15,6 5 0-15,-5 1 1 16,5 0 2-16,0-1-3 16,-5 1 0-16,5-3 3 15,0 2-1-15,-3-2 6 16,3-1-8-16,-2-1 0 16,2-4 0-16,-4 0 2 15,4-6-2-15,0-2 0 16,0-3 3-16,0-3-4 15,0 0 1-15,0 0-2 0,0 0 0 16,0 0-7-16,0 0 6 16,14 0 0-16,-3 0 6 15,2 2 0-15,-1-2-3 16,2 0 1-16,2 0-3 16,-6 0 5-16,-5 0-2 15,0 0 0-15,-5 0 4 16,5 0-2-16,-5 0-2 15,6 0 5-15,-3 0 11 16,-1 0-10-16,3 0 3 16,0 0-5-16,-1 0-2 15,-3 0 0-15,-1 0-3 16,4 0 0-16,-4 0-4 16,0 0-6-16,0 0-23 15,0 0-65-15,0-8-271 0</inkml:trace>
  <inkml:trace contextRef="#ctx0" brushRef="#br0" timeOffset="154532.22">10616 13752 892 0,'0'0'233'15,"0"0"-215"-15,0 0 51 16,0 0 29-16,0 0-92 15,0 0-2-15,37 0 20 16,-18 0-22-16,-4 0 4 16,-1 0-1-16,-2 0-3 15,-4 3 8-15,-1-3-10 16,-3 0 3-16,-4 0 7 16,0 0 4-16,0 0 18 15,0 0-2-15,0 0-7 0,0 3 22 16,0-1-8-16,0 4-13 15,-4 8-7-15,-1 3-14 16,0 5-1-16,0 2 10 16,0 4-12-16,3-1 7 15,2 2-7-15,0 2 0 16,0-6 0-16,0 3 0 16,0-8-1-16,0 0 0 15,5-9-5-15,-3-5 3 16,1-3-2-16,-3-3-3 15,0 0 4-15,0 0-4 16,0 0 8-16,0 0-13 0,0-3 8 16,-5-3 2-1,-9 4-26-15,-1-1-36 0,-1 3-13 16,1 0-79-16,-6 0-259 16</inkml:trace>
  <inkml:trace contextRef="#ctx0" brushRef="#br0" timeOffset="156097.9">9064 14359 583 0,'0'0'243'16,"0"0"-171"-16,0 0 91 16,0 0-24-16,0 0-57 15,0 0-20-15,0-8-13 16,-5 4 5-16,0 2-12 15,0-2-16-15,1 2-7 16,-3 0-13-16,-1-4 7 16,1 6 2-16,2 0-10 15,-4 0 11-15,4 0-5 16,3 0-8-16,-6 0-3 0,8 0-1 16,-5 2 1-1,-1 6-2-15,-4 10 3 0,5 2-1 16,-4 2 0-16,4 1 3 15,0 3 2-15,3-1-3 16,2-3-2-16,0 0 0 16,0 2 3-16,0-8-1 15,0-2-2-15,0 1 0 16,0-1-2-16,2-6 4 16,-2 4-2-16,3-4 0 15,-3 0 2-15,0-2-1 16,0-3-1-16,0 0 0 15,0-3 1-15,0 0 0 16,2 0-2-16,2 0 0 0,1 0-9 16,2 0 8-1,1 0 1-15,8 0 1 0,-1 0 3 16,-4 0 0-16,2 0-3 16,-2 0 0-16,-6 0 2 15,10 0-2-15,-10 0 0 16,9 0-3-16,-7 0-4 15,2 0-60-15,-4 0-158 16,-5 0-1025-16</inkml:trace>
  <inkml:trace contextRef="#ctx0" brushRef="#br0" timeOffset="157075.54">10591 14248 538 0,'0'0'433'0,"0"0"-391"15,0 0 9-15,0 0 43 16,0 0-31-16,0 0-25 0,51-10-13 16,-30 10 2-1,-2-4 7-15,2 4-13 0,-8 0-15 16,-2 0 2-16,-6 0-8 16,-3 0 0-16,-2 0 7 15,0 0-1-15,0 0 32 16,0 0-1-16,0 0-5 15,0 0 11-15,0 0-21 16,-7 4-9-16,-2 2 8 16,4-2-14-16,-2 2 6 15,4 0 2-15,3 6-15 16,0-2 4-16,0 10-4 16,0 0 0-16,0 5 0 0,8-2-2 15,2 0 2-15,-3-4-6 16,-1-5-5-16,-1-2 8 15,-2-6-17-15,-3-4 6 16,5 2 10-16,-5-4 4 16,0 0 0-16,0 0 11 15,0 0-8-15,-10 0 11 16,-4 0-14-16,-1 0 0 16,-1 0-2-16,1 0 1 15,-1 0-17-15,2 10-66 16,8 5-219-16,2 1-331 15</inkml:trace>
  <inkml:trace contextRef="#ctx0" brushRef="#br0" timeOffset="158207.17">9100 14774 446 0,'0'0'246'15,"0"0"-174"-15,0 0 93 16,0 0 3-16,0 0-65 16,0 0-56-16,0 0 34 15,-6-23-9-15,2 23-35 16,2 0-4-16,-3-3-10 15,0 3 1-15,-4 0-4 0,4 0-12 16,0 0 8 0,-5 0-11-16,5 0-4 0,-1 0 1 15,1 6-1-15,0 0-1 16,0 0 0-16,0 2 0 16,1 4 5-16,-1 2-5 15,3 0 3-15,2 5-5 16,0-2 5-16,0 2-3 15,0 1 0-15,2-2 3 16,2-5-5-16,1-1 2 16,-3-4-2-16,-2-2 1 15,3 0-4-15,-1 0 5 16,-2-4 0-16,0 0 1 16,3-2-3-16,-3 0 2 0,0 0-6 15,0 0 5-15,0 0-5 16,0 0 5-16,0 0 0 15,5 0-1-15,-5 0-1 16,5 0 3-16,1 0 0 16,-1 4 4-16,0-4-1 15,0 2-1-15,0-2-2 16,6 0 3-16,-3 4-3 16,3-4 0-16,1 0-6 15,7 0-43-15,-4 0-54 16,6-4-47-16,-2 2-145 0,-7 2-651 15</inkml:trace>
  <inkml:trace contextRef="#ctx0" brushRef="#br0" timeOffset="159333.04">10616 14610 237 0,'0'0'657'0,"0"0"-653"16,0 0 14-16,0 0 33 16,0 0 10-16,0 0-31 15,42 0-6-15,-28 0 22 16,1-2-30-16,-5-2-10 15,4 2-1-15,-4-2-2 0,-3 2-3 16,2-1 0 0,-9 3 0-16,0 0 4 0,0 0 5 15,0 0 46-15,0 0 39 16,0 0-29-16,-3 0-18 16,-4 3-12-16,1 3-22 15,3 0 11-15,-2 2-8 16,0 3-1-16,0 3 4 15,3 3-13-15,-2 2 9 16,3 1-10-16,1 0-2 16,0-3 0-16,0 3-3 15,0-4 0-15,0 2-1 16,5-4-1-16,0-2 1 16,0-1-1-16,0-3-1 0,-3 0-2 15,1 1 5-15,-1-4 0 16,-2-1 2-16,0-2 0 15,0-2-2-15,0 3 2 16,0-3 0-16,0 3 8 16,0-1-3-16,0 2-2 15,-5-4 10-15,-2 2-13 16,-1 2 4-16,1-2-6 16,-2 0 3-16,-1 2-6 15,5 2-4-15,-4-4-24 16,4-2-34-16,-2 6-82 15,-3-4-231-15</inkml:trace>
  <inkml:trace contextRef="#ctx0" brushRef="#br0" timeOffset="164220.68">3809 16204 42 0,'0'0'354'15,"0"0"-354"-15,0 0 0 16,0 0 35-16,-47-79 36 15,42 57 69-15,0 5-32 16,0 3-5-16,-1 3 28 16,1 0 4-16,2 5-30 15,-2 0-29-15,3 0-9 0,-1 6-5 16,3 0-21 0,0 0 7-16,0 0-17 0,0 0-6 15,0 0-11-15,0 0-14 16,0 0-1-16,10 6-3 15,9 11 4-15,12 5 14 16,-2 4-1-16,6 5-3 16,-3-3 5-16,-2 0-10 15,1-2 1-15,-2-1-1 16,-8 1-4-16,4-10 2 16,-6 2-3-16,-3-10 0 15,-11-2 0-15,0-4 3 16,0-2-3-16,-5 0 1 0,0 0 0 15,0 0 13 1,0 0-9-16,-5-11 4 0,-10-6-7 16,-1-3 0-16,-3-2-2 15,-7-3 0-15,6-1 2 16,-6-2-6-16,2 3 4 16,-2-1 0-16,2 4-1 15,3 4 1-15,6 4 0 16,4 6 0-16,6 5 1 15,5 3-1-15,0 0 0 16,0 0-4-16,0 0 1 16,0 0-9-16,0 0 2 15,0 0 0-15,0 9 6 16,10-1 1-16,1 0 3 0,3 1 0 16,1 2 0-16,6 7 2 15,-1 1-2-15,6 3 0 16,-2 2 2-16,-3-2-1 15,0-5-1-15,-6-6-2 16,-1-2 1-16,-7-9-15 16,-4 0-7-16,-3 0 9 15,0 0 7-15,0-17 4 16,-5-5 3-16,-10-4 0 16,-4-3-2-16,3 7 2 15,-3-4 0-15,4 6 0 16,-1 6 2-16,1 1-3 15,4 4 5-15,1 4-4 0,10 1 8 16,-5 4 0 0,5 0-1-16,0 0-7 0,0 0 0 15,0 0 0-15,0 0-10 16,0 0-4-16,0 0 6 16,0 0-7-16,0 0-3 15,0 0-2-15,0 0 0 16,0 0 2-16,0 0-41 15,0 0-44-15,-5 0-43 16,0 0-227-16</inkml:trace>
  <inkml:trace contextRef="#ctx0" brushRef="#br0" timeOffset="165094.16">3867 16293 559 0,'0'0'163'16,"0"0"-108"-16,0 0 129 15,0 0-31-15,0 0-49 16,0 0-42-16,0 0-14 15,-5-4 1-15,5 4-19 0,0 0 4 16,0 0 9-16,0 0-30 16,0 4-5-16,0 6-7 15,12 4 2-15,7 6 6 16,2-5-6-16,3 1-1 16,2-8 6-16,-6 2-8 15,11-10 1-15,-5 0-1 16,-2-4-5-16,2-18 4 15,-5-6-4-15,-7-9 5 16,-4-3-1-16,-5-5 5 16,-5 0-2-16,0 9-2 15,0 2 3-15,-5 5 1 0,-5 7-3 16,4 4 2 0,-2 4-4-16,6 6 1 0,-1 2-15 15,3 6-5-15,0 0-16 16,0 0-54-16,10 12-89 15,4 4-50-15</inkml:trace>
  <inkml:trace contextRef="#ctx0" brushRef="#br0" timeOffset="166782.97">8417 14464 65 0,'0'0'0'16,"0"0"-41"-16,0 0 17 16</inkml:trace>
  <inkml:trace contextRef="#ctx0" brushRef="#br0" timeOffset="167411.87">8417 14464 4 0,'-80'2'66'0,"80"-2"-56"16,0 0-5-16,0 0 3 16,0 3-8-16,0-3 0 15,0 3-3-15,0-3 3 16,0 0 5-16,0 0 13 0,0 0 7 16,0 0 18-16,0 0 85 15,0 0 94-15,0 0-86 16,0 0-134-16,0 0 17 15,0-3-19-15,0 0-12 16,0 1-34-16,0 2 11 16,0-4 7-16,0 4-3 15,0-2 21-15,0 2 10 16,0-3 12-16,0 3 115 16,0 0 9-16,-1 0-13 15,-5 0 32-15,-2-3-30 16,3 3-49-16,0 0 14 15,-6 0-23-15,6 0-14 0,0 0-8 16,0 0-18-16,5 0 3 16,-5 0-12-16,5 0 0 15,0 0 3-15,0 0-18 16,0 0-3-16,0 0 0 16,0 0-14-16,15 0 12 15,4 0-1-15,3 0 3 16,3 0 0-16,4 0 2 15,2 0-2-15,0 0 0 16,3 0 3-16,-3 0-3 16,0 0 0-16,-1 0 0 15,-15 0-3-15,4 0 5 0,-12 0-2 16,-2 0 0 0,-5 0 3-16,0 0-2 0,0 0 0 15,0 0-1-15,0 0 0 16,0 0-5-16,0 0-8 15,0 0-15-15,0 0-8 16,0-2-21-16,0-2-26 16,0-2-11-16,0-2-49 15,0 0-69-15,0-4-39 16,0 1-321-16</inkml:trace>
  <inkml:trace contextRef="#ctx0" brushRef="#br0" timeOffset="167735.13">8610 14357 519 0,'0'0'153'0,"0"0"14"16,0 0 79-16,0 0-113 0,0 0-60 16,0 0-8-16,-6-4-53 15,6 4-11-15,6 0 3 16,4 0 10-16,9 0 8 16,-2 4-4-16,-3 0-12 15,7 2 17-15,-8-3-17 16,-2 6 5-16,-4-4 9 15,-2 1-4-15,-2 0 15 16,-3-1-16-16,0 4-4 16,0-1 25-16,0 4-12 15,-10 4-1-15,-4 2 1 16,2 1-15-16,-2-2 9 0,4-6-13 16,5 3-5-16,0-2 2 15,1-6-2-15,4-1-1 16,0-2-15-16,0-3-25 15,0 0-23-15,0 0-116 16,4 0-103-16,1-8-525 16</inkml:trace>
  <inkml:trace contextRef="#ctx0" brushRef="#br0" timeOffset="171145.3">9822 14458 391 0,'0'0'416'16,"0"0"-335"-16,0 0 38 15,0 0 0-15,0 0-22 16,0 0-21-16,0 0-43 16,0 0-12-16,0 0 5 15,0 0-16-15,0 0 8 16,0 0 0-16,0 0-13 0,0 0 9 15,0 0-10-15,0 0-2 16,0 0-4-16,0 0-1 16,0 0-1-16,0 0-5 15,0 0-6-15,0 0 11 16,0 0-10-16,0 0 14 16,0-3 2-16,-5 3 2 15,5 0-4-15,-5 0 4 16,1 0 0-16,4 0 16 15,0 0-20-15,0 0-2 16,0 9-3-16,0 2 5 16,0-6 0-16,0 1 0 15,0-3-4-15,4-1 1 0,1-2-16 16,-5 0-1 0,5 0 15-16,-5 0-8 0,5-2 13 15,-5-7 13-15,0 4 4 16,0 2 33-16,-5 0-1 15,0 3 0-15,-4 0-9 16,-1 0-28-16,3 6-7 16,2 8-5-16,0 6-17 15,5-4-36-15,0 2-112 16,5-8-305-16</inkml:trace>
  <inkml:trace contextRef="#ctx0" brushRef="#br0" timeOffset="183003.49">4778 18092 683 0,'0'0'56'16,"0"0"-47"-16,0 0 111 15,0 0-53-15,0 0-24 0,0 0-22 16,0 0 3 0,0 6 11-16,0-6-4 0,0 0 23 15,0 0-17-15,0 0-21 16,0 0 14-16,0 0 6 16,0 3-2-16,0-3-6 15,0 0-23-15,-1 5 7 16,1-1 0-16,0 4-11 15,0-2 1-15,0 2-2 16,0-2-5-16,0-4 4 16,0 4-18-16,1-3 5 15,8 0 0-15,-4-3-21 16,0 0-10-16,1 0-25 16,-1-3-11-16,-3-14 39 15,-2 5 42-15,0-2 0 0,0 4 14 16,0 1 58-16,-2 9 24 15,-7 0-39-15,2 0-2 16,-1 0 2-16,2 0-24 16,5 0-3-16,1 11-17 15,0 1-5-15,0-2 0 16,0-4-8-16,0 0 2 16,1-6-6-16,5 0 3 15,-6 0-3-15,0 0 3 16,0 0 1-16,0 0 4 0,0 0 6 15,0 0 5 1,0 0-4-16,0 0-11 0,0 0-55 16,0 0-131-16,0 0-610 15</inkml:trace>
  <inkml:trace contextRef="#ctx0" brushRef="#br0" timeOffset="185325.5">8973 14280 728 0,'0'0'186'15,"0"0"-169"-15,0 0 73 16,0 0-40-16,0 0-16 16,0 0-8-16,0 0 11 15,-9-60-9-15,8 55 20 16,-4 2 20-16,-4 0-18 16,4 3-3-16,-2-2-14 15,-2 2-7-15,2 0-7 16,-1 0-15-16,-3 0-4 15,6 0 6-15,-5 0-6 0,1 2 5 16,-1 13-4-16,0-1 1 16,-1 6 0-16,-4 8-2 15,4 0 0-15,-2 9-2 16,2-1 4-16,6-5-2 16,0 1 0-16,3-7 4 15,2 0-7-15,0-6 3 16,0-1 0-16,0-2-1 15,0-1 2-15,0-1-1 16,2-3 0-16,1 4 4 16,-1-5-4-16,2 2 0 15,-3-6 0-15,3 2 0 16,1-2 0-16,-3-1 0 16,3-2 0-16,-2 0-2 15,2 0 1-15,1 0 0 0,-1-1 1 16,0 1-1-16,9 0 5 15,-2-1-4-15,2 2 1 16,1-4 1-16,-5 0 1 16,6 2-3-16,-2-2 0 15,-4 4 2-15,2-4 1 16,4 0-3-16,3 0 0 16,-1 0 2-16,3 0-3 15,0 0 1-15,-1 0 0 16,6 0 1-16,0 0 2 15,-2 0-3-15,6 0 0 16,-5 0 2-16,1 0-4 0,0 0 2 16,-2 0 0-1,2 0 0-15,-5 0 0 0,-6 0 0 16,-1 0 0-16,-9 0-2 16,6 0-9-16,-6-4-42 15,5-2-111-15,0-4-166 16</inkml:trace>
  <inkml:trace contextRef="#ctx0" brushRef="#br0" timeOffset="186231.44">10920 14165 2 0,'0'0'773'15,"0"0"-758"-15,0 0 85 16,0 0-8-16,0 0-3 0,0 0-4 16,-35-12-28-16,35 12 14 15,0 0 1-15,0 0-22 16,0 0 1-16,0 0-7 16,0 0-22-16,0 0-5 15,0 0-12-15,0 0-4 16,0 0-2-16,0 2-4 15,14 10 5-15,1 8 3 16,1-3-1-16,3 5-2 16,-4 0 0-16,-4 4 3 15,-1 0-3-15,-5-1 0 16,-5 3 0-16,0-2 0 16,0 2 1-16,-10-5-1 15,-4-1 1-15,-3-2 1 16,-2-3 2-16,-2-3-4 0,2-6-5 15,-1-2-22-15,8-6-95 16,-2 0-271-16</inkml:trace>
  <inkml:trace contextRef="#ctx0" brushRef="#br0" timeOffset="189723.65">9827 14351 588 0,'0'0'145'0,"0"0"-65"16,0 0 65-16,0 0-83 15,0 0-13-15,0 0 17 16,0 0-15-16,-15 67 3 15,20-49 5-15,0-4-32 0,0-6-11 16,6-2-11-16,-6-4-4 16,0-2 9-16,-1 0-10 15,-3 0 1-15,3 0-4 16,-4-6 8-16,0-4 0 16,0-4 6-16,0-2-6 15,0 0 7-15,-4 2-5 16,-3 0 4-16,-6 5 13 15,7 3-2-15,1 6 6 16,0 0 8-16,-4 4-9 16,4 15-22-16,-2 7-5 15,4 4 0-15,3-1-2 16,0-7 2-16,0-2-1 16,3-6-10-16,8-5-5 15,-1-6 4-15,-5-3-20 0,6 0 4 16,-6 0 19-16,0-12 2 15,-5-2 7-15,0 0 1 16,0 0 7-16,0 6 20 16,0-1-6-16,0 7-10 15,-5-2 8-15,5 4-10 16,0-2-4-16,0 2-6 16,0 0-5-16,0 0 4 15,0 0-5-15,0 0-5 16,0 0 5-16,0 0-51 15,-5 11-33-15,-6 17-88 16,-9 18-832-16</inkml:trace>
  <inkml:trace contextRef="#ctx0" brushRef="#br0" timeOffset="-194184.55">24523 8735 264 0,'0'0'15'0,"0"0"35"16,0 0 154-16,0 0-49 16,0 0-62-16,0 0 18 15,0 0-17-15,-16-26-27 16,15 23 8-16,-3-2-17 16,3 1-14-16,-5 2-14 15,3-1 1-15,-2 0 0 16,0-3-15-16,-1 4-7 15,1-4 14-15,-2 3-18 16,2 1 0-16,-7-2 20 0,5 2-13 16,-3-1-2-16,-4 0-1 15,4 1-6-15,-2-2 9 16,-2 2-9-16,0 2 3 16,2-4 7-16,-2 4-6 15,2 0-1-15,-1 0 0 16,0 0-4-16,-4 0 1 15,5 6-3-15,-3 0 0 16,1 2-4-16,-2 4 0 16,3-1 4-16,1 3 15 15,-7 4-14-15,3-2 7 16,-1 4-2-16,0 2-2 0,-1-2 1 16,3 5-2-1,-1-2 2-15,3-1-5 0,2-2 4 16,3 4 11-16,-3-2-12 15,4 0-1-15,-1 1 11 16,3-1-9-16,-2 4 8 16,-2-1-5-16,4 1 0 15,0 4 8-15,3 1-10 16,-1 1 2-16,3-4 1 16,0 0-5-16,0-3 2 15,0 1-5-15,8-1 3 16,3 1 1-16,-1-4-4 15,2 4 2-15,2-1-3 0,3-3 4 16,0 4-3 0,4-3 0-16,-4-3 2 0,7 2-2 15,-3-5 0-15,3 3 0 16,2 0 0-16,-2 0 0 16,4-4 0-16,3-4 0 15,3-2 2-15,2-4-4 16,2-3 2-16,-5-3 0 15,1 0-2-15,-3 0-2 16,-1-5 2-16,-1-4 2 16,-3 0-2-16,0-5-1 15,3-2 3-15,2-2 0 0,-5-7 0 16,3-1-2 0,-3-2 2-16,-6 1 1 0,-1 3 4 15,-3-4-4-15,-1 6-1 16,-4-1 0-16,3-3 4 15,-8 4-2-15,3 0-2 16,-2-3 4-16,-2 1-4 16,-1 0 5-16,-4-5-4 15,0 1-1-15,-4 0 14 16,-6-3-13-16,-2 3 5 16,-7-4-2-16,0 4-2 15,2 1 1-15,-4-2-3 16,-2 3 0-16,1 2 3 15,-4 0-1-15,-1 4-1 0,-1 7 3 16,2 1-4-16,2 4 14 16,-2 2-1-16,6 0-7 15,-10 6-2-15,6-2-4 16,-3 2 0-16,-6 0-7 16,0 0-23-16,-1 0-30 15,3 2-108-15,2-2-596 16</inkml:trace>
  <inkml:trace contextRef="#ctx0" brushRef="#br0" timeOffset="-191107.28">20902 8642 1344 0,'0'0'128'16,"0"0"-128"-16,0 0 26 0,0 0 52 15,0 0-21-15,0 0-35 16,0 0-22-16,2-16 0 16,15-3 2-16,5-15 7 15,13-8 4-15,6-15-12 16,4-4 5-16,7-10-6 15,6-5 1-15,2-3-4 16,-3 6 3-16,0 2 0 16,-7 9-2-16,-5 8 4 15,-11 6 0-15,-6 6-2 0,0 5 0 16,-8 3-1 0,-4 8 4-16,-1 4-3 0,-4 8 2 15,-6 5-2-15,0 7 6 16,-5 2-6-16,0 0 0 15,0 0 2-15,0 0-2 16,0 0 0-16,0 0 0 16,5 0-14-16,-5-6-38 15,3-8-113-15,-3-3-272 16</inkml:trace>
  <inkml:trace contextRef="#ctx0" brushRef="#br0" timeOffset="-190028.42">22642 6532 1126 0,'0'0'237'0,"0"0"-237"15,0 0 0-15,0 0 19 0,0 0 46 16,0 0-44-16,0 55-6 16,0-27-8-16,0 0-2 15,0-3 12-15,0-7-14 16,0-4 0-16,0-4-3 15,5-4-6-15,0-6 6 16,4 0-15-16,3 0-11 16,2-8-8-16,5-12 23 15,-2-5 11-15,2 2 5 16,-4 0-3-16,-1 3 1 16,-7 10-3-16,-2 1 1 15,-1 6 7-15,-3 3-8 16,-1 0 4-16,0 0 3 15,4 3-5-15,-3 8 23 16,3 9 5-16,-2 2-12 0,-2-2 5 16,3-3-16-16,2-5-3 15,0-6-4-15,1-2 3 16,-1-4-8-16,2 0 4 16,1 0-17-16,6-8-3 15,3-11-11-15,4-4 10 16,-2-8-14-16,5 6-17 15,-9 5 8-15,-4 8 32 16,-6 7 13-16,-3 5 9 16,-2 0 8-16,0 0 25 15,3 0-2-15,-1 17 6 16,6 0-1-16,8-1-29 0,-1 2-16 16,10-4 0-16,6-3-2 15,0-5-14-15,3-6-47 16,2 0-76-16,-5-11-167 15,2-9-705-15</inkml:trace>
  <inkml:trace contextRef="#ctx0" brushRef="#br0" timeOffset="-189687.4">23441 6584 1084 0,'0'0'1'16,"0"0"3"-16,0 0 29 16,0 0 24-16,0 0-15 0,90-76-33 15,-85 58 1-15,-2 5-6 16,-3 1 25-16,0 4 43 16,-17 2-14-16,-5 4-37 15,-2 2 20-15,-2 0 6 16,-5 0-10-16,1 14-14 15,5 5-5-15,1 3 18 16,11 4-16-16,5 2-4 16,8 1-16-16,0-5 1 15,5 2-3-15,19-9-6 0,2-3-29 16,10-11-25 0,4-3-41-16,10-11-14 0,-4-14-42 15,-4-13-452-15</inkml:trace>
  <inkml:trace contextRef="#ctx0" brushRef="#br0" timeOffset="-189441.22">23753 5921 784 0,'0'0'564'0,"0"0"-559"16,0 0-4-16,0 0 44 15,-5 75 8-15,5-15-15 16,0 7-25-16,0 4-7 0,7 0-5 16,5-9 5-16,-5-5-6 15,1-10-6-15,-1-7-2 16,-2-9-36-16,-1-9-22 16,-4-10-42-16,0-6-125 15,-4-6-192-15</inkml:trace>
  <inkml:trace contextRef="#ctx0" brushRef="#br0" timeOffset="-189275.49">23653 6350 924 0,'0'0'90'0,"0"0"-35"16,0 0 72-16,95 6-59 15,-64-2-58-15,3 0-8 16,1-4-4-16,-3 0-33 15,-6 0-156-15,-2-4-578 16</inkml:trace>
  <inkml:trace contextRef="#ctx0" brushRef="#br0" timeOffset="-188886.91">24025 5822 1162 0,'0'0'8'0,"0"0"45"0,0 0 29 15,0 0-21-15,5 107-8 16,2-48-36-16,4 6-1 16,-3 5 14-16,2 4-11 15,-4-10-10-15,-3-7 12 16,-1-5-11-16,-2-16 2 15,3-3-9-15,-1-9 0 16,1-14-4-16,-1-1 1 16,3-9-3-16,0 0-17 15,6 0-39-15,-1-14 24 16,4-5 13-16,-4-1-38 16,-5 5 12-16,-1 7 12 0,-4 8 36 15,0 0 8-15,0 0 16 16,0 0 0-16,0 8-24 15,0 1-6-15,2-1-5 16,1-2-114-16,2-6-399 16</inkml:trace>
  <inkml:trace contextRef="#ctx0" brushRef="#br0" timeOffset="-188420.49">24511 6366 369 0,'0'0'423'16,"0"0"-331"-16,0 0 95 15,0 0 6-15,0 0-64 16,0 0-63-16,-14-20-15 16,2 20-12-16,-2 0 0 15,-1 0 7-15,-4 4-27 16,-2 10 4-16,4 6-14 0,1 2-2 16,8 3 3-16,3 3-10 15,5-5 0-15,0-1 0 16,8-4-6-16,13-8 4 15,1-6-13-15,8-4-13 16,-1 0 10-16,-7-18-12 16,-6-1 13-16,-8-3 7 15,-8-2 10-15,0 0 0 16,0-2 2-16,-13 1-1 16,1 5-2-16,1 8-19 15,3 4-60-15,6 6-44 16,2 2-116-16,0 0-595 15</inkml:trace>
  <inkml:trace contextRef="#ctx0" brushRef="#br0" timeOffset="-187685.2">24108 6352 372 0,'0'0'516'16,"0"0"-465"-16,0 0 89 15,0 0 7-15,0 0-60 16,0 0-35-16,0-11-15 0,0 11-9 16,0 0 16-16,0 0-16 15,0 0-1-15,0 0-9 16,0 0-10-16,0 0 1 16,0 5-2-16,0 5-6 15,0 6 5-15,0 1-6 16,8-6 0-16,-2-5-1 15,-1 2-1-15,0-8 1 16,2 0-3-16,-4 0-13 16,6 0 11-16,-4 0-10 15,2-8 3-15,3-1 11 16,4-4-9-16,-4-5-1 0,6 4-7 16,-2 3-10-16,-4 2 10 15,0 7 10-15,-5 2 9 16,-5 0 0-16,0 0 0 15,2 0 11-15,2 8 20 16,-3 6-6-16,3 4 3 16,-2-2-23-16,1 1-4 15,-1 0-2-15,1 0 1 16,-1-3-1-16,1-2-7 16,-1-4-64-16,1 3-66 15,3-3-119-15,-5-5-263 16</inkml:trace>
  <inkml:trace contextRef="#ctx0" brushRef="#br0" timeOffset="-186919.18">25140 6307 922 0,'0'0'19'0,"0"0"5"16,0 0 148-16,0 0-41 0,-104-22-58 16,80 22-36-16,0 0 0 15,2 0 6-15,1 14-6 16,2-3-4-16,4 3-18 16,6 0-3-16,-1 4-7 15,4 1-4-15,6 3-1 16,0 4 0-16,0-4-2 15,16-4 0-15,6-8-4 16,4-4-15-16,2-6-11 16,4-2 10-16,-1-18 0 0,-5-6-7 15,0-8-14 1,-5-3 13-16,-1-5 13 16,-1-5 4-16,-5-4 12 15,2-9 2-15,-9 1 3 0,1 0 17 16,-6-1-9-16,-2 7 12 15,0 8-8-15,0 17 1 16,0 14 35-16,0 14 0 16,0 0 10-16,0 0-22 15,0 28-34-15,-2 17 4 16,-6 20-9-16,2 14 0 16,0 5 0-16,2 1-1 15,-1-9-12-15,5-2-72 16,0-15-162-16,-2-6-598 15</inkml:trace>
  <inkml:trace contextRef="#ctx0" brushRef="#br0" timeOffset="-186183.52">23334 7027 770 0,'0'0'434'16,"0"0"-423"-16,0 0-11 15,0 0 42-15,-44-70 66 16,37 66-37-16,1 4-15 16,1 0 1-16,-3 4-22 15,1 12-23-15,-2 10 0 16,4 2-11-16,3 5 2 0,2 7-3 16,0 3-1-16,7 4 1 15,9 10 0-15,-1-3 0 16,-1 2-3-16,-4-5 9 15,-4-3-6-15,-6-5 0 16,0-4 0-16,0-9 0 16,0-2 0-16,0-8-1 15,-11-3-5-15,1-8-21 16,-6-6-47-16,1-3-64 16,-4 0-176-16,-2-20-740 15</inkml:trace>
  <inkml:trace contextRef="#ctx0" brushRef="#br0" timeOffset="-186033.89">23150 7402 1090 0,'0'0'74'0,"0"0"-74"16,86 0 29-16,-45 0 6 15,6 0-26-15,0 0-9 16,2-12-43-16,-5 4-107 15,-8 0-245-15</inkml:trace>
  <inkml:trace contextRef="#ctx0" brushRef="#br0" timeOffset="-185343.79">23631 7190 750 0,'0'0'202'0,"0"0"-200"16,0 0 131-16,0 0 19 0,0 0-81 16,0 0-55-16,0 0 15 15,0 0 6-15,0 0-2 16,0 0 10-16,0 0-16 16,0 0 2-16,0 0 1 15,0 0-11-15,0-2 2 16,0 2-3-16,0 0-7 15,0 0 6-15,0 0-6 16,0 0-5-16,0 0 5 16,0 0-9-16,0 0 3 15,0 2-7-15,0 21-2 16,7 8 2-16,1 8 0 0,2-5 0 16,-3 0-1-16,-1-8 2 15,2-3-3-15,-3-9 2 16,0-6-9-16,4-2 0 15,1-6-18-15,2 0-13 16,9-6-1-16,-2-16-8 16,2-4-13-16,-6 1 6 15,-4-1 18-15,-3 4 28 16,-3 2 10-16,-3 6 4 16,-2 8 17-16,0 6 5 15,0 0 33-15,4 0 0 16,-4 0-13-16,1 0-4 15,-1 11-35-15,0 6-6 16,0 5 1-16,4 2-1 0,1-2-2 16,4-5-4-16,-3-3-33 15,8-8-56-15,2-6-57 16,1 0-236-16</inkml:trace>
  <inkml:trace contextRef="#ctx0" brushRef="#br0" timeOffset="-184984.31">24061 7196 715 0,'0'0'563'0,"0"0"-553"16,0 0 49-16,0 0 30 0,0 0-31 16,11 93-39-16,-6-73-11 15,0 0-8-15,0-6 6 16,4-3-6-16,-2-5 0 15,1-3 0-15,-1-3-10 16,7 0-14-16,-4-6-19 16,6-14 8-16,-2 0 2 15,-4-2-29-15,0 5 28 16,-3 3 34-16,-2 8 5 16,-1 4 30-16,-3 2 15 15,-1 0 26-15,0 0-1 16,0 5-61-16,4 6-8 15,1 6 4-15,5-3-9 16,-1 0 4-16,3 0-5 0,4-5-15 16,2-6-65-16,7-3-131 15,-3-3-872-15</inkml:trace>
  <inkml:trace contextRef="#ctx0" brushRef="#br0" timeOffset="-184694.75">24597 7168 597 0,'0'0'520'0,"0"0"-484"16,0 0 54-16,0 0 23 0,0 0-46 16,0 0-22-1,-31-39 0-15,21 39-11 0,-6 0 2 16,-1 8-6-16,0 12-18 15,-2 11-3-15,7 3-1 16,1 0 3-16,11 2-2 16,0-5-9-16,0-3-1 15,18-5 0-15,6-7-7 16,5-10-17-16,7-6-33 16,-5-2-34-16,9-21-54 15,-14-11-263-15</inkml:trace>
  <inkml:trace contextRef="#ctx0" brushRef="#br0" timeOffset="-184442.51">24762 6660 1046 0,'0'0'143'16,"0"0"-116"-16,0 74 68 15,0-19 29-15,0 10-54 16,0 12-35-16,0-1-20 16,0 3-4-16,0-2-10 15,0-10 1-15,0-14-4 0,2-13-43 16,2-14-43 0,-3-15-55-16,-1-11-203 0,0 0-400 15</inkml:trace>
  <inkml:trace contextRef="#ctx0" brushRef="#br0" timeOffset="-184303.89">24642 7089 562 0,'0'0'502'16,"0"0"-502"-16,0 0 0 16,0 0 21-16,77 11-21 15,-37-5-43-15,-4-3-240 0,-1 2-442 16</inkml:trace>
  <inkml:trace contextRef="#ctx0" brushRef="#br0" timeOffset="-184116.77">25028 7097 803 0,'0'0'162'0,"0"0"-27"16,0 0-45-16,0 0 11 15,15 76-34-15,-5-39-17 16,-1 5-1-16,1-2-26 15,-1-9 5-15,-2 0-23 16,-2-11-5-16,0-9-1 16,0-6-65-16,-5-5-109 15,0 0-548-15</inkml:trace>
  <inkml:trace contextRef="#ctx0" brushRef="#br0" timeOffset="-183981.17">25064 6985 374 0,'0'0'869'16,"0"0"-869"-16,0 0-17 15,0 0-95-15,0 0-391 16</inkml:trace>
  <inkml:trace contextRef="#ctx0" brushRef="#br0" timeOffset="-183631.31">25381 7070 781 0,'0'0'165'0,"0"0"-29"16,0 0 53-16,0 0-39 16,0 0-73-16,0 0-16 15,-62 0-27-15,53 22-12 16,4 9 3-16,5 5-8 15,0-2-7-15,3 1-6 16,13-11-4-16,5-1 0 16,1-15-14-16,2-8-18 15,2 0 2-15,-5-13-25 16,-2-15-8-16,-9 2 5 16,-5-5 17-16,-5 3 41 0,0 2 6 15,-5 4 40-15,-11 2 21 16,1 1-28-16,1 3-5 15,4 8-24-15,3 2-10 16,7 6-29-16,0 0-64 16,0 0-193-16</inkml:trace>
  <inkml:trace contextRef="#ctx0" brushRef="#br0" timeOffset="-183283.13">25584 7060 1103 0,'0'0'225'16,"0"0"-208"-16,0 0 83 16,0 0 7-16,0 0-70 15,38 83-19-15,-31-63-11 16,3-1-6-16,-1-5 4 16,3 0-2-16,-4-6 2 15,3-4-7-15,3-4 2 16,1 0-1-16,2 0-12 15,4-18-16-15,1-4-9 16,-4-1-14-16,1 1 23 16,-7 2 27-16,-2 3 2 15,-1 9 19-15,-1 2 34 16,-3 6-4-16,1 0-4 0,-1 6-18 16,2 16-3-16,1 7 20 15,-6 5-17-15,1-3-17 16,-1-9-10-16,-2-5-69 15,5-14-243-15</inkml:trace>
  <inkml:trace contextRef="#ctx0" brushRef="#br0" timeOffset="-181962.59">26649 5895 1122 0,'0'0'106'15,"0"0"-100"-15,0 0 18 16,0 0 69-16,81-48-31 16,-59 43-14-16,2 1-6 15,-3 4-14-15,-2 0-5 16,-4 0 2-16,-1 12-21 16,-4 5 21-16,-3 11-5 15,-2 8 7-15,-5 10 10 0,0 5-12 16,-6 2-5-1,-10 1 3-15,2-7-12 0,4-1 7 16,1-13-15-16,8-3-3 16,-3-8 0-16,4 1-4 15,0-3-37-15,0 2-29 16,-2 0-149-16,-3 3-820 16</inkml:trace>
  <inkml:trace contextRef="#ctx0" brushRef="#br0" timeOffset="-181827.78">26695 6809 1467 0,'0'0'126'15,"0"0"-125"-15,0 0 20 16,0 0 6-16,0 0-27 0,102 34-114 16,-59-64-365-16</inkml:trace>
  <inkml:trace contextRef="#ctx0" brushRef="#br0" timeOffset="-180805.24">28928 5610 809 0,'0'0'77'16,"0"0"103"-16,0 0-20 16,0 0-24-16,0 0-32 15,0 0-40-15,1 6-14 16,-1-6-23-16,0 0-11 15,-12-9-1-15,-7-2-15 16,-6-4-2-16,-5 5 0 16,-1 0-3-16,-5 2 1 15,3 6 3-15,6 2-7 16,1 0 4-16,2 8 1 0,0 12 3 16,8 11 0-16,6 0 1 15,8 3-1-15,2 0 0 16,5-6-6-16,18-8 6 15,8-9-16-15,7-8 6 16,3-3-9-16,4-17-9 16,-7-14 2-16,5-8 9 15,-7-7 0-15,-2-5 15 16,-3-2 2-16,-5-3 2 16,-5-1 11-16,-7 1-9 15,-8 1 17-15,-6 11 0 16,0 13-3-16,0 11 10 0,0 14-1 15,0 6 2-15,0 0-16 16,0 8-13-16,-5 24 14 16,0 15-2-16,0 16-6 15,-2 2-3-15,7-1-3 16,0-4-9-16,0-9-38 16,16-6-104-16,4-11-126 15,6-14-471-15</inkml:trace>
  <inkml:trace contextRef="#ctx0" brushRef="#br0" timeOffset="-180500.76">29303 5630 1334 0,'0'0'53'0,"0"0"-45"16,0 0 30-16,0 0 0 15,0 0-6-15,0 0 1 16,76-65-31-16,-62 48 0 15,-4 0-2-15,-3 3-5 16,-4 5 3-16,-3 4-4 16,0 0 6-16,0 5 6 15,-5 0 7-15,-10 0 1 16,-4 0 21-16,-2 13-26 16,2 10 14-16,9 2-18 15,5 1-2-15,5-1-2 0,0-3-1 16,20-4 0-1,10-8-2-15,9-10-12 0,8-4-9 16,4-31-35-16,5-7-68 16,-3-14-185-16</inkml:trace>
  <inkml:trace contextRef="#ctx0" brushRef="#br0" timeOffset="-180186.28">29839 4952 960 0,'0'0'256'0,"0"0"-220"16,0 0 85-16,0 0-18 16,0 0-32-16,0 0-38 15,-62 8-11-15,46 30-1 16,3 9-2-16,2 12 0 0,6 10-13 16,5 1-6-16,0 3 4 15,0-2-2-15,2-6 0 16,8 0 0-16,4-1 1 15,0 1 4-15,-4-2-6 16,0 2 0-16,-3-9 1 16,-3-5 0-16,-3-9-2 15,-1-11 0-15,0-8 2 16,0-9-4-16,-1-9 2 16,-13-5-26-16,-2-5-51 15,-3-20-126-15,2-6-760 16</inkml:trace>
  <inkml:trace contextRef="#ctx0" brushRef="#br0" timeOffset="-180026.28">29636 5542 779 0,'0'0'596'16,"0"0"-583"-16,87-8 45 15,-31 2-28-15,2-2-22 16,4-4-8-16,-2 4-16 15,-8 0-155-15,-16 8-1059 16</inkml:trace>
  <inkml:trace contextRef="#ctx0" brushRef="#br0" timeOffset="-179427.04">29102 6823 1384 0,'0'0'32'0,"0"0"-29"16,0 0-3-16,0 0 24 15,0 0 17-15,81 0-17 16,-38 0-24-16,-2-2-11 16,-7-4-20-16,-6 0-29 15,-14 4-43-15,-13 2-144 16,-1 0-303-16</inkml:trace>
  <inkml:trace contextRef="#ctx0" brushRef="#br0" timeOffset="-179255.73">29069 6951 72 0,'0'0'743'16,"0"0"-705"-16,0 0 72 16,0 0-48-16,0 0 100 15,0 0-37-15,69 8-73 16,-30-10-43-16,3-8-9 15,-3 2-11-15,1 0-35 16,-9-6-105-16,-7-1-297 16</inkml:trace>
  <inkml:trace contextRef="#ctx0" brushRef="#br0" timeOffset="-178942.18">29400 6631 516 0,'0'0'749'16,"0"0"-719"-16,0 0 15 15,0 0-12-15,0 0 3 16,0 0 11-16,65 26-37 16,-36-15-1-16,4 3-6 15,0 4 0-15,-6 2 5 0,1-4-2 16,-13 7 9-16,-4-3 8 15,-6 4 4-15,-5 0 15 16,0 1-15-16,-3-3-3 16,-13-2 1-16,0 0-9 15,-2-3 1-15,-3-3-6 16,0 0-9-16,4-6-4 16,-2-4-17-16,5-4-61 15,4-6-209-15</inkml:trace>
  <inkml:trace contextRef="#ctx0" brushRef="#br0" timeOffset="-167256.99">24451 9593 468 0,'0'0'134'0,"0"0"-113"16,0 0 142-16,0 0-39 15,0 0-99-15,0 0-12 16,0 0-13-16,0 0 4 0,5 0 0 15,-2 0-4 1,-1 0-8-16,-2 0-99 0,0 0-669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29:03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12637 13662 2 0,'0'0'375'15,"0"0"-260"-15,0 0 83 16,0 0-14-16,0 0-65 16,0 0-28-16,0 0-5 15,0 0-23-15,0-5-16 0,0 5-15 16,0 0-3-16,0 0-10 15,0 0-7-15,0 0 1 16,0 0-2-16,0 0-2 16,0 0 4-16,0 0-6 15,0 5 2-15,0 6 2 16,0 3-8-16,0 0 9 16,0-3 1-16,0 1-10 15,0 0 0-15,0-4-2 16,0 0 2-16,0 0-3 15,0-2 0-15,0 0 1 16,0-3-1-16,0 2-1 16,0 1 0-16,2-3-2 15,-2 3 3-15,3-6-2 0,-3 0-2 16,0 0 4-16,0 0-2 16,0 0 2-16,0 0-3 15,0 0 4-15,0 0-1 16,0 0 0-16,0 0 2 15,0 2-2-15,0-2 1 16,2 0-1-16,1 3 0 16,2-3-2-16,2 3 1 15,2-3 0-15,1 0 0 16,1 0-1-16,4 0 4 16,1 0-1-16,4 0 3 15,-1 0-1-15,11 0 2 16,1 0-5-16,3 0 2 0,2-8 0 15,9-1-2-15,-4 0 1 16,9 1-1-16,-8 3-1 16,-3-1 1-16,-8 0 0 15,4 4 1-15,-8-4 0 16,3 2 0-16,-1 2-1 16,-3 0 4-16,8 2-3 15,2 0 4-15,4-4-5 16,-2 2 0-16,7-2 6 15,-6 2-5-15,-3 2 2 16,-1 0 3-16,-4 0-3 16,0 0 5-16,-2 0-3 0,6 0-5 15,-4 0 8-15,3 0-8 16,4 0 1-16,0 0 1 16,3 0-1-16,-1 0-1 15,-2 0 0-15,0-3 2 16,-6-2-1-16,6 1-1 15,-5 2 0-15,1 2-1 16,1 0 3-16,-4 0-2 16,10 0 0-16,-1 0 1 15,-1 0-3-15,-2 0 2 16,-3 0 0-16,-3 0-1 16,4 0 1-16,-8 0 0 15,2 2 0-15,-3-2 0 16,4 4-2-16,-10 1 4 15,9-2-3-15,-6 3 1 0,1-4 0 16,2 2-2-16,-5 0 2 16,3 2-5-16,-4-2 5 15,4-2-1-15,-1 1 1 16,-4 2 0-16,5-1-3 16,-2-2-1-16,-3 1 3 15,-3 0-2-15,-3 2 1 16,0-2 1-16,-3 0 1 15,4 3-1-15,-4-4 2 16,0 2-1-16,6-2 0 16,-2 1 1-16,1 0-3 15,-3-1 2-15,-3 2 0 0,1-4 0 16,-1 0-4-16,-2 0 1 16,-2 0-4-16,-2 0 3 15,-3 0 1-15,2 0 3 16,-2 0 0-16,3-4 1 15,-3-4-1-15,2-3 6 16,-2 0-4-16,0 0 2 16,0-3 4-16,0 0-6 15,0-1-2-15,0 1 1 16,0 3 2-16,0-1-5 16,-2 4 2-16,-1-1-7 15,1 1-8-15,2 0-34 16,-3 2-61-16,1 4-91 0,-1 2-296 15</inkml:trace>
  <inkml:trace contextRef="#ctx0" brushRef="#br0" timeOffset="1048.4">15331 13623 559 0,'0'0'165'16,"0"0"-105"-16,0 0 145 0,0 0-60 16,0 0-61-16,0 0-11 15,-3 0 1-15,1 0-17 16,2 0-15-16,-3 2-24 16,3 12-7-16,0 4 5 15,0-2-7-15,0 4 3 16,0-1-7-16,0 1 0 15,8-2 2-15,-1-4-6 16,2-3 0-16,-2-3-1 16,1 0 0-16,2-2-1 15,4-3-1-15,-2 0-5 16,4-1 3-16,4-2-19 16,8 0 3-16,-2 0 1 15,5 0-2-15,3-2-5 16,-1-4 0-16,2 4-11 0,1 2 9 15,-2 0 1-15,1 0 0 16,-4 0-6-16,5 0-14 16,-2-4 4-16,1 2 5 15,-4-1-3-15,0 0-22 16,-5 0 23-16,-2 3 37 16,-4 0 3-16,-1 0 13 15,-3 3 19-15,-1 3 4 16,1 2-3-16,-2-2-3 15,-2 0-25-15,-2 0-2 16,-1-4-3-16,-3-2-2 16,-2 0 1-16,-4 0-8 0,2 0-9 15,-2 0 18-15,0-8 13 16,3-6 7-16,-3-4-10 16,0 5 5-16,0-1 26 15,0-4 4-15,0 2-2 16,0 1-26-16,-5-2-17 15,5 0-1-15,-4 7 1 16,4-2-13-16,0 10-13 16,0 2-5-16,-5 0-75 15,0 10-257-15</inkml:trace>
  <inkml:trace contextRef="#ctx0" brushRef="#br0" timeOffset="14076.87">13958 13953 458 0,'0'0'61'16,"0"0"53"-1,0 0 79-15,0 0-46 0,0 0-56 16,0 0 3-16,0 0-32 15,0 0-22-15,0 0 13 16,0 0-13-16,0 0-2 16,0 0-5-16,0 0-2 15,0 0 13-15,0 0-17 16,0 0-10-16,4 8-2 16,1 6-13-16,0 12 12 15,0 2-5-15,0 0-5 16,1 3 11-16,-6 0-15 0,0-3 0 15,5 0 1-15,-2-5-1 16,-3-1 0-16,0-4-8 16,0-2-16-16,0-4-6 15,0-4-29-15,0-8-37 16,0 0-85-16,0-14-460 16</inkml:trace>
  <inkml:trace contextRef="#ctx0" brushRef="#br0" timeOffset="14654.3">13881 13918 728 0,'0'0'154'0,"0"0"-134"16,0 0 108-16,0 0 18 16,0 0-67-16,0 0-50 15,0 4 23-15,0-4-6 0,0 0-2 16,0 0-2-1,0 0-17-15,0 0-10 0,0-4-4 16,0-4-4-16,0-4 13 16,5-4-11-16,5-1-3 15,-5-3 7-15,6 0-10 16,-3 6-2-16,-2 3 5 16,-5 6-5-16,-1 1 4 15,0 2-5-15,4 2 0 16,-4 0 5-16,1 0-3 15,5 0-2-15,-1 0 0 16,5 0 0-16,0 6 0 16,1-1 0-16,3 4 0 15,-1-1-1-15,-2 4 4 16,-1-4-3-16,-3 0 0 0,1-2 1 16,-2 0-2-16,-1-1 1 15,-3-2-2-15,1 0 1 16,2 0-10-16,-5 0-10 15,5-1-27-15,-5 4-33 16,5-6-44-16,1 0-372 16</inkml:trace>
  <inkml:trace contextRef="#ctx0" brushRef="#br0" timeOffset="42941.09">6415 13797 843 0,'0'0'229'0,"0"0"-222"15,0 0 107-15,0 0-26 16,0 0-41-16,0 0-11 16,0 0-19-16,0 0 9 15,0 0-7-15,0 0 11 16,0 0 3-16,0 0-15 15,0 0 3-15,10 0 6 16,6 0-9-16,-1 6-1 16,9 0-12-16,2 0 2 15,9-2 6-15,-3 0-11 16,8-2 5-16,1-2-6 0,4 0 2 16,-5 0-1-1,5 0-2-15,-9 0 0 0,-2 0 0 16,-8 0 0-16,0 0 0 15,-7 0 0-15,-4 0 0 16,-3 0-5-16,-1 0 3 16,-6 0-16-16,-2 0-11 15,-3 0-60-15,0 0-87 16,0 0-420-16</inkml:trace>
  <inkml:trace contextRef="#ctx0" brushRef="#br0" timeOffset="44869.03">4307 15174 920 0,'0'0'9'16,"0"0"113"-16,0 0 65 16,0 0-96-16,0 0-31 15,0 0-17-15,-14 0-2 16,14 0-7-16,0 0-17 15,0 0 2-15,0 0-4 16,0 0-3-16,0 0 1 16,0 0-12-16,0 0 2 15,0 0-3-15,0 0-2 16,14 0 2-16,3 3 0 0,2 0 1 16,1-3 1-1,10 3 0-15,-3-3-2 0,2 0 0 16,2 0 1-16,-1 0-2 15,4 0 1-15,-8-3-1 16,-5 0-1-16,-6 0-1 16,1 1 2-16,-6-1-4 15,-5 0-14-15,0 0 4 16,-1 0-17-16,-4 1-5 16,0-2 14-16,0 2-12 15,0-4 8-15,0 4 14 16,0-8 1-16,0 2 4 15,0 2-11-15,0-2 19 0,0 0 3 16,0 0-2-16,-5-1 6 16,-4 1 14-16,2-1 1 15,-3 0 8-15,-4-1-5 16,4 0 0-16,-1 6 1 16,6-2-1-16,0 6 4 15,0-4-6-15,5 4-6 16,0 0 6-16,0 0-20 15,0 0-2-15,0 0-2 16,0 0-13-16,7 6 7 16,12 8 7-16,7 4 0 15,-1 1 7-15,0 1-7 16,6 0 0-16,-6 2 1 16,-1-2 1-16,2 0-2 0,-5-6 0 15,-2-1 0-15,-9-1-3 16,1 0 3-16,-6-4 0 15,-5-2-3-15,0 0 6 16,0-4-2-16,0 1 8 16,0 3 0-16,-11 2 9 15,-9 4-11-15,-4 2-7 16,-2 0 2-16,0 0-2 16,0 0-2-16,2-3-14 15,3 3-32-15,11-2-46 16,1-4-88-16,9-6-208 15</inkml:trace>
  <inkml:trace contextRef="#ctx0" brushRef="#br0" timeOffset="81643.53">4329 15886 997 0,'0'0'120'16,"0"0"-2"-16,0 0 46 15,0 0-79-15,0 0-51 16,0 0-20-16,0 0 0 16,0 0 0-16,0 0-4 15,0 0 7-15,0 0-2 16,0 0 2-16,0 0 3 16,0 0-6-16,0 0-1 15,0 0 3-15,0 0-10 0,0 0 7 16,0 0-9-1,0 0-2-15,0 0 6 0,0 0-7 16,0 0 4-16,0 0-5 16,0 0 4-16,0 0-4 15,0 0 0-15,0 0 0 16,0 0 0-16,0 0 2 16,0 0-2-16,0 0 0 15,0 0-2-15,0 0 0 16,0-3-6-16,0 0-6 15,0 0 5-15,0-5-2 16,0-1-4-16,-5-1-9 16,3 0 2-16,-3 2 17 15,1 0-6-15,-1-1 2 0,4 6 7 16,1-3 0-16,0 6 2 16,0 0 2-16,0 0-1 15,0 0 9-15,0 0-7 16,0 0 4-16,0 0 6 15,0 0-8-15,0 0-1 16,10 0 5-16,2 4-1 16,3-2 4-16,-1-2-6 15,7 6-2-15,-6-4 2 16,4 2-5-16,2-2 0 16,-6-2 2-16,6 4-3 15,-2-2 6-15,2 0-6 16,-6-2 1-16,11 4 9 0,-2-2-5 15,2 2-2 1,-2-4-3-16,-3 0 2 0,0 0-2 16,-6 0 0-16,6 0 0 15,-8 0-1-15,0 0 2 16,-5 0-1-16,2 2 0 16,-4-2 1-16,-1 0-5 15,0 0 4-15,-5 4-11 16,5-4-4-16,-5 2-23 15,0 0-21-15,0 2-75 16,0-4-170-16</inkml:trace>
  <inkml:trace contextRef="#ctx0" brushRef="#br0" timeOffset="82050.7">4708 15736 976 0,'0'0'63'0,"0"0"-58"15,0 0 164-15,0 0-51 0,0 0-58 16,0 0-15-1,76 34 0-15,-61-25-14 0,-1-1-2 16,7 0-7-16,-6 3-6 16,-1 1-1-16,-2 0-7 15,-2 2 7-15,-1 0 0 16,-4 2-6-16,0 1 7 16,-5 3 0-16,0 2 1 15,0-2 7-15,0 3-13 16,-10-1 3-16,-9-2-1 15,2-2-11-15,-2-4 2 16,8-3-4-16,-4-3-14 16,10-2-16-16,-6 0-54 15,3-4-199-15</inkml:trace>
  <inkml:trace contextRef="#ctx0" brushRef="#br0" timeOffset="86915.9">14315 14119 514 0,'0'0'217'16,"0"0"-204"-16,0 0 86 15,0 0 27-15,0 0-63 16,0 0-18-16,0 0-8 15,76 50-8-15,-70-46-8 16,0-2-6-16,-6-2 3 16,0 0-15-16,0 0 22 15,0 0 20-15,0 0 0 16,-2-10-6-16,-12-2-29 0,-1 0 10 16,-6-2-18-1,2 3 7-15,-3-3-5 0,-2 2 1 16,10 2 4-16,2 4 4 15,7 3 3-15,-1 3 14 16,6 0 0-16,0 0-30 16,0 0-1-16,2 11-3 15,12 7 4-15,1-2 0 16,1-2 0-16,3 1-3 16,-4-7-1-16,1-2-15 15,-4-4 2-15,-4-2-8 16,3 0 5-16,-6 0 12 15,-5 0-5-15,0-2 13 0,0-7 13 16,-10-2-6-16,-4-1-1 16,-3 1-2-16,-4 3 5 15,-3 0 16-15,8 4-4 16,1 4 7-16,5 0-2 16,1 0-10-16,2 0-4 15,7 14-12-15,0 6 1 16,0 3 1-16,2 3-2 15,12-7 0-15,1-5-3 16,1-2-23-16,8-10-10 16,-7-2-13-16,2 0 0 0,-7-6 16 15,-4-7-13 1,-2-5 12-16,-6 4 34 16,0-2 8-16,-11 2 31 0,-9-1-1 15,-1 4-11-15,2 2 13 16,0 4-23-16,9 2 3 15,3 3 8-15,7 0-22 16,0 0-3-16,0 0-3 16,0 17-5-16,0 3 2 15,10-4 3-15,1 2-4 16,-1-10-5-16,5-2-26 16,-1-6 0-16,-4 0 5 15,1 0-9-15,-6-12-10 0,0-4 14 16,-5-4 14-1,0 0 17-15,-3 3 8 0,-13 3 26 16,-1 2 4-16,1 7 3 16,-2 2-1-16,9 3-3 15,4 0-3-15,0 0-1 16,5 8-21-16,0 10-8 16,0 4 11-16,0 1-10 15,5-3 0-15,9-4-1 16,4-4-20-16,3-10-10 15,-4-2-11-15,-1 0 15 16,-2-2-15-16,-4-12 9 16,-5-4 20-16,-5 2 2 15,0-1 10-15,0 3 34 16,-15 8 7-16,1 0 14 0,-7 6 2 16,1 0-25-1,-6 12 5-15,10 7-8 0,2 7-2 16,8 0-3-16,0-1-18 15,6-3-1-15,2-2-5 16,19-4-2-16,3-4-1 16,12-12-11-16,-7 0 4 15,6 0-6-15,-13-14-2 16,-8 0 2-16,-9 2 10 16,-5-2 6-16,0 1 6 15,-10 1 11-15,-14 4 7 16,-7 0 5-16,1 4-5 0,-1 4-2 15,6 0-3 1,9 0-6-16,7 0-4 0,4 6-9 16,5 2-4-16,4 1-1 15,16 0-11-15,11-1-1 16,0-8-7-16,7 0-2 16,-12 0 14-16,-5 0-6 15,-11-3 6-15,-5 3 12 16,-5 0 0-16,0-3 8 15,-10 3 22-15,-11 0-30 16,-5 0-1-16,-3 0-39 16,-5 0-126-16,-2 3-495 15</inkml:trace>
  <inkml:trace contextRef="#ctx0" brushRef="#br0" timeOffset="90331.09">3631 15107 826 0,'0'0'176'16,"0"0"-115"-16,0 0 140 0,0 0-71 15,0 0-51-15,0 0-28 16,0 0-9-16,-10-6-6 16,8 6-18-16,2 0 2 15,0 0-1-15,0 0-11 16,0 0 0-16,0 0-8 16,0 0 2-16,0 0-4 15,0 0-3-15,2 0 0 16,12 0 4-16,3 0 0 15,2 0-1-15,10 0 2 16,-6 0 0-16,-5 0 0 16,3 0 0-16,0 0-2 15,-7 0-7-15,-4 0-26 0,0 0-6 16,-5-3-76-16,-5 3-172 16</inkml:trace>
  <inkml:trace contextRef="#ctx0" brushRef="#br0" timeOffset="90997.93">3741 15900 724 0,'0'0'417'0,"0"0"-400"0,0 0 96 16,0 0 24-16,0 0-84 16,0 0-29-16,-5 0-8 15,5 0 0-15,0 0 1 16,11 0 1-16,-1 0 2 16,5 0-15-16,1-3-5 15,0 3-5-15,-3 0-48 16,-2 0-125-16,-1 0-393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33:21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8246 548 0,'0'0'172'0,"0"0"-53"0,0 0 58 16,0 0-28-16,0 0-43 15,0 0-33-15,0 0-28 16,10-57 2-16,-5 49-19 16,-1 0 2-16,1-1-8 15,-4 3-11-15,-1 4 6 16,4 2-6-16,-4 0 9 16,0 0 15-16,0 0-13 15,0 0 1-15,0 0 3 16,0 0-11-16,0 0 6 15,0 0-7-15,0 0 0 0,0 0 7 16,0 0-14 0,0 0 5-16,0 0 4 0,0 2-10 15,0 18 4-15,0 11-10 16,-5 6 0-16,0 11 1 16,-1-3 1-16,1 6-2 15,0-1 0-15,0-4 0 16,0-4-3-16,0-5 1 15,1-9-4-15,4-11 4 16,0-3-17-16,0-8-4 16,0-4-13-16,0-2-26 15,-5 0-53-15,-5 0-123 0,1 0-237 16</inkml:trace>
  <inkml:trace contextRef="#ctx0" brushRef="#br0" timeOffset="343.77">16923 8599 943 0,'0'0'73'0,"0"0"-36"15,0 0 150-15,0 0-32 0,12 82-76 16,-2-60-36-1,1-2-5-15,-1-6-8 0,0-2-15 16,-1-4-2-16,5-2-12 16,-4-6 6-16,5 0-6 15,3 0 0-15,1-9 6 16,10-14-6-16,-3-2 0 16,-6-3-1-16,10-4 2 15,-10 2-4-15,-2 1-4 16,-5 1-12-16,1 12-3 15,-9 4-17-15,-5 9-2 16,0 3-21-16,-19 0-72 16,-10 11-337-16</inkml:trace>
  <inkml:trace contextRef="#ctx0" brushRef="#br0" timeOffset="3467.52">10055 8379 884 0,'0'0'34'0,"-152"-48"-28"15,76 37 252-15,-5 5-100 16,-3 6-106-16,-2 0 1 0,-2 14-13 16,-7 11-6-1,-6 7 0-15,-1 7-15 16,-5 9 8-16,2 13-12 0,-5 13-1 16,3 11-4-16,6 8-4 15,11 0 1-15,19 9 15 16,20 5-10-16,25 14 4 15,17 11-6-15,9 10-7 16,24-1 7-16,21-5-10 16,7-12 1-16,13-14 0 15,11-6 0-15,10-13-1 16,9-12 0-16,12-15 4 16,10-15-5-16,14-10 1 15,12-16-4-15,7-12 1 0,-4-11-13 16,-3-6-5-16,-2-31 2 15,-15-19 8-15,-5-17 3 16,-20-15 1-16,-10-10 7 16,-15-7-1-16,-15-2 4 15,-22 5 5-15,-16-5 16 16,-23-6-7-16,0-5 9 16,-33-4-13-16,-21-5-7 15,-16 2-3-15,-16-1-3 16,-11 11-3-16,-4 10-23 15,6 28-10-15,4 33-6 16,8 35-90-16,-2 18-165 16,-6 47-819-16</inkml:trace>
  <inkml:trace contextRef="#ctx0" brushRef="#br0" timeOffset="22415.39">17021 13312 898 0,'0'0'0'0,"0"0"0"0,0 0 80 15,0 0 40 1,0 0-40-16,0 0-1 0,0 0-20 16,-10 74-5-16,10-55-23 15,0 3-5-15,0 1 0 16,0 2-13-16,0 4 8 15,0 1-1-15,-5 4-11 16,-6 3 6-16,-4 3-15 16,4-4 2-16,1-1-1 15,1-5-1-15,2-4-3 16,-1-9-12-16,6-3-18 16,-1-6-29-16,3-8-73 15,0 0-149-15,0 0-539 16</inkml:trace>
  <inkml:trace contextRef="#ctx0" brushRef="#br0" timeOffset="22752.62">16849 13676 950 0,'0'0'153'0,"0"0"-139"16,0 0-9-16,0 0 77 0,0 0-24 16,0 0-31-1,31 79 8-15,-21-62 5 0,-1 0-13 16,1-1 2-16,-5 2-16 16,4-4-6-16,-4-3 4 15,0-2-10-15,0-4 0 16,0-2-1-16,1-3 0 15,1 0-2-15,6 0-3 16,8-8-16-16,3-6-4 16,2-10-22-16,0 0-24 15,5-2-94-15,-2 7-173 16,-5-1-343-16</inkml:trace>
  <inkml:trace contextRef="#ctx0" brushRef="#br0" timeOffset="24227.19">19483 13764 1322 0,'0'0'0'16,"0"0"0"-16,0 0 9 15,0 0 14-15,0 0-18 0,0 0 12 16,96-18 12-16,-41 16-16 16,9-4 5-16,7 4-8 15,1-8-9-15,4 2 1 16,3 0 2-16,-3 2-4 15,-4 0 0-15,-6 6 1 16,-10 0 1-16,-2 0-1 16,-11 0 0-16,5 6 1 15,-7 0 0-15,-4-4-2 16,-6 7 0-16,-4-4 3 16,-6 5 2-16,0-6-2 15,-6 6-3-15,4-5 9 16,-4 4-5-16,3-1 5 15,1 3-6-15,-4 1-2 0,4-2 10 16,-7 4-11-16,2 6 6 16,-4 0 8-16,1 5-3 15,2 9-2-15,-2 12 0 16,-1 5-3-16,0 8 7 16,-3 6-11-16,4 0 5 15,-1 8 0-15,2 1-7 16,-2 1 3-16,1-1 0 15,-1-1-3-15,-3 1 5 16,2-1-1-16,-4 1 5 16,0 1 6-16,-5-1-8 15,0 0 4-15,0-4-6 0,0-3-4 16,0-4 3-16,0-12-4 16,0-9 0-16,0-14 0 15,0-8-3-15,2-9-4 16,1-5-10-16,-3-4-8 15,0-2-9-15,0 0-33 16,0 0-23-16,0 0-11 16,0-5-61-16,-5-9-232 15</inkml:trace>
  <inkml:trace contextRef="#ctx0" brushRef="#br0" timeOffset="24566.85">20771 15217 775 0,'0'0'93'16,"0"0"-20"-16,0 0 67 15,0 0-6-15,0 0-60 16,0 0-20-16,10 67 11 16,4-29-20-16,-2 1-21 15,2-3 0-15,-4 7-9 16,9-9-7-16,-1-4 6 15,1-10-11-15,-2-8-2 16,7-9 0-16,0-3 2 16,4-20-2-16,4-15 1 0,-1-12 1 15,-5-3 3-15,-2-1-4 16,-8 3 2-16,-6 8 15 16,-5 5-12-16,-5 11-7 15,0 4 0-15,0 5-27 16,0 7-37-16,2 8-87 15,-2 0-301-15</inkml:trace>
  <inkml:trace contextRef="#ctx0" brushRef="#br0" timeOffset="34350">3726 9129 811 0,'0'0'332'0,"0"0"-320"15,0 0 73-15,0 0 77 16,0 0-65-16,0 0-52 15,0 0-22-15,0 0-5 16,0 0 6-16,0 0 5 16,0 0-9-16,0 0 1 15,0 0-8-15,0 15-4 16,0 13 7-16,0 8-8 16,0 9-5-16,0-2 3 15,0-3-6-15,-3-7 0 16,1-5 0-16,2-8-7 15,0-6 0-15,0-6-16 0,0-8-21 16,0 0-53-16,0-10-131 16,12-13-120-16</inkml:trace>
  <inkml:trace contextRef="#ctx0" brushRef="#br0" timeOffset="34859.54">3822 8946 1093 0,'0'0'154'0,"0"0"-125"15,-86-53-17-15,55 41 104 16,2 6-49-16,0 0-7 16,-2 6-28-16,0 0-19 15,1 4 18-15,-1 16-13 0,0 8-3 16,-3 11 1-16,3 12-9 15,10 5 4-15,6 12 2 16,11-3-10-16,4 6 0 16,9-4-2-16,19 4 1 15,9-4 1-15,10-5-3 16,8-11 0-16,5-11-3 16,2-15 3-16,9-13-2 15,0-12-2-15,-1-4-9 16,1-27 8-16,-6-11-3 15,-8-9-1-15,-7-8 9 16,-15-5-3-16,-15 1 3 0,-9-2 1 16,-11 3-1-16,-6 1 21 15,-23-2-4-15,-17 7 2 16,-9-1 3-16,-6 6-12 16,4 9-5-16,2 11 6 15,10 14-1-15,4 8 3 16,10 7-12-16,2 2-1 15,8 0-1-15,2 0-15 16,4 0-3-16,4 0-26 16,-4 0-26-16,10 0-44 15,-4 0-284-15</inkml:trace>
  <inkml:trace contextRef="#ctx0" brushRef="#br0" timeOffset="36601.78">3776 14347 890 0,'0'0'263'0,"0"0"-254"15,0 0 40-15,0 0 73 16,0 0-52-16,0 0-37 16,0 0-5-16,0 0-3 15,0 0 2-15,0 12 3 16,0 8-11-16,0 13-4 16,0 10 0-16,0 2-6 15,0 6 1-15,0-4-10 16,0-1 1-16,0-9-1 15,0-9-1-15,5-11-23 0,5-9-31 16,3-8-63 0,0-11-101-16,3-21-339 0</inkml:trace>
  <inkml:trace contextRef="#ctx0" brushRef="#br0" timeOffset="37095.35">3853 14150 999 0,'0'0'17'15,"0"0"25"-15,-77-60 137 16,42 46-69-16,6 6-39 16,-2 6-11-16,2 2-4 15,-4 5-29-15,-6 20-6 0,-1 9-3 16,-1 9-12-16,-4 10 9 15,10 9 0-15,4 9 2 16,11 10-1-16,9 2-5 16,11 2-9-16,0-6 5 15,21-6-7-15,20-8 0 16,9-11 0-16,11-13-3 16,9-9 0-16,6-16-1 15,5-7-4-15,0-9 0 16,-5-5-12-16,5-24-2 15,-11-13 8-15,-4-9-8 16,-9-9 9-16,-14-4-15 0,-12-4 9 16,-16-2 15-1,-10 5 4-15,-5 0 19 0,-13 0 6 16,-24 3 2-16,-14 3 6 16,-13 5-14-16,-3 5-12 15,1 10 1-15,11 14-6 16,5 14-2-16,9 7 0 15,5 4-6-15,1 6-5 16,9 14-45-16,-3 9-122 16,3-1-457-16</inkml:trace>
  <inkml:trace contextRef="#ctx0" brushRef="#br0" timeOffset="39878.25">7638 15474 820 0,'0'0'98'0,"0"0"-49"0,0 0 66 16,0 0-32-16,0 0-25 16,0 0-18-16,0 0 1 15,0 0-20-15,7 2-3 16,3 10-10-16,4 4 16 15,10 4-11-15,-1 0-9 16,6-1 1-16,10 5 5 16,3-4-9-16,8-1 4 15,1-2-5-15,10 0 2 16,-1 0-5-16,2-3 6 16,7-3-3-16,2 0 0 15,6 1 0-15,2-4 3 16,7-2-3-16,1 0 0 0,4-6-1 15,5 2 3-15,1-2-2 16,3 0 0-16,1 0-5 16,1 0 3-16,0 0 2 15,-2 0 0-15,5 0 1 16,-2 0 0-16,2 0-1 16,7 0 0-16,-2-8 2 15,2-4-1-15,-5-2-1 16,7 1 0-16,-2-5 5 15,0 2-2-15,3-2-3 0,0-1 0 16,-6-1 0 0,1 4-2-16,2-4 2 0,-2 2 0 15,-3-1 1-15,-2-4 1 16,-3 0-2-16,0 1 3 16,-2-3-1-16,-9 2 1 15,-14 0-3-15,-8 1 0 16,-17 5 2-16,-12 6-2 15,-11 2 0-15,-14 7 0 16,-10-2 4-16,-3 4-2 16,-2 0 12-16,0 0 22 15,0 0 3-15,0 0-17 16,0 0 2-16,0 0-1 0,0 0-7 16,0-2 2-1,0 2-12-15,0 0-6 0,0 0 1 16,0 0 0-16,0 0-1 15,0 0 0-15,0 0-2 16,0 0 0-16,0 0-13 16,9 0-33-16,11 0-53 15,10 0-24-15,11 0-164 16,4 0-771-16</inkml:trace>
  <inkml:trace contextRef="#ctx0" brushRef="#br0" timeOffset="46697.71">14304 15245 304 0,'0'0'627'16,"0"0"-554"-16,0 0 28 15,0 0-50-15,0 0-21 16,0 0-14-16,0 79-14 16,11-56 31-16,-4-3 72 15,-2-6-82-15,0-6-15 16,0-2-8-16,-1-4 0 16,-4-2-4-16,0 0-25 0,0 0-16 15,0 0-32-15,0 0-19 16,0 0 4-16,0 0-97 15,0-10-380-15</inkml:trace>
  <inkml:trace contextRef="#ctx0" brushRef="#br0" timeOffset="47149.99">14380 15065 683 0,'0'0'166'0,"0"0"-147"16,0 0 35-16,-105-34 85 16,74 34-47-16,-3 0-14 15,4 6 12-15,-6 10-41 0,7 12 3 16,-2 3-7-16,5 9-28 16,2 5 8-16,7 3 4 15,3 5-23-15,7 4 4 16,7 3-4-16,0-5-4 15,12 2-2-15,17-5 1 16,11-13-4-16,13-9-1 16,11-6-5-16,3-14-1 15,4-6-10-15,-2-4 0 16,-4-9 0-16,-8-10-1 16,-5-7 12-16,-12 1 7 15,-15-7 2-15,-9-4 7 0,-8-3 6 16,-8-4 1-16,0-5 1 15,-5 8-7-15,-14-2 17 16,-6 3-9-16,0 4-10 16,-2 1-5-16,3 9-1 15,3 5-1-15,2 4-12 16,4 2-20-16,-1 2-19 16,1 4-144-16,4 2-431 15</inkml:trace>
  <inkml:trace contextRef="#ctx0" brushRef="#br0" timeOffset="48052.56">16787 15118 401 0,'0'0'810'0,"0"0"-795"16,0 0 86-16,0 0 61 0,0 0-93 15,0 0-38-15,0 2 8 16,0-2-6-16,0 0-12 16,0 0-20-16,0 0-1 15,0 0-18-15,0 0-44 16,5-8-153-16</inkml:trace>
  <inkml:trace contextRef="#ctx0" brushRef="#br0" timeOffset="49132.41">20251 16125 1514 0,'0'0'0'15,"0"0"-54"-15,0 0-42 0,0 0 67 16,0 0-787 0</inkml:trace>
  <inkml:trace contextRef="#ctx0" brushRef="#br0" timeOffset="50457.73">17409 17080 906 0,'0'0'223'15,"0"0"-194"-15,0 0 105 16,0 0-26-16,0 0-66 15,0 0-34-15,20 0 7 16,-4 0 16-16,3 0-8 16,1 2-4-16,1 4-14 0,-5 2 4 15,3 4-2-15,-9 2-2 16,0 0 3-16,-5 9-1 16,-3-1 1-16,-2 1-1 15,0 2-4-15,-10 4 0 16,-7-4 1-16,-2 0-3 15,-2 0 0-15,2-5-1 16,3 0 2-16,6-6-3 16,0 1 1-16,10-7 0 15,0 0 0-15,0 0-6 16,0 4 2-16,20-1 0 16,1-5 3-16,8 2-2 0,-3-5 0 15,4-3 0-15,-5 0-10 16,5 0-17-16,-8-3-26 15,-3-11-70-15,-4 1-129 16,1-5-410-16</inkml:trace>
  <inkml:trace contextRef="#ctx0" brushRef="#br0" timeOffset="51230.45">17502 16815 937 0,'0'0'352'15,"0"0"-344"-15,-119-6 74 0,74 17 7 16,0 12-33-16,4 2-14 16,-2 11-21-16,1 1 3 15,1 15-5-15,1 3 1 16,9 10-2-16,6 6-3 15,6 11-4-15,8 8-2 16,11 3-9-16,6-5 0 16,19-12 0-16,24-14-2 15,7-14-1-15,20-17-3 16,5-11-10-16,9-18 8 16,-2-2-9-16,-7-8-2 15,-6-14 1-15,-11-7 0 0,-10-5 9 16,-10-8 7-16,-9-9-2 15,-9-8 2-15,-11-9 4 16,-10-8 10-16,-5 0 16 16,0-3-3-16,-26-2-6 15,-10 2 1-15,-5 4-9 16,-9 14 2-16,0 9-5 16,0 16 17-16,5 8-3 15,7 11-18-15,6 9 1 16,9 2-4-16,13 6 6 15,1 0-2-15,4 0-5 16,5 0-2-16,0 0 0 16,0 0-6-16,0 0 2 0,0 0 1 15,0 0 2-15,0 0 0 16,-5 6 3-16,0 0 0 16,5 2 1-16,-4-2 0 15,3-4-1-15,1 1 1 16,0-3-1-16,0 0 5 15,0 0-4-15,0 0 2 16,0 0-1-16,0 0-1 16,0 0 1-16,0 0-2 15,0 0 0-15,0 0-1 16,0 0 1-16,0 0 0 16,0 0-1-16,0 0 1 0,0 0 0 15,0 0 0 1,0 0-1-16,0 0-1 0,0 0-2 15,0 0-10-15,0 0-7 16,0 3-25-16,0 3-44 16,0 2-138-16,-9-2-972 15</inkml:trace>
  <inkml:trace contextRef="#ctx0" brushRef="#br0" timeOffset="52493.12">11459 10758 1218 0,'0'0'0'15,"0"0"0"-15,0 0 3 16,0 0 39-16,0 0 20 0,98 11-23 16,-72 0-16-1,-2 6-4-15,-3-3 4 0,-11 0 3 16,-1 0-11-16,-9-2 0 15,0-1 12-15,-4 0 2 16,-17 6-7-16,-4 1 2 16,0-4-9-16,-2 2 2 15,3-2 0-15,8 1-10 16,2-7 3-16,9-2-8 16,4 0-1-16,1-1-2 15,0 6-4-15,6 1 2 16,13 4 2-16,2-4 2 15,14-1-5-15,-4-3 4 16,8-8-3-16,-3 0-15 0,1 0-24 16,-6-19-37-16,1-7-89 15,-11-4-375-15</inkml:trace>
  <inkml:trace contextRef="#ctx0" brushRef="#br0" timeOffset="52987.81">11486 10337 70 0,'0'0'971'16,"0"0"-928"-16,-93-26-16 15,59 26 135-15,5 24-45 0,-2 9-59 16,-4 18-9-16,2 17-12 15,-1 7-11-15,3 10 3 16,2 0-17-16,18 0 3 16,6 0 7-16,5 5-16 15,16 3-1-15,15-3-5 16,8-3 1-16,13-7-2 16,3-15 1-16,5-14-2 15,11-12-3-15,10-19-9 16,5-18 2-16,4-2 0 15,-3-22-4-15,-2-17 3 16,-9-15-6-16,-6-5 3 16,-8-6 10-16,-12-6 3 15,-14 4 3-15,-20-4 18 0,-13 3 13 16,-3-5 5-16,-31-4-6 16,-17-7-2-16,-14-4-8 15,-8 4-6-15,-11 5 1 16,-4 22-4-16,8 18-2 15,1 19-6-15,10 14-3 16,11 6-6-16,9 20-11 16,1 19-44-16,4 13-91 15,-4 13-686-15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34:23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6375 1054 0,'0'0'176'0,"0"0"-149"15,0 0-27-15,0 0 88 0,0 0-39 16,0 0 1-16,0 0-2 16,-66-48-21-16,61 42 0 15,-5 3-1-15,0 1-8 16,-4-1-4-16,3 0-6 16,-4 0-4-16,-1-3-3 15,6 4 4-15,-5 2-4 16,9-3-1-16,-4 0 4 15,0 3-3-15,5 0 1 16,-4 0-2-16,-1 0 2 16,-1 0-4-16,6 8 1 15,-5 12-3-15,1 9 3 16,-1 7-4-16,3 7 4 16,2 5 1-16,1-1 0 15,4 7 0-15,0 3 0 0,0 2 0 16,0 6-2-16,0-1 2 15,9 5 0-15,-2-2 0 16,-2-2 1-16,4 3-2 16,-4 3 2-16,-5 2 0 15,0 6-1-15,0 0 1 16,0-6-1-16,0 0 0 16,0-7 2-16,5-5-2 15,0-1 0-15,-5-7 0 16,5 4-2-16,-5-1 3 15,0-3-1-15,0 4 0 16,0 0 0-16,-5-3 4 0,-5-4-4 16,1-5 0-1,-3-5 3-15,7-9-1 0,0-3-2 16,5-8 0-16,0-6 2 16,0-9-5-16,0-1 3 15,0-4-6-15,0 0 4 16,7 0-13-16,12-4 13 15,6-4 2-15,12 0 0 16,-3-1 1-16,2 1-1 16,-6 5 0-16,4 0-3 15,-6 1 3-15,1 2-26 16,-3 0-19-16,-2 0-44 16,-9 10-53-16,-4 7-255 0</inkml:trace>
  <inkml:trace contextRef="#ctx0" brushRef="#br0" timeOffset="12909.3">1685 9380 339 0,'0'0'45'16,"0"0"39"-16,0 0 67 15,0 0-37-15,0 0-46 16,0 0-5-16,0 0 19 15,0 0-33-15,-5-11 5 16,-1 11-3-16,6 0-22 16,-5 0-3-16,5 0-9 0,0 0 1 15,0 0 3 1,-5 0-16-16,5 0 13 0,0 0 16 16,0 0 1-16,0 0 11 15,0 0-9-15,0 0-4 16,0 0-2-16,0 0-25 15,0 0 2-15,0 0 0 16,0 0-7-16,0 0 8 16,0 0-5-16,0 0-2 15,0 0-2-15,0 0 0 16,0 0 0-16,5 0 1 16,11 0 1-16,3 0 0 15,-2 3 0-15,2 0-2 0,1-3 2 16,-4 3 1-16,5-1-2 15,-8-2 0-15,8 0 2 16,0 3-2-16,-1-3 1 16,5 0 0-16,6 0 4 15,-2 0-4-15,-3 0-1 16,0 0-1-16,-2 0 1 16,-4 0-1-16,4 0 0 15,-6 3 0-15,-3 0 2 16,-1 0 0-16,1-3-2 15,-1 0 0-15,-7 0 0 16,3 0 2-16,-4 0-2 16,-1 0 0-16,0 0-1 0,-2 0 0 15,-1 0 0-15,-2 0-3 16,0 0-11-16,0 0 5 16,0 0-3-16,0 0 12 15,0 0 0-15,0 0 2 16,0-9-2-16,0 1 0 15,-5-3-8-15,-2-1 8 16,2 0-7-16,-4 2 0 16,2 1 6-16,2 1 4 15,-3-1 0-15,8 4 1 16,-6-1 6-16,6 3 9 16,-5 0-6-16,5 1 8 15,0 2 0-15,0 0-12 0,0 0-3 16,0 0-5-16,0 0-6 15,0 0 4-15,5 0-4 16,9 0 6-16,7 0-2 16,-4 5 5-16,7 9-3 15,-3-2 0-15,3 2 3 16,-8-4-2-16,4 6-1 16,-1-3 0-16,-8-2 1 15,-1 6-1-15,-5-5 2 16,0-2 1-16,-5 2 3 15,0 0 11-15,0 2-6 16,0 0-1-16,-15 3 10 0,-6-1-9 16,-3 2-2-1,0 2 4-15,1-6-3 0,4-3 0 16,-1-5-3-16,4-1-4 16,6-2 0-16,1-3-2 15,4 0-2-15,5 0-28 16,0 0-101-16,0 0-369 15</inkml:trace>
  <inkml:trace contextRef="#ctx0" brushRef="#br0" timeOffset="47407.82">7230 9829 713 0,'0'0'40'16,"0"0"-36"-16,0 0 63 15,0 0 57-15,0 0-61 16,0 0-35-16,0 0 4 16,0 0 13-16,0-3 9 15,0 3-22-15,0 0-6 16,0 3-6-16,0 12-3 16,-5 1 4-16,-1 4-1 15,1 2-11-15,5-2 0 16,0 0-4-16,0-5-3 0,0-1-2 15,0-4-1-15,0-1 0 16,0-3 1-16,11-1-6 16,-3-2 5-16,4-3-10 15,4 0 6-15,3 3 0 16,1-3-5-16,4 0 4 16,2 0-1-16,0 0 7 15,3 3-4-15,2-1 4 16,6 2 0-16,2-2 0 15,8 1 2-15,3 0-2 16,5-1 0-16,2 2 2 16,3-2-4-16,4-2 2 15,3 0 0-15,9 0-1 16,-1 0 4-16,1 4-6 0,-5-4 3 16,-4 4-11-16,2 2-4 15,-7 4-9-15,-2-2 11 16,-10 0 5-16,0 0 0 15,-5 1 6-15,-9-3 2 16,-5-1-3-16,4-2-1 16,-10-3 3-16,5 0-3 15,-8 0 4-15,2 0-10 16,-3 0 2-16,-2-3-3 16,-2-5 7-16,-3 2-1 15,-4-2 5-15,6 2 0 16,-6 0 0-16,-1 0 2 15,-2 2-4-15,-2-6 2 0,0 2 0 16,4 0 2-16,-4-4-2 16,-4-2-5-16,3 0-2 15,-2-3 7-15,1 1 3 16,2-2-3-16,-5 4 0 16,5 6 6-16,-5-3 1 15,0 7 1-15,6 4-8 16,-6 0-50-16,0 0-209 15</inkml:trace>
  <inkml:trace contextRef="#ctx0" brushRef="#br0" timeOffset="50943.92">10470 9892 70 0,'0'0'597'0,"0"0"-595"15,0 0 30-15,0 0 68 16,0 0-3-16,0 0-30 0,0 0-14 15,0 8-13-15,0-2-11 16,0 2 37-16,5 3-10 16,-1 1-32-16,1 2 2 15,-4 0-8-15,5 2-11 16,2 2 20-16,-1-1-26 16,2-3 7-16,6 0-1 15,-1 0-7-15,2-3 0 16,4-2 0-16,1-1 0 15,10-2 2-15,0-1 2 16,3-2-4-16,3-3 0 16,7 0 2-16,6 0-1 15,2 0-1-15,7-8 0 16,-3 2 6-16,5 0-5 16,-1 1-1-16,2-1 0 0,7 3 3 15,1 1-5-15,1-2 3 16,5 2-1-16,1 2 0 15,3-2 1-15,6 2-1 16,0 0 1-16,2 0 1 16,7 4-4-16,-4 8 0 15,4-1 0-15,1-2-1 16,2 2-8-16,-3-3-4 16,7-4-1-16,3-4-13 15,-4 0-9-15,11 0 19 16,-1 0 9-16,4-4 9 15,-8 4-6-15,-6 0 7 0,-1 0 0 16,2 0 2-16,0-5-2 16,-3 5 0-16,-2-3 0 15,-4 3 5-15,2 0-5 16,-4 0 0-16,0 0 6 16,1 0-5-16,-3 0 12 15,-8 0 14-15,-9 3 6 16,-3 2-6-16,-7-1-22 15,2-2 3-15,-2-2-7 16,-2 0 0-16,-3 0-2 16,-2 0 0-16,-5-6-12 15,-3-2 12-15,-8 2-9 16,-8 1 10-16,-6-1-5 0,-10 3 10 16,4-2-2-16,-3-1 10 15,-4 0-1-15,1-2-7 16,-2-4-4-16,-1 2 10 15,-1-2-3-15,1-5-8 16,-3 0 0-16,-2-6-5 16,4 1 3-16,-9-1-7 15,1 1 9-15,-1-4 0 16,0 4 8-16,0 8-8 16,0 0 20-16,0 2 14 15,0 7-1-15,0-1-13 16,0 4-19-16,0 2 0 0,0 0-1 15,0 0-30-15,0 0-67 16,0 0-204-16,-6 2-722 16</inkml:trace>
  <inkml:trace contextRef="#ctx0" brushRef="#br0" timeOffset="56501.3">20533 16506 1258 0,'0'0'20'15,"0"0"-2"-15,0 0-7 16,0 0 41-16,0 0 6 15,0 0-22-15,0 0 6 16,0-8-4-16,0 8-24 16,0 0 2-16,0 0-13 15,4 0 0-15,1 0-1 16,5 3-2-16,6 2 0 16,6 4 4-16,2 0-1 0,7-3-3 15,4 2 4 1,4-2-3-16,3-4 6 0,4 4-6 15,4-4 1-15,5-2 2 16,6 4-1-16,-4-2-1 16,6 1-2-16,-2 0 3 15,1 0 7-15,-6 2-7 16,5 4-1-16,-3 2 4 16,-1 0-6-16,0 1 4 15,-4-4-4-15,-1 0 1 16,0-8 1-16,1 0-2 15,-1 0 0-15,-1 0-1 0,-2 0 3 16,-11 0-2 0,-6 0 0-16,-9-6 1 0,1-2-4 15,-9-3 3-15,1-9 0 16,-1-5 2-16,-1-6 0 16,-2-6 1-16,-3-3-2 15,-4-2 1-15,-2-3 1 16,-1-3-3-16,-2-5 1 15,0-1 3-15,0 1-2 16,0 2-1-16,0-3 3 16,0 3-2-16,0 3 4 15,0 1-6-15,0 1 0 16,0 3 5-16,0 4-4 16,0 9 5-16,0-2-3 15,4 4-2-15,1 3 4 0,0 2-5 16,0 3 0-16,0 6 0 15,-3 3 1-15,1 6 0 16,-3 1-1-16,0 4 3 16,0 0 3-16,0 0-3 15,0 0 9-15,0 0 4 16,0 0-11-16,0 0 1 16,0 0-6-16,0 6 2 15,0 2-2-15,0 4 0 16,-5-4 1-16,0-2-3 15,0-1-1-15,5-5 3 16,-4 0 0-16,-1 0 0 0,4 0-5 16,-8-5-4-1,0-6 2-15,-1 0 4 0,0-1-2 16,-1 4 5-16,4 2-1 16,-6 0 5-16,2 0-2 15,-4 4-2-15,4 2 0 16,-2 0 2-16,1 0-2 15,-4 0 0-15,6 6 0 16,-7 8 2-16,5 6-3 16,-2 5 1-16,7-3 0 15,2 1-3-15,5-9 2 16,0-5 1-16,0-4-3 16,0-5-8-16,10 0 5 15,6 0-5-15,4-11 5 0,4-15 3 16,2-8 4-16,0-2-1 15,3 1 0-15,-3-1 1 16,-5 3 0-16,3-1-1 16,-3 5 0-16,-4 5 0 15,-3 4 3-15,-6 8-3 16,-3 6 6-16,-3 6-6 16,-2 0 12-16,0 0-5 15,0 0-3-15,0 3 0 16,9 20 0-16,1 11-1 15,2 11 10-15,-2 0-12 0,4 5 5 16,-9-4-6 0,6-3 0-16,-3-7-1 0,-1-5-8 15,4-11-1-15,-3-6-26 16,-3-8-45-16,-5-6-101 16,0-14-343-16</inkml:trace>
  <inkml:trace contextRef="#ctx0" brushRef="#br0" timeOffset="58545.31">10405 8296 47 0,'0'0'541'0,"0"0"-453"16,0 0 96-16,0 0-47 16,0 0-58-16,0 0-14 15,0-10-20-15,0 10-8 16,0 0-21-16,0-4-1 15,0 4 23-15,0-2 4 16,0 2 21-16,0 0 2 0,0 0-28 16,0 0-1-16,0 0-4 15,0 0-14-15,0 0 4 16,0 0-13-16,0 0-2 16,0 0 6-16,0 0-11 15,0 0 9-15,-7 14 2 16,-4 14 0-16,-8 11 10 15,-1 13-20-15,-6 1 1 16,-3 4 5-16,-1-1-8 16,3-3 6-16,3 1-1 15,-2-3-6-15,5-9 11 16,2-7-11-16,9-11 0 16,5-12-3-16,-1-1-7 0,6-8-20 15,0-3-22 1,0 0-41-16,0 0-34 0,0-17-125 15,0-2-192-15</inkml:trace>
  <inkml:trace contextRef="#ctx0" brushRef="#br0" timeOffset="58818.44">10079 8658 890 0,'0'0'256'0,"0"0"-224"16,0 0 126-16,0 0-57 15,0 0-60-15,0 0-16 16,-9 65 13-16,9-23 1 16,0 7 0-16,0-2-11 0,5 1 6 15,-1-3-13-15,1-7-8 16,-3-14-1-16,6-4-12 16,3-9 0-16,6-11 0 15,7 0-10-15,11-14 9 16,6-13-10-16,9-11-19 15,-4 5-14-15,-6 5-38 16,1 4-86-16,-17 14-246 16</inkml:trace>
  <inkml:trace contextRef="#ctx0" brushRef="#br0" timeOffset="69039.88">12945 11046 943 0,'0'0'85'16,"0"0"25"-16,0 0 59 16,0 0-68-16,0 0-21 15,0 0-26-15,0 0-21 16,-13-9-12-16,13 9-2 15,0 0 7-15,0 0-14 16,0 0-1-16,0 0 2 0,0 0-10 16,0-2 0-16,13 2 0 15,5 0-3-15,11-4 7 16,2 2-6-16,3-4 0 16,8 4 5-16,-3-2-6 15,-3 2 2-15,-1 2-2 16,-1 0 2-16,-8 0-1 15,0 0-1-15,-5 0 0 16,-6 0-1-16,-6 0 3 16,-2 0-2-16,-4 0 0 15,-1 0 0-15,-2 0 7 16,0 0-7-16,0 0 4 16,0 0-1-16,0 0-3 0,3 0-3 15,-3 0-16-15,0 6-38 16,0-4-98-16,0 4-393 15</inkml:trace>
  <inkml:trace contextRef="#ctx0" brushRef="#br0" timeOffset="69865.53">17178 11026 1370 0,'0'0'94'16,"0"0"-76"-16,0 0 23 15,0 0 8-15,0 0-29 16,0 0-11-16,0 0-7 16,64-17-2-16,-27 5 7 0,6 4-4 15,-5 0-2-15,0 5 6 16,-7 0-6-16,0 3 3 15,-5 0-3-15,-2 0 0 16,-3 0 0-16,-2 0-1 16,-4 3 0-16,-3 2-1 15,2 1-23-15,-3-3-47 16,-3-3-131-16,-8 0-581 16</inkml:trace>
  <inkml:trace contextRef="#ctx0" brushRef="#br0" timeOffset="73475.37">9872 16953 822 0,'0'0'177'16,"0"0"-149"-16,0 0 5 15,0 0 35-15,0 0-11 16,0 0 12-16,0 0-7 16,-50 22-15-16,50-14-33 15,-5 6-11-15,5 9 7 16,0 5 4-16,0-2-8 16,0-1-3-16,0-5-3 15,5-3-6-15,6-6-3 16,4-5-11-16,-5-6-15 0,4 0-32 15,-3-2 67-15,-5-16-1 16,3-4 1-16,-4-7-2 16,-5 7 0-16,0 2 4 15,-5 3 9-15,-10 6 9 16,-1 2 27-16,-3 7-16 16,-2 2-8-16,6 0 16 15,-1 11-12-15,6 6-13 16,1 8 3-16,4 3-13 15,5 1-1-15,0-4-3 0,9-6-4 16,8-1-4-16,2-7-2 16,2-8-25-16,5-3 2 15,-6 0 26-15,-1-14 3 16,0-6 0-16,-12-2-4 16,-2 2 5-16,-5 5 3 15,0 1 4-15,-10 4 19 16,-11 6-3-16,2 4 0 15,-1 0 13-15,2 0-4 16,-1 12-10-16,9 4-1 16,5 1-10-16,1-3-3 15,4-2-5-15,0-4-9 16,9-4-11-16,7-4-22 16,8 0 10-16,-2-4 21 15,-3-10-3-15,-9-3 6 0,1 6 7 16,-11 5 1-16,0 3 13 15,0 3 28-15,-11 0-32 16,-2 0-9-16,-3 9 0 16,1 5-19-16,8-2-48 15,2-2-76-15,5 2-300 16</inkml:trace>
  <inkml:trace contextRef="#ctx0" brushRef="#br0" timeOffset="74685.06">17066 17048 1020 0,'0'0'182'16,"0"0"-179"-16,0 0 141 16,0 0-54-16,0 0-51 15,0 0-14-15,0-2-2 16,0 2-8-16,0 0 4 16,0 0-1-16,0 0-4 15,0 0-2-15,0 0-10 16,0 0 0-16,0 0-2 15,0-3-25-15,0 0-105 0,0 3-431 16</inkml:trace>
  <inkml:trace contextRef="#ctx0" brushRef="#br0" timeOffset="81223.03">8575 14715 988 0,'0'0'91'15,"0"0"-80"-15,0 0 10 16,0 0 14-16,0 0-35 15,0 0 62-15,0 0 0 16,-5-14-10-16,-2 10 4 16,-2-2-20-16,-3 2-17 15,-7-2-11-15,4-3 5 16,-6 4 3-16,-3-1-9 16,-7 0 0-16,7 3-4 15,-7 1 0-15,5 2 6 16,0 0 2-16,-3 0-9 15,8 0 7-15,-3 5 1 16,7 1-5-16,-7 0 10 0,8 2-6 16,1-2-6-1,-6 4-3-15,2 2-5 0,-1 0 4 16,1 4 0-16,-2 1 1 16,0 3 1-16,-3 2 2 15,-3 7-4-15,-3-1 2 16,5 0 1-16,-5 0 5 15,4 1-6-15,2-1-1 16,2 0 0-16,-2 6-1 16,-2 1 1-16,0 4 2 15,2-1-2-15,-2 5 0 16,2 3 9-16,3-4-2 16,2 3 6-16,2 3-2 15,-2 3-7-15,4 8-3 0,-1 0-1 16,6 3 0-16,-4-3 0 15,4 4 0-15,-1-1-2 16,5-1 4-16,0 5 2 16,-2-4 0-16,8 2-3 15,0 5 2-15,0-4-3 16,19 5 0-16,3-5 0 16,7 6-2-16,11-10 2 15,1 2 0-15,4-4 2 16,2 3-2-16,3 0 0 15,10-3 0-15,2 0 0 0,7 1 0 16,3-1 3 0,4-2-3-16,0-1 1 0,8-5-3 15,-1-6 2 1,6-3 0-16,3-8-4 0,-1 0 5 16,4-3-1-16,3-3 0 15,-2-3 2-15,4 7-3 16,11-10 1-16,-5 7 0 15,6-7-2-15,-1 1 2 16,-5-1 0-16,1-5-2 16,-2-2 1-16,2-1 0 15,0-4 2-15,-2 5-1 16,5-7 0-16,-3 4 2 16,5-1-2-16,3-2 0 0,-4 1 1 15,1 2-2-15,-6 2 1 16,6-2 0-16,-1-4-1 15,-1-2 0-15,2-4 1 16,-2 1 0-16,4-3 1 16,5 0 0-16,3 0-1 15,0 3 0-15,4-3 0 16,-4 0-1-16,4 0 1 16,0 0 0-16,6 0-1 15,-1 0 1-15,4-6 0 16,-3-2 1-16,10-4-1 15,-6 4 0-15,-4 0 0 16,-1-4 0-16,0 4 1 0,-3 0-2 16,-3 2 1-1,8-3 0-15,1 1 1 0,-1-4 0 16,0 2-1-16,1-2 0 16,-1 0 1-16,-8-2-2 15,8 0 1-15,-4 3 0 16,-6 0-1-16,4 0 2 15,2 3 0-15,-5-4 0 16,0 4-1-16,-1-4 0 16,-3 0 0-16,-3 2 0 15,-1 1-2-15,-4-2 2 16,-2 0 0-16,-3-1 0 16,5 4 2-16,0 0-2 0,-2-4 0 15,-3 6 0-15,-2-2 0 16,0-1-1-16,-3 4 1 15,-1-4 0-15,1-2 1 16,-6 0-3-16,-1-1 2 16,-4 1 0-16,6 2 1 15,-6 1 0-15,6 2-1 16,-6-2 0-16,2 2 1 16,-5 3-3-16,-7-2 2 15,3 2 0-15,-3-3-1 16,-5 0 1-16,0 2 0 15,-1-6 0-15,-4 6 0 0,5-2 1 16,-6-3-1 0,1 0 0-16,-4 1-1 0,4 0 2 15,1-4-1-15,2 1 0 16,-3-5 1-16,-6 0-2 16,1 3 0-16,-9-4 1 15,3 3 0-15,-5-3 0 16,-3-3 0-16,-2 3-1 15,-4-5 2-15,-3-1-2 16,-1 0 1-16,-6-2 0 16,-2 3-2-16,-8-4 2 15,0 0 0-15,-11 1 0 16,1-3 2-16,-7 0-1 16,-4-3-1-16,-5-3 0 0,0-3 5 15,0 1-3-15,0-4-2 16,-5 1 0-16,-6-1 1 15,3-2-1-15,-4-1 0 16,1-2 0-16,-4 1 2 16,-2 1-1-16,-4 1 3 15,0 2-4-15,-5 3 1 16,2-3 0-16,2-5-1 16,-7 6 0-16,8-3-1 15,-5 0 4-15,-3 2-2 16,3 1 9-16,-3 2 1 15,-2 3 8-15,-4 0-14 16,-1 0-4-16,2 1 0 0,1-2 0 16,0-5-1-1,0 4 0-15,1-1 0 0,-1 1-1 16,-5-1 1-16,-3 3 0 16,-1 0 5-16,-4-3-4 15,-4 3-1-15,0 1 0 16,-2-3 1-16,-1 1-1 15,1 1 3-15,-5 4-2 16,-3 1 4-16,-5 4-2 16,-1 0-1-16,-5 1-2 15,-4 2 2-15,1-1 0 16,-7 1-2-16,0 2 0 0,-5 3 3 16,-6 1-3-16,-4 2 0 15,-6-4-1-15,0 2 3 16,-3-2-4-16,0 2 2 15,2 1 0-15,-7-1-2 16,-1-2 2-16,-6 2 0 16,0 4 2-16,-3-2 1 15,-11 3 1-15,-2 3-3 16,-1 0-1-16,-4 2 1 16,0 0 1-16,-1 2-3 15,-4 0 1-15,-4 0 0 16,2-2 3-16,-8 4-2 15,2-4-1-15,-1 1 0 16,0 2-1-16,1-3 0 16,4 1-1-16,1-1 2 0,-2-2 0 15,-7 2 1-15,-2-2-1 16,0-2 0-16,1 2 0 16,4 2 0-16,0-2 0 15,-4 2 1-15,-1 1 0 16,0-1-1-16,-5 1 0 15,7-4 0-15,2 7-1 16,1-4 1-16,1 3 0 16,-1 0 0-16,0-3-3 15,-4 4 6-15,-1-1-3 16,0 0 0-16,6 1 1 16,-1-2-1-16,6-2 0 0,3 2 0 15,-4-2-3-15,1 2 5 16,-4 2-2-16,2 2 4 15,1 0-4-15,3 0 0 16,1 8-2-16,7 0 0 16,3 4 1-16,-1 0 1 15,1-4 0-15,5 0-2 16,-1-2 2-16,2-1-2 16,10 1 0-16,-2 0 2 15,10 0 0-15,-1 2 1 16,5 0 0-16,2 4-1 15,-2 2 0-15,10-3 1 16,7 0 1-16,2 4 0 0,0-5-2 16,1 4 2-1,4 2-2-15,5 0 0 0,6 1 3 16,3 5-3-16,1-2 11 16,2 3-10-16,8 2 5 15,4-2-1-15,2-1-3 16,5 1 1-16,4-3-3 15,1 0 0-15,9 0 0 16,2-6 0-16,3 5 0 16,5-5-12-16,1 0-15 15,-4-6-38-15,3-8-204 16</inkml:trace>
  <inkml:trace contextRef="#ctx0" brushRef="#br0" timeOffset="85540.49">11207 11760 334 0,'0'0'591'15,"0"0"-510"-15,0 0 98 0,0 0-19 16,0 0-78-16,0 0-48 15,0 0 4-15,0-45-2 16,0 41 4-16,0 2-11 16,0 2 1-16,0 0-1 15,0 0-17-15,0 0 3 16,0 0-9-16,0 0-4 16,0 0 9-16,0 0-11 15,0 0 1-15,0 8 6 16,0 12-5-16,0 11 10 15,0 1-2-15,0 7-6 16,0 3 7-16,-3-2-10 16,1-1 3-16,-1 1-4 15,1-7 2-15,-3-5-2 0,5-8 0 16,0-8-6-16,0-7-6 16,0-5-25-16,0 0-29 15,0-13-28-15,0-19-58 16,0-5-240-16</inkml:trace>
  <inkml:trace contextRef="#ctx0" brushRef="#br0" timeOffset="85975.38">11116 11711 929 0,'0'0'98'15,"0"0"-56"-15,0 0 93 16,0 0-28-16,0 0-31 16,0 0-27-16,0 0 6 15,0 0-5-15,0 0-14 16,0 0 8-16,0-2-17 16,0-2-13-16,0 4-2 15,0-8-11-15,10-3 0 16,1-9-1-16,4-2 1 0,6 0 1 15,-6 2-2 1,4 3 0-16,-3 0-1 16,-2 2 4-16,-4 7-3 0,-3 0 0 15,-2 4 0-15,-2 4 1 16,-1 0-1-16,2 0 0 16,-3 0-1-16,4 0 3 15,1 4-2-15,-3 12 9 16,7 2 1-16,-4-1 4 15,2 3-9-15,-1 0-5 16,3-4 0-16,-1 4-5 16,1-1-15-16,1-1-36 15,-6-4-136-15,-5-6-449 16</inkml:trace>
  <inkml:trace contextRef="#ctx0" brushRef="#br0" timeOffset="90055.15">12279 11655 1006 0,'0'0'84'0,"0"0"-76"16,0 0 81-16,0 0 0 15,0 0-22-15,0 0-15 16,0 0-33-16,0 0-7 16,-14 0 14-16,12 0-10 15,-1 3 11-15,1 5-3 16,-1 1 3-16,-3-1 9 15,5 1-7-15,-3 2-10 16,3 3 7-16,-3 4-16 16,4 4 1-16,0 3-3 15,0 3-3-15,0 6 4 16,-2-3-9-16,-1 1 1 0,3-7-1 16,0 0 0-16,0-8-7 15,0-5-9-15,0-4-28 16,0-2-26-16,0-6-69 15,0 0-95-15,3-4-153 16</inkml:trace>
  <inkml:trace contextRef="#ctx0" brushRef="#br0" timeOffset="90516.16">12156 11709 790 0,'0'0'164'16,"0"0"-158"-16,0 0 98 15,0 0 50-15,0 0-47 16,0 0-33-16,-8 0-26 16,3 0-3-16,-1 8-19 15,-4 0-3-15,7-2 6 16,-3-2-10-16,6-4-11 15,0 0-2-15,0 0-6 16,0 0-4-16,0-12-13 16,4-6-9-16,6-1 25 15,6-1 1-15,-1 0-2 0,1 6-2 16,-1 0 7 0,-1 4-3-16,-4 0 0 0,4 0 0 15,-3 1 3-15,-1 3-3 16,-3 1 0-16,-2-1 4 15,-5 6-4-15,0 0 10 16,0 0 1-16,3 0-3 16,3 3 9-16,-1 17-4 15,5 5 22-15,0 1-17 16,4 2-18-16,-2-6 0 16,7-5-16-16,7-9-48 15,0-8-182-15</inkml:trace>
  <inkml:trace contextRef="#ctx0" brushRef="#br0" timeOffset="93649.68">32083 8353 1144 0,'0'0'42'0,"0"0"-37"16,0 0 77-16,0-77-10 15,0 53 0-15,0-2-29 16,-10 3 4-16,-4 3-7 16,-6 1 3-16,-6 5-14 0,-9 6-14 15,-8 2-9 1,-12 6 3-16,-10 0-5 0,-6 14-2 16,-5 11-4-16,0 15 7 15,2 8-3-15,4 9 3 16,8 8 4-16,7 8-4 15,15 2-2-15,14 5 1 16,16 2-4-16,10-3 3 16,14-6-3-16,30-5 0 15,13-9 1-15,21-11-5 16,20-11 2-16,11-11-3 16,9-16 5-16,0-10-14 15,-7-6 10-15,-14-24-8 16,-11-4 7-16,-15-11 5 15,-18-6 0-15,-17-5 2 0,-19-7 4 16,-17-4 3 0,0-4 8-16,-32-2-7 0,-18 2-10 15,-10 9 6-15,-6 17-6 16,4 14-3-16,7 16-13 16,0 15-38-16,5 4-59 15,-5 18-205-15</inkml:trace>
  <inkml:trace contextRef="#ctx0" brushRef="#br0" timeOffset="95569.7">29729 8167 569 0,'0'0'610'16,"0"0"-604"-16,0 0 43 15,0 0 79-15,0 0-18 16,0 0-42-16,0 0-26 16,-11-9-15-16,11 9-10 15,0 0-5-15,0 0 11 16,5 0-11-16,9 0-12 0,3 0 6 15,21 0-6-15,4 0 4 16,13 3 0-16,7-3-2 16,2 0 5-16,-2 0-7 15,0-3 0-15,-9-2 0 16,-8 2 0-16,-12-3 0 16,-9 6 0-16,-9 0 3 15,-11 0-3-15,-3 0 0 16,-1 0-1-16,0 0-6 15,-12 9-47-15,-10 8-99 16,-9 2-107-16</inkml:trace>
  <inkml:trace contextRef="#ctx0" brushRef="#br0" timeOffset="-136468.65">15286 11043 1530 0,'0'0'0'0,"0"0"-20"15,0 0-17-15,0 0 37 16,0 0 0-16,0 0-33 0,0 0-412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1T08:37:01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2463 6239 892 0,'0'0'0'16,"0"0"0"-16,0 0 8 15,0 0 117-15,0 0-76 16,0 0 39-16,0 0-17 15,0 0-23-15,26-31 22 16,-26 31-10-16,0 0 0 16,0 0-13-16,0 0-18 0,0 0-1 15,0 0-1 1,0 0-16-16,0 0 3 0,0 0-14 16,0 0 1-16,-2 6 2 15,-8 14 0-15,-4-1-2 16,-1 13 1-16,-6 4 3 15,6 9 2-15,-6 9-6 16,2 8 2-16,-2 6 3 16,11 11-1-16,-4 6 4 15,9 4 2-15,5 8-6 16,0 2 10-16,4-1-6 16,16 1-2-16,6 0 10 15,3-6-12-15,2-11 4 16,0-12-7-16,-1-8 0 0,1-11-1 15,-2-9-1 1,-3-5 0-16,0-9-1 0,-7-2 3 16,-4-9-2-16,1 0 0 15,-11-8 1-15,0-1-3 16,0 0 2-16,-5-4-6 16,0-2-2-16,0-2-25 15,0 0-36-15,0 0-94 16,0 0-347-16</inkml:trace>
  <inkml:trace contextRef="#ctx0" brushRef="#br0" timeOffset="3431.53">2064 9352 1183 0,'0'0'118'0,"0"0"-115"15,0 0 73-15,0 0 31 16,0 0-45-16,0 0-37 16,0 0-4-16,-40 0-5 15,40 0-10-15,0 0 7 16,0 0-13-16,0 0-3 16,0 0 2-16,19 0 0 15,2 0 1-15,13 4 5 16,2-2-4-16,9 0 6 15,-4 2-7-15,6-4 0 16,-7 2-1-16,-1 1 2 16,-3 0-2-16,-1-3-9 15,-9 0-11-15,3 0 5 0,-8 0-16 16,-6-3-14-16,-5-2 7 16,-10-1-12-16,6 0 6 15,-6 4 42-15,0-8 3 16,0 8 4-16,0-6-2 15,-11-1 0-15,6 4 5 16,-5-4-5-16,1 1 12 16,4 2 7-16,0 0 24 15,0 4 7-15,5-1-16 16,-2 3 2-16,2 0-2 16,0 0-23-16,0 0-10 15,0 0-3-15,0 0-14 0,15 0 13 16,1 5-1-16,10 4 2 15,3 2 0-15,-3 0 0 16,-5 1 0-16,10 2 0 16,-12 0-5-16,-4-3 4 15,-5 0-3-15,-4-2-1 16,-6-1 4-16,0-2 2 16,0 2 13-16,0 0 8 15,0 4-5-15,-16 2 9 16,-3-2-16-16,-2-1-5 15,1 0-5-15,4-2-4 16,6-3-23-16,1-4-58 16,8-2-243-16</inkml:trace>
  <inkml:trace contextRef="#ctx0" brushRef="#br0" timeOffset="6863.79">2286 10535 67 0,'0'0'439'0,"0"0"-429"0,0 0 118 15,0 0 39-15,0 0-47 16,0 0-19-16,0 0-2 16,-26-6-12-16,21 6-10 15,1-3 3-15,-1 3-34 16,4 0 16-16,-5 0-26 16,3-3-8-16,1 3 5 15,-1-2-14-15,3 2 5 16,0 0-7-16,0 0-8 15,0 0 6-15,0 0-15 16,0 0 2-16,0 0-4 0,0 0-1 16,0 0-3-1,0 0-2-15,14 0 3 0,1 0 3 16,6 0 2-16,5 0 0 16,3 0 0-16,-3 0 1 15,0 0-1-15,3 0 0 16,-3 0-2-16,-2 0 0 15,-4 0-5-15,-4 0-4 16,-1 0 9-16,1 0-11 16,-6-3 1-16,4 3 1 15,-4 0-5-15,-3 0 13 16,2 0-16-16,-4 0-15 16,5 0 9-16,-4 0-16 15,-6 0 6-15,0-3 18 16,5 0-8-16,-5-2 2 0,0-1-15 15,0-2 15-15,0-2-2 16,0 2 8-16,0 0 17 16,-5 0 2-16,-1-1 0 15,-4 4 27-15,5-1-10 16,0 0 0-16,0 3 23 16,-1 1-7-16,6 2 11 15,-3-3-12-15,3 3-6 16,0 0 7-16,0 0-18 15,0 0-10-15,0 0 1 16,0 0-7-16,0 0-2 16,0 0 0-16,3 0-4 15,8 0 4-15,9 0 1 16,5 8 0-16,-5 4 6 0,-4-4-5 16,4 4 1-16,-6-2-1 15,-2 4 0-15,-3-4 7 16,-4-2-3-16,-3 3 2 15,-2-6 15-15,0 1-13 16,0 3 8-16,0-4 1 16,0 1-7-16,0 3 9 15,-5-7-20-15,-1 4 0 16,-4 0-5-16,0 2-64 16,-6-2-199-16,1 0-1074 15</inkml:trace>
  <inkml:trace contextRef="#ctx0" brushRef="#br0" timeOffset="16399.5">11707 10744 470 0,'0'0'15'16,"0"0"-15"-16,0 0 65 15,0 0 22-15,0 0-25 16,0 0-41-16,0 0-2 16,0 0 28-16,0 0 8 15,0 0 22-15,0 0-28 16,0 0-14-16,0 0 16 15,0 0-25-15,0 0 1 16,0 0-4-16,0 0-18 16,0 6 23-16,0 2-10 15,0 3-4-15,0-2 5 0,0-4-9 16,0 4 1-16,0-1-3 16,0 3-5-16,0-3 15 15,0 4-10-15,0-4-2 16,0 2 0-16,0-8-6 15,0 0 0-15,0 2-1 16,0-2 2-16,0-2-4 16,0 0 3-16,0 0 0 15,0 0-4-15,0 3 6 16,0 0-2-16,0 0 2 16,0 0 0-16,7-1 0 15,-4 4-2-15,7-3-2 0,3 0-2 16,0 0 8-16,6-3 0 15,-3 0 7-15,-1 0 2 16,2 0 6-16,2 0-13 16,2 0-3-16,-2 0 7 15,2 0-9-15,-1 0 1 16,1 0 0-16,3 0 3 16,-8 0-1-16,10 0-4 15,-2 0 0-15,1 0 4 16,5 0-2-16,1 2 3 15,0-2 1-15,3 0-1 16,-3 0 7-16,9 3-8 16,-9-3 3-16,5 0 3 15,-5 0-9-15,2 0 3 0,-6 0 1 16,3 0-5-16,4 0 15 16,-8 0-7-16,5 6-1 15,-2-6 3-15,2 3-7 16,4-3 5-16,1 2 0 15,-2 2-6-15,4-4 3 16,0 0-5-16,-5 0 1 16,6 0-3-16,-2 0 7 15,1 0-5-15,-2 0 0 16,0-4 1-16,5 4-1 16,-6 0 0-16,6-2 2 15,-1 2 2-15,-4-3-3 0,-2-3-1 16,8 3 0-16,-3-2 5 15,1-1-7-15,-4 3 5 16,4 0-3-16,-9 1 1 16,8 2 1-16,-8 0-2 15,4-3 0-15,-3 0 2 16,3 3 1-16,-1-3-3 16,-3 0 0-16,4 1 3 15,-4-2-1-15,3 2 1 16,2 2-3-16,4-2 2 15,1-4-1-15,1 0-1 0,3 0 0 16,1-2-1 0,4-4 1-16,0 6 0 0,0 1-2 15,2-1 2-15,-2 4-3 16,-1 2 3-16,-2 0-1 16,-2 0-3-16,-4 0 2 15,6-3-1-15,1-3 3 16,4 1-5-16,3-4 4 15,2-2-5-15,-2 5 5 16,-5-2-4-16,0 2 2 16,-6 4 3-16,-1-4 0 15,6 6-13-15,-8 0 7 16,9 0 6-16,-5 0 0 16,-2 0 9-16,2 0-9 15,-6 0 0-15,1 0-1 0,-4 0 1 16,5 0 0-16,1 0 0 15,6 0-20-15,-2 0 11 16,-4 0-1-16,1 0 6 16,-10 0-1-16,-4 0 5 15,2 2 0-15,-5 2 0 16,1 0 0-16,-1-4 25 16,-4 4-25-16,-3-2-1 15,11-2 1-15,-8 0 0 16,7 0 1-16,1 4-1 15,-3-4 0-15,1 0 7 16,-1 2 12-16,-1-2-18 0,3 6-1 16,-4-6 0-16,0 2-2 15,1-2-1-15,0 4 3 16,-2-2 1-16,0 1-1 16,2-3 0-16,-3 3 2 15,1 3 22-15,2-6-24 16,3 2-4-16,5-2 4 15,2 0-2-15,4 0-19 16,-4 0 8-16,-1 0 12 16,-4 0 1-16,-9 3 0 15,0 3 0-15,-6-3 2 16,-4 2-5-16,2 1 5 16,1-6-2-16,9 0 0 15,4 0 3-15,12 0 22 16,-4 0-24-16,3 0-1 0,-2 0 5 15,-8 6 5-15,5-4 2 16,-6 4-12-16,-4 0 0 16,7-6 3-16,0 0-3 15,-3 0 0-15,4 0-7 16,3 0-19-16,-4 0 26 16,3-4-11-16,-10 2 20 15,-3 2-11-15,-5 0 2 16,-6 0 0-16,0 0 10 15,1 0-9-15,-1 0 6 16,4 0-4-16,-2 0-1 16,7 0-4-16,5 0-8 0,-2-6-5 15,9 6 14-15,-2 0-13 16,-8 0-12-16,0 0 22 16,-11 0-4-16,-1 0 7 15,-1 6 2-15,-2-6 0 16,-1 0 6-16,-4 0-5 15,3 0 12-15,1 0-14 16,0 0 4-16,0 0 1 16,1 0-5-16,-1 0 0 15,0 2-2-15,-3 2 1 16,1-4-3-16,-1 0-4 16,1 2-11-16,-1-2 13 15,-2 0-8-15,0 0 3 0,0 0 10 16,0 0-9-16,0 0 8 15,0 0-11-15,3 0 12 16,-3 0 1-16,0-6 5 16,0-2-2-16,0 0 21 15,0-3-16-15,0-1 14 16,0-2-1-16,0 0-21 16,0 6 11-16,0 0-11 15,0 2 0-15,0 2 0 16,0-1-5-16,0 5-16 15,0-3-76-15,0 3-273 16</inkml:trace>
  <inkml:trace contextRef="#ctx0" brushRef="#br0" timeOffset="19706.36">8275 14867 876 0,'0'0'121'16,"0"0"-107"-16,0 0 80 16,0 0-8-16,0 0-42 0,0 0-26 15,0 0 33-15,-36 6-17 16,17-6 5-16,-1 0 3 15,-1 0-28-15,-5 2 5 16,-3 2 2-16,5 0-13 16,-13 6 8-16,1 0-14 15,-8 2-1-15,-1 5 10 16,3-3-1-16,-2 2-3 16,2 2-2-16,1 4-4 15,-2 1 7-15,2 3-7 16,-4 2 1-16,-2 0 0 15,2 5 0-15,1 4-1 16,1 3-1-16,0 0 3 16,1-1 7-16,6 1-4 0,-4-1-4 15,6 6-2-15,1 0 1 16,-1 3-1-16,4 6 0 16,-1-1 3-16,7 7-3 15,2-4 0-15,3 3 0 16,3 4 0-16,6 2 1 15,10-4-1-15,0 5 1 16,0-1 2-16,5 2-1 16,16 6-1-16,5 4-1 15,3-1 5-15,7-5-5 16,4-4 2-16,5 0 3 16,6 2-5-16,5 1 6 15,6-5-6-15,3 0 0 0,11-3 1 16,0 0 2-16,8-2-3 15,2-4 0-15,11-3 2 16,9-4-2-16,1-5 0 16,7 1 0-16,0 4 0 15,4-7-2-15,1 3 2 16,5-5 1-16,-1-6 1 16,-1-3 5-16,9-3-6 15,0-2 1-15,1-1 1 16,4-3-1-16,1 4-3 15,-1-6 1-15,7-4-1 16,-2-1-1-16,0-5 2 0,9-1 0 16,2-4 2-16,-4 1 0 15,7-2-2-15,-4-2 0 16,3 0 0-16,2-2-1 16,-4 0 1-16,10 0 0 15,-2 0 0-15,-1 0 1 16,1-4-1-16,-3 0 0 15,-6 2 0-15,-3-2-2 16,2 2 2-16,-3 2 0 16,1 0 3-16,-4 0-1 15,-6 0-2-15,0 8 0 16,-7 0 0-16,0 2-2 16,-5-2 2-16,1-2 0 15,-1-1 0-15,1 1 3 16,3-1-2-16,-5 1-1 0,-1 0 1 15,-3 2-4-15,-4-5 3 16,2 0 0-16,-2-3-3 16,0 0 3-16,4 0 0 15,-1-6 0-15,6-5 1 16,-7 0-2-16,2-3 1 16,-1 2 0-16,-5-2-3 15,3-3 4-15,2 0-1 16,3-2 0-16,-1-1 0 15,2-2 0-15,0 2 0 0,0 3 0 16,-7-3 2 0,4 2-2-16,-15 2 0 0,6-1 0 15,-5-3 0-15,-2 4 0 16,0-4 0-16,-6 0 0 16,4 3-2-16,-1-3 5 15,-1-2-3-15,4-4 0 16,-3 1 0-16,-9-3-2 15,-2 8 2-15,-6-3 0 16,-4 3-1-16,0 0 3 16,-2 0-4-16,-7-4 2 15,4 4 0-15,-5-3 0 16,-1 1 0-16,-8-1 0 16,2-2 0-16,-4 2 0 15,-3-5 0-15,5 5 0 0,2-5 2 16,-4 2-4-16,-8 1 2 15,-2-3 0-15,0 6-1 16,-9-4 1-16,4 0 0 16,-9 1-1-16,4-3 3 15,-9 0-6-15,0-3 4 16,-7-1 0-16,-2 2-1 16,-5 1 4-16,-6-1-2 15,-4-2-1-15,-4 4 1 16,-3-5 8-16,0-2-9 15,0 1 2-15,0-2 4 16,-5-3-4-16,-4-7 0 0,-6 1 3 16,1-3-4-1,-3 1 10-15,-4 1-11 0,0 1 3 16,-3-1 2-16,-2 5-4 16,2-5 4-16,-2 3-5 15,-3 1 2-15,-2 1 1 16,0-3 0-16,0 3-3 15,-3 1 1-15,-6 1 0 16,-5 1 4-16,-1 2-5 16,-4 3 2-16,-5-2 4 15,-2 1-3-15,0 0-1 16,2 3 0-16,0 3-1 16,-5-2-1-16,-3 1 1 0,-2 1 3 15,0-4-1-15,-6 7-2 16,-5-3 1-16,0 2 1 15,-8 1-2-15,1 0-1 16,-6 2 0-16,-8 1 2 16,1-4-3-16,-6 4 2 15,0-1-1-15,-1 1 0 16,5-1 3-16,-2 3-3 16,-2 4 0-16,1-4 4 15,-6 6-6-15,-3-4 2 16,-6 5 0-16,-4-1 0 15,-8 0-1-15,3 2 1 16,-3 0 0-16,-3 1 0 16,4 3-2-16,-4-1 4 0,-5 4-2 15,3-1 0-15,-3 4 3 16,-9-2 1-16,7-1-4 16,-3 5 0-16,0-3-4 15,8 3 3-15,-1 0 1 16,-2 0 0-16,-2 0 1 15,5 0-1-15,-3 0 0 16,-3 3 0-16,6 0 0 16,0 3 0-16,4-1 0 15,-3 1 0-15,6 2 0 16,-7 3 0-16,2 0 0 0,-5 3 0 16,-2 0 1-1,2-2 0-15,-5 5-1 0,5-3 0 16,5 0-5-16,-2 0 4 15,-3 0 1-15,0 0 0 16,4 1 1-16,-10-1 1 16,8 0-2-16,-2 2 0 15,3-4-1-15,8 2-1 16,-1-2-1-16,2-1-2 16,0 0 5-16,1-2-6 15,1 1 6-15,-4-4 0 16,6 6 2-16,3 2-3 15,5-3 1-15,1 0-1 16,10-2-4-16,-1-1 2 0,2-2 2 16,4-3-1-16,1-3 1 15,4 0-1-15,-1 0 2 16,1 0 0-16,5 0-2 16,-4 3 2-16,8-3-2 15,6 2 0-15,2-2-11 16,7 0 10-16,-2 0-6 15,7 0 1-15,2 0 6 16,3-2 0-16,2-4 2 16,-1 3 0-16,10-2 6 15,-7 2-7-15,1 0 1 16,2 0 0-16,3-3-2 16,1 4 3-16,3-1-1 15,-4-3 0-15,2 3-1 16,-1-3-1-16,-4 2 2 0,4 0 0 15,-4 4 2-15,5 0-2 16,-2 0-3-16,2 4 1 16,4 6-12-16,-9 4-15 15,5 1-35-15,-10 7-107 16,-2 6-401-16</inkml:trace>
  <inkml:trace contextRef="#ctx0" brushRef="#br0" timeOffset="29785.62">17627 10109 653 0,'0'0'156'0,"0"0"-145"16,0 0 1-16,0 0 36 16,0 0 48-16,0 0-12 15,0 0-30-15,-5-40 30 0,5 37-7 16,0 3-1 0,0 0-8-16,-2-2-12 0,2 2-14 15,0 0-8-15,0 0-13 16,0 0 11-16,0 0-17 15,0 0 1-15,0 0 3 16,0 0-12-16,0 0 2 16,0 0-9-16,2 11 1 15,12 6 3-15,-2 2-4 16,4 5 0-16,-3-2 0 16,6 3 5-16,-8 3-4 15,-1 4 2-15,-5 4 1 16,2 3 11-16,-4-2-6 15,-1 3-7-15,-2-4 11 16,0 1-11-16,0-1 1 0,0 1-1 16,0 1 1-16,-2 1 4 15,-8-3-6-15,0-2 2 16,-4-3 1-16,4-5-4 16,-1-10 0-16,3 4-1 15,3-6-3-15,-2-5 4 16,1-3-26-16,-2-4-11 15,-4-2-26-15,-7 0-85 16,-7-14-271-16</inkml:trace>
  <inkml:trace contextRef="#ctx0" brushRef="#br0" timeOffset="30826.32">11753 10109 644 0,'0'0'370'0,"0"0"-357"16,0 0 23-16,0 0 116 15,0 0-46-15,0 0-19 16,0 0-27-16,-5 0-19 15,0 0 8-15,0 0-22 16,-9 2-7-16,-1 12-7 16,-1 6-9-16,-5 9 4 15,1 1-2-15,-4 10-4 16,3 5 15-16,2 3-12 16,3 3 4-16,4 3 6 15,2 3-8-15,10 4 5 16,0 4-5-16,0 0-7 15,2-5 4-15,12-7-4 16,1-5 0-16,1-9 0 16,9-7-12-16,5-4-11 0,6-11-34 15,3-9-122-15,-8-5-310 16</inkml:trace>
  <inkml:trace contextRef="#ctx0" brushRef="#br0" timeOffset="43668.17">20590 10893 133 0,'0'0'146'16,"0"0"-44"-16,0 0 26 0,0 0-4 15,0 0 2-15,0 0-42 16,0 0-41-16,0 0-19 15,-10-14 9-15,10 14-5 16,0 0 29-16,0 0-4 16,0 0-18-16,0 0-4 15,0 0 7-15,0 0 17 16,0 0-9-16,0 0-10 16,0 0 10-16,0 0-22 15,0 0 1-15,0 0 4 16,0 0-23-16,0 0 0 15,0 0-4-15,0 0 2 16,0 0 3-16,0 0-7 0,0 0 1 16,-2 0 7-16,-1 14-7 15,3 3 9-15,-2 1-10 16,2-4 5-16,0-1-5 16,0-1 0-16,0-1 0 15,0-2 0-15,0-1-1 16,0-2 1-16,0-4 0 15,0 2 3-15,0-2-8 16,2-2 5-16,3 2-7 16,0 2 5-16,4 2-12 15,1-6 8-15,6 2 0 16,-1-2 5-16,4 3 0 0,3-3 1 16,8 0 0-16,-1 0-3 15,2 0 6-15,5 0-3 16,4-5 0-16,5-5 5 15,-4 8-9-15,4-4 4 16,-1 4 0-16,-2-2 0 16,3-1 5-16,-4 2-5 15,4-3 0-15,-1 4 2 16,0-4 1-16,-1 3-3 16,0 0 0-16,0 3 9 15,-5 0-9-15,1 0 4 16,1 0-1-16,5 0-2 15,-9 3 8-15,9 0-7 0,1 0 0 16,6-3-1 0,1 0 2-16,2 0-3 0,-3 0 0 15,-5 0 3-15,-4 0-5 16,-2 3 2-16,-1-3 0 16,1 2 3-16,5-2 0 15,-1 0 0-15,0 0-3 16,-4 4 1-16,1-4 2 15,-3 2-3-15,3-2 0 16,1 0-1-16,-2 0 4 16,0 0-3-16,1 0 0 15,-3 0 2-15,1 0-2 0,0 0 0 16,-3 0 0 0,-2 0-1-16,1 0 3 0,4 0-2 15,-4 0 0-15,9 0 2 16,-1 3-3-16,-2-3 1 15,8 0 0-15,-5 3-2 16,1-3 0-16,-1 2 2 16,-4-2 0-16,4 4 2 15,-4-4-3-15,4 0 1 16,-5 0 0-16,1 0-3 16,-5 0 5-16,-1 0-2 15,-4 0 0-15,0 0 2 16,3 0-4-16,-3 0 2 15,2 0 0-15,-2 0-2 16,-4 0 6-16,6 0-4 0,-7 0 0 16,0 0 0-16,0 0 0 15,-2 0 0-15,-2 0 0 16,2-4-2-16,0 4 4 16,2-2-2-16,0-1 0 15,5 0 1-15,-5 1-2 16,3-2 1-16,-3 2 0 15,3 2-3-15,-4 0 3 16,-3 0 0-16,-3 0 0 16,-4 0 0-16,6 0-4 15,3 0 4-15,-1 6 0 16,1-6 4-16,0 2-3 0,-7-2-1 16,2 0 0-16,-5 0 0 15,-2 0-3-15,-2 0 3 16,-1 0 0-16,-4 0-3 15,0 0 4-15,2 0-1 16,2 0 0-16,1 0 2 16,-1 0-4-16,-8 0 2 15,8 0 0-15,-7 0-2 16,1 0 4-16,-1 0-2 16,-2-2 0-16,0 2 3 15,0 0 1-15,0-6-4 16,0 3 2-16,5-6 4 15,-2 4-2-15,-1-1-3 16,2-2-1-16,-3 2 2 16,-1 0 9-16,0-2-9 0,0 2-1 15,0 0 3-15,0-2-2 16,5 2-2-16,-5-2 0 16,4 0-2-16,1-1-1 15,-5 1-6-15,2-1-1 16,1 6 1-16,-1-3-17 15,-2 4 3-15,0 0-44 16,0 2-126-16,-17 0-752 16</inkml:trace>
  <inkml:trace contextRef="#ctx0" brushRef="#br0" timeOffset="49374.06">21129 11011 978 0,'0'0'8'0,"0"0"36"15,0 0 87-15,0 0-37 16,0 0-33-16,0 0 0 0,0 0 12 15,2 91-18-15,-2-65-19 16,0-1 3-16,0 9-17 16,0 0-10-16,0-1-10 15,0 5 2-15,-2-8-3 16,-6 1-1-16,3-9-5 16,-2-4-12-16,3-4-66 15,3-11-122-15,-3-3-528 16</inkml:trace>
  <inkml:trace contextRef="#ctx0" brushRef="#br0" timeOffset="49830.46">21024 11026 1201 0,'0'0'20'15,"0"0"86"-15,0 0 23 16,0 0-66-16,0 0-42 15,0 0-21-15,-5-11 8 0,14-1-2 16,1-2 2-16,6-6-1 16,-1 3-6-16,4-3 7 15,-3 4-8-15,-4-1 0 16,1 3 12-16,-6 5-5 16,2 1 9-16,-6 5 5 15,-1 3-12-15,-2 0 11 16,4 0-10-16,-3 3-6 15,8 8 13-15,1 6-2 16,-3-1-1-16,2 2-12 16,-2-4 3-16,3-3-10 15,-1-5-28-15,6-3-84 16,-5-3-153-16</inkml:trace>
  <inkml:trace contextRef="#ctx0" brushRef="#br0" timeOffset="52395.9">18930 13137 1114 0,'0'0'12'0,"0"0"6"15,0 0 97-15,0 0-48 16,0 0-47-16,0 0 17 15,0 0-3-15,12-3 1 16,3-8-5-16,4-1-16 16,7-2-5-16,5-2 8 15,3-7-13-15,3 1 3 16,2-4-7-16,6 0 4 16,2 1-2-16,-3 3-2 15,1 4 0-15,-4 4 5 16,-4 6 0-16,-3 2 1 15,6 1 2-15,-8 5-6 0,6 0 2 16,-1 0-4-16,-1 0 0 16,0 5 0-16,-2 9 3 15,1-2-3-15,-8 2 4 16,-3 2-2-16,-3-4 16 16,-5 5-10-16,-1-3 1 15,-1-6-3-15,-4 4-4 16,-1-6 0-16,-2-4-2 15,-4 2-3-15,-3-4 2 16,0 0-16-16,0 0 6 16,0 0-5-16,0 0-20 15,0-10 9-15,0-4 23 16,0 0 7-16,-3-3-3 0,-4-3 0 16,2 6 1-16,0-5 3 15,-1 5-4-15,-2 0 11 16,8 0 4-16,-5 6-2 15,1 4 22-15,4 2-7 16,0 2-2-16,0 0-1 16,0 0-22-16,0 0-3 15,0 6-9-15,17 4 9 16,1 4 1-16,7 1-1 16,0-1 0-16,9 2-1 15,-6-2 1-15,1-2-4 16,-5 5 0-16,-9-6-10 0,-2 4 13 15,-5-5-7 1,-8 2 8-16,0 0 5 0,0-2 11 16,0 5 8-16,-15-1-3 15,-4 0-8-15,1-3 10 16,-1 0-9-16,6-3-4 16,2-2-5-16,1-2-5 15,5-4-5-15,-2 0-19 16,4 0-45-16,1-6-59 15,2-2-379-15</inkml:trace>
  <inkml:trace contextRef="#ctx0" brushRef="#br0" timeOffset="70507.35">19784 16416 761 0,'0'0'3'0,"0"0"59"15,0 0 112-15,0 0-121 16,0 0-32-16,0 0-16 16,0 0 0-16,16 0 36 0,-10 0 2 15,3 0-17 1,-2 0 11-16,2 0-6 0,-4 0 5 15,5 0-3-15,-1 0-23 16,-2 0 18-16,1 0-10 16,-1 0 7-16,7 0-1 15,-4 0-7-15,1 0 4 16,4 0 1-16,4 0-3 16,-2 6 4-16,2-3-16 15,2 3-2-15,0-4 3 16,4 1-8-16,-1-3 7 15,6 3-6-15,-8-1 3 16,6-2-3-16,-1 4-1 16,4-2 0-16,2-2 1 15,-2 6 2-15,0-4-3 0,3 2 0 16,3-2 3 0,-3 4-3-16,2-3 0 0,11 0 0 15,-2-1-3-15,-1-2 4 16,3 4-1-16,-8-2 0 15,1 4 0-15,-4 0-3 16,-5 2 3-16,4 3 0 16,1 1-1-16,-2-2 1 15,6 2 0-15,-2-4 0 16,0-2 3-16,0 0-5 16,-4-6 2-16,2 0 0 15,-1 0-1-15,-4 0-2 16,5 0 3-16,-3 0 0 0,-1-8-6 15,3-4 3-15,-4 6 1 16,0-4-1-16,-2 0 2 16,0 0-10-16,-3-2 10 15,0 1-3-15,-5-1 0 16,-1 4 1-16,-1 0 3 16,-5 2 0-16,-2 0 0 15,-3 0 2-15,-4 1-2 16,0 0 0-16,0-4 2 15,1-2-2-15,-1-6 0 16,5-3 0-16,-5-2 1 16,0-4 3-16,1 1-4 15,-6-3 0-15,0 2 4 16,3-2 1-16,-3-1-2 0,0 1-3 16,0 0 6-16,0-3-2 15,0 3-3-15,2-3-1 16,-2-1 3-16,0 4 2 15,3-3-5-15,-3 1 3 16,0 4 9-16,0-2-12 16,0 5 14-16,0 1 4 15,0 2-17-15,0-3 14 16,0 3-12-16,0-2-2 16,0 2 1-16,0 1-1 15,0 1-1-15,0 2 0 16,0-2 4-16,0 4-6 0,0 0 2 15,0 3 0-15,0 3-1 16,0 2 1-16,0 0 0 16,0 4 0-16,0 2 4 15,0-4-5-15,0 4 1 16,0 0 0-16,0 0 12 16,-3 0-2-16,3 0 7 15,-5 0-17-15,3 6 7 16,-3 3-1-16,-1 2-6 15,-7 6 1-15,4 3-3 16,2 2 5-16,-1 1-3 16,1 2 0-16,-2-2 2 15,4-3-1-15,0-6-1 0,3-3-3 16,-1-5 3 0,3-3-11-16,0-3 9 0,0 0-3 15,0 0-9-15,0 0 6 16,0-12-20-16,0-8 13 15,0-5 11-15,0-3-14 16,0-3 14-16,0 0 3 16,0 3-5-16,0 3 4 15,0-1 2-15,-2 6 0 16,2 3-1-16,0-3 4 16,0 6-3-16,0 2 0 15,0 2 3-15,0 4-2 0,0 0-1 16,0 4 2-16,0 2 10 15,0 0-11-15,0 0 12 16,0 0-2-16,0 0-9 16,2 0 2-16,6 5 0 15,-1 6 2-15,7 7 16 16,-4 1-19-16,1 1 9 16,-1 6 7-16,4-4-14 15,-4 0 13-15,-3 4-12 16,1-7-3-16,-1-1 3 15,2-2-2-15,-2 2-4 16,-2-7 0-16,0 0 4 16,-1-6-3-16,-4 1-1 0,0-6 0 15,0 3-2-15,0-3-1 16,5 0-4-16,-5 0-8 16,0 0-15-16,0-5-9 15,0-10-32-15,0 4-143 16,0-3-483-16</inkml:trace>
  <inkml:trace contextRef="#ctx0" brushRef="#br0" timeOffset="72154.28">19471 13623 685 0,'0'0'199'0,"0"0"-199"16,0 0 0-16,0 0-10 15,0 0 10-15,0 0 0 16,1-35-6-16,3 27 4 16,-4 0 2-16,0-4 6 15,0 6 14-15,0 0 10 16,-5 4 45-16,-1 2 15 16,-7 0 14-16,7 0-12 15,1 2-24-15,0 8-49 16,0 4 4-16,1 0 6 15,4 3-27-15,0-1-1 16,4-2-1-16,8-2-17 16,2-4 9-16,5-8-32 0,1 0-4 15,1-6-2-15,0-14 14 16,-6 1-5-16,-6-3 18 16,-7 4 19-16,-2 2 7 15,-2 4 30-15,-12 4 10 16,-7 2 11-16,8 6 15 15,-3 0-24-15,6 0-5 16,-1 8-26-16,5 6 8 16,2 4-22-16,4-4-3 15,0-3-2-15,0-2-4 16,9-4-23-16,1-2-11 16,2-3 9-16,-2 0 22 0,-1 0-29 15,-7 0 29-15,-2 0 5 16,0 0-11-16,0 0-70 15,-11 9-341-15</inkml:trace>
  <inkml:trace contextRef="#ctx0" brushRef="#br0" timeOffset="90446.59">19336 14573 695 0,'0'0'251'16,"0"0"-181"-16,0 0 24 16,0 0-25-16,0 0-41 15,0 0 3-15,0 0-20 16,0 0-5-16,0-3-6 15,0 3 0-15,0 0 9 16,0 0-9-16,0 0 19 16,0 0 14-16,0 0-8 15,0 0 6-15,0 0-9 16,0 0-4-16,0 0-5 0,0 0-12 16,0 0 9-16,0 0 4 15,0 0-2 1,0 0 12-16,0 0-8 0,-2 0-2 15,2 0 4-15,-5 0-12 16,-3 0 5-16,1 3-9 16,-2 12 2-16,-1 1-5 15,5 2 1-15,1 7 0 16,4-3-3-16,0-2-2 16,9-6-1-16,10-6-23 15,1-4-6-15,3-4 1 16,1-4 5-16,-3-12 2 15,-2-7 1-15,-4 1-16 0,-5-6 19 16,-4 2 17 0,-6 0 6-16,0 4 2 0,0 5-2 15,-14 3 4-15,3 6 12 16,-4 4 11-16,-1 4 5 16,4 0-4-16,-5 10 5 15,10 9-14-15,-3 6-19 16,7 4 0-16,3-1 0 15,0-3 0-15,3-2-1 16,7-10-7-16,6-3-13 16,-2-10-6-16,-2 0-10 15,1-6 8-15,-1-14 0 16,-3-3-8-16,-2-3 33 16,-7 7 4-16,0 2 8 0,0 6 22 15,-5-1 4-15,-7 10 9 16,-2 2-4-16,4 0-13 15,-1 0 4-15,4 14-14 16,-1 3-15-16,8 5 2 16,0 1-3-16,0 0-5 15,0-6 4-15,8-7-24 16,-1-4 2-16,2-2-13 16,-4-4-1-16,0 0 26 15,-3-4-14-15,-2-7 25 16,0 0 8-16,0 0 17 15,0-1 21-15,-5 6-5 16,0 1-5-16,-1 2-5 16,1 3-14-16,5 0-6 0,0 0 2 15,0 0-12-15,0 0 6 16,0 0-7-16,0 0 2 16,0 0-6-16,0 0 4 15,0 0-4-15,0 0 3 16,0 0 0-16,0 0 1 15,0 0 1-15,0 0 2 16,0 0 8-16,0 0-11 16,0 0 2-16,0 0 2 15,0 0-4-15,0 0 0 16,0 0 0-16,0 0 2 0,0 0-3 16,0 0 1-16,0 0 0 15,0 0-1-15,0 0 2 16,0 0-1-16,0 0 0 15,0 0-5-15,0 0 1 16,0 0-25-16,0 3-40 16,0 2-40-16,0 7-172 15,0-4-766-15</inkml:trace>
  <inkml:trace contextRef="#ctx0" brushRef="#br0" timeOffset="92493.71">16397 13032 731 0,'0'0'230'16,"0"0"-211"-16,0 0 45 16,0 0 64-16,0 0-87 15,0 0-33-15,-24-34 1 16,9 20 8-16,4-3 6 15,-4-3 12-15,-1 1-26 16,3-6 15-16,-3 0-22 16,6-5-1-16,-9 3 7 0,-3 4-8 15,-8 0 7-15,-6 1 2 16,-4 0-8-16,-1-1 21 16,-7 1 10-16,-4 2-21 15,-3-3-1-15,-2-3-10 16,-8 2 1-16,-4-2 0 15,-4 0-1-15,-6 3 0 16,-9 1 1-16,-1 2-1 16,-2 1 6-16,-2-1-2 15,-6 4-2-15,1 0 14 16,-7 2-12-16,-2 1 1 16,-5 1 3-16,-7 1-7 0,6 0 10 15,-13 3-11-15,4-4 0 16,-2 0-2-16,1 4 4 15,6-3-2-15,-3 0 0 16,4 2 3-16,-4 1 10 16,1 2 3-16,-5 6-10 15,-4 0 1-15,1 0-7 16,-2 0 0-16,1 3 0 16,13 2 1-16,3 4-1 15,2 0 0-15,6 2 3 16,-6 3 9-16,8 6-9 15,-3 2 4-15,4 7-7 16,1 1 5-16,-2 4-4 0,6 3-1 16,9-1 0-16,3 4 0 15,12 3 2-15,1-1 1 16,0 1 3-16,11 7-3 16,-2 7 7-16,2 4-10 15,1 8 0-15,8-2 1 16,1-2-1-16,3-1 0 15,11 1-1-15,1 1 3 16,10-1 0-16,1 0-2 16,11 2 0-16,5 4-1 15,3-1 1-15,5 1 0 16,10 0-2-16,14-6 3 0,7-3-4 16,10-1 3-16,9-2 0 15,7 4-4-15,7-7 4 16,3 3 0-16,2 1 0 15,2-3 2-15,5 2-2 16,1 0 0-16,4-3-4 16,9 1 4-16,3-3-7 15,12-1 6-15,0-5-1 16,3-3-8-16,3-2 10 16,-1-3-9-16,5-10 8 15,-1 1-2-15,1-5 3 16,2-6 0-16,2-4 0 15,4-2 1-15,2-3-2 16,-2 1 1-16,4 0 0 16,-6-4-4-16,-1-2 3 0,1-1 0 15,-4-5 1-15,5 0 0 16,-1 0-4-16,-1 0 4 16,6 0 0-16,-3-5 0 15,9-1 0-15,-3-6 0 16,-1 1 0-16,-2-3-3 15,-1-8 1-15,-2-4 1 16,-8-2 1-16,-3 0-4 16,0-1 7-16,-7 3-3 15,-3 4 0-15,-11-3 1 16,-7 3-4-16,-1-7 3 16,-4-2-1-16,-6-6-1 0,-3-5-7 15,-4-5 7-15,-11-4 2 16,-9-6 0-16,-9 3 1 15,-13 3-1-15,-9-3 0 16,-11 7 6-16,-4-4-5 16,0-11 2-16,-11-3-2 15,-8-3 3-15,4 1 1 16,-9 2-5-16,1 0 4 16,1 0 9-16,0 3-3 15,-3-3-4-15,0 3-2 16,-5 3-1-16,-1 0 3 15,0 2-5-15,0 1-1 16,-3 5 3-16,5 3-3 0,-2 5 0 16,0 3 0-1,1 10 3-15,-1-1-3 0,7 5 0 16,-2 6-6-16,0 1-13 16,6 1-46-16,4-1-62 15,1 8-222-15</inkml:trace>
  <inkml:trace contextRef="#ctx0" brushRef="#br0" timeOffset="95498.83">21924 10961 602 0,'0'0'7'15,"0"0"74"-15,0 0 65 16,0 0-62-16,0 0-33 16,0 0-27-16,0 0-8 15,-11 0 24-15,11 0 6 16,0 0 40-16,0 0 0 16,0 0-17-16,0 0 4 15,0 0-30-15,0 0-22 16,0 0-3-16,0 0-18 0,0 0 4 15,0 0 9 1,9 0-7-16,6 0 18 0,3 0-13 16,6 0-7-16,1 3 7 15,5 0-10-15,6 2-1 16,5-2 0-16,8 0 5 16,2 0-11-16,4-3 2 15,2 0-13-15,7 0 15 16,-6 0-6-16,3-3 8 15,-8 3-2-15,2-3 4 16,-6 3 0-16,0-3-2 16,-4 3 0-16,0-5 1 15,-5 2 1-15,-2 0-2 16,-4 0 0-16,-3 3 3 0,-2-3 0 16,-5 3-3-1,-1 0 0-15,-2 0 6 0,-3 0-4 16,-2 0 0-16,-1 0 2 15,1 0 0-15,-2 0 1 16,-7 0-5-16,1 0 0 16,-6 0 0-16,1 0 1 15,-3 0-1-15,6 0 0 16,-6 0-4-16,0 0-4 16,0 0-52-16,0 3-47 15,-14 6-105-15,-7 5-615 16</inkml:trace>
  <inkml:trace contextRef="#ctx0" brushRef="#br0" timeOffset="100849.5">22692 13069 324 0,'0'0'233'15,"0"0"-169"-15,0 0 109 0,0 0 0 16,0 0-47-16,0 0-30 15,0 0-21-15,0-31-43 16,-2 19 6-16,-7 2 3 16,4-4-25-16,-3-4-2 15,-4 5-5-15,-4-5-6 16,-5 2 4-16,-8-2-6 16,-10 7-1-16,-6 3 0 15,-7-1 0-15,-10 6 6 16,-12 3-6-16,-7 0 0 15,-5 6 2-15,-4 3 1 16,-1 5 5-16,-5-3-7 0,-1 4 5 16,6-1-5-16,1 0-1 15,8 2 3-15,1 4 4 16,0 3-6-16,1 2 10 16,3 9-1-16,3 2-8 15,3 10 6-15,1 5-8 16,8 5 0-16,6 3 2 15,6 4 0-15,13 4-2 16,2 6 4-16,11 4-3 16,7 2 11-16,6 5-12 15,8 4 4-15,3 5 2 0,5 0-5 16,14-2-1 0,7 2 0-16,5-6 2 0,5 4-7 15,12-7 5-15,4-2 0 16,10-3-3-16,9-6 3 15,8-2 0-15,7-7 0 16,5-7-5-16,14-9 3 16,2-9-2-16,9-1 3 15,1-10-4-15,0-6 5 16,-2-3 0-16,-4-5 0 16,-8-2 0-16,-1-12-5 15,3 0 5-15,-5-20-23 16,1-16 11-16,1-17-2 15,-1-10 14-15,1-10-4 0,-2-12 10 16,-14-2-4-16,-10-10-1 16,-24 4-1-16,-23-6 18 15,-19-2-16-15,-10-6 7 16,-15-9 8-16,-20-5-8 16,-6-3 6-16,-9 5-13 15,-2 10 0-15,-3 18 5 16,3 12 1-16,-3 22 10 15,-5 9-3-15,3 12-7 16,-8 5-1-16,-4 5-7 16,2 6 0-16,1 6-2 15,6 3-6-15,8 3-15 16,7 2-40-16,9 6-63 0,12-2-302 16</inkml:trace>
  <inkml:trace contextRef="#ctx0" brushRef="#br0" timeOffset="102433.33">14887 13647 1551 0,'0'0'17'16,"0"0"-17"-16,0 0-121 16,0 0-53-16</inkml:trace>
  <inkml:trace contextRef="#ctx0" brushRef="#br0" timeOffset="110527.62">29284 8164 757 0,'0'0'261'0,"0"0"-216"16,0 0 136-16,0 0-37 15,0 0-70-15,0 0-24 16,0 0-24-16,0 0 2 16,0 0 6-16,0 0-8 15,0 0 3-15,0 0-3 16,0 0-16-16,0 0-3 15,0 0-7-15,0 0-3 16,9 0 3-16,5 3-24 0,3 0 19 16,9-3 5-1,3 3 0-15,2-3 5 0,0 0-5 16,-3 0-4-16,-8 0 4 16,-4 0-8-16,-4 0-1 15,-4 0-11-15,-6 0-23 16,-2 0-35-16,0 2-85 15,-7 6-223-15</inkml:trace>
  <inkml:trace contextRef="#ctx0" brushRef="#br0" timeOffset="110975.48">29222 9214 1147 0,'0'0'44'16,"0"0"-37"-16,0 0 86 16,117 5-22-16,-68 1-58 15,-1 2-12-15,2-2-1 0,0 2-28 16,-6-8-100 0,-4 4-289-16</inkml:trace>
  <inkml:trace contextRef="#ctx0" brushRef="#br0" timeOffset="112009.44">30733 10224 214 0,'0'0'849'16,"0"0"-833"-16,0 0 21 0,0 0 128 15,0 0-119-15,0 0-35 16,2 0 7-16,1 0-3 16,-1 0 1-16,1 0 10 15,2 0-12-15,2 0 6 16,2 0-14-16,1 0-4 16,6 4 4-16,-1-2-5 15,6 0-1-15,1-2 0 16,1 4 2-16,-3-4-2 15,5 2 0-15,-5-2 0 16,1 0 0-16,-6 4 0 0,-1-4 0 16,0 0 0-16,-2 0 3 15,2 0-2-15,-2 0-1 16,-2 0-6-16,-1 0 6 16,-2 0-13-16,0 0-7 15,-6 0-34-15,-1 2-154 16,0 1-322-16</inkml:trace>
  <inkml:trace contextRef="#ctx0" brushRef="#br0" timeOffset="187645.01">28814 13568 1193 0,'0'0'59'0,"0"0"-48"16,0 0 56-16,0 0 19 16,0 0-51-16,0 0-18 15,-86 40 1-15,75-15 6 16,1 4-7-16,5 5-2 16,3-6-7-16,2 3-5 15,0-11 1-15,5-4-4 16,11-2-7-16,5-8 7 15,3-2-6-15,-4-4-1 16,1 0-6-16,1-10-4 16,1-9 13-16,-6-1-7 0,-7-6 11 15,-4 2 2-15,-6 1 0 16,0 1 3-16,-6 2-1 16,-11 2-1-16,-2 8 11 15,-5 4-4-15,3 6 14 16,-1 0 6-16,3 6-16 15,0 10 3-15,7 10-8 16,3 2-9-16,4 5 6 16,5 1-6-16,0 3 0 15,14-5-2-15,7-4-9 16,3-3 4-16,2-9-14 16,0-4-12-16,3-8 15 15,-3-4-9-15,-6 0 1 0,-4-12 19 16,-8-2-1-1,-6-3 8-15,-2-3 5 0,0 3 9 16,-2-2 22-16,-11 1-20 16,-3 7 17-16,-3 2 0 15,2 7-10-15,-2 2-5 16,0 0 1-16,4 2-11 16,4 12 5-16,6 6-12 15,5 0 0-15,0 3-1 16,4-1-4-16,11-4-5 15,6-8-11-15,-1-4-9 16,5-6 14-16,-3 0-13 16,-3-2 5-16,-5-12 14 15,-9-1-5-15,-5-2 11 0,0 0 3 16,0 3 2-16,-16 2 30 16,-1 8-7-16,0 0 6 15,-4 4-4-15,6 0-4 16,-3 6-7-16,8 11-9 15,0 3-4-15,8 5 2 16,2-2-5-16,0-1-2 16,7-2-2-16,8-6-15 15,8-5-2-15,-6-9 0 16,4 0 0-16,-2 0 6 16,-6-17-6-16,-2 0 11 15,-9-2 9-15,-2 1 2 16,0 1 7-16,-2 3 16 15,-14 6-7-15,3-1 19 16,-3 6-17-16,1 3 1 0,1 0 2 16,2 0-14-16,6 12 2 15,3 5-10-15,3-1 0 16,0 4-5-16,0-6-2 16,14-2-13-16,3-10-3 15,7-2-11-15,0 0 10 16,-1-14 1-16,-8-6-7 15,-4 0 20-15,-8 1 7 16,-3-1 3-16,0 6 21 16,-14 2-6-16,-3 4 12 15,-4 6-3-15,2 2 4 16,0 0 2-16,4 0-20 0,5 8-5 16,3 4-2-16,3-2-3 15,4 5 0-15,0-4-7 16,11-2-15-16,9-4 5 15,-1-5-20-15,2 0-13 16,-2 0-3-16,-7 0 1 16,-4 0 9-16,-8-3 43 15,0 1 2-15,0 2 69 16,-5 0-29-16,-14 0-22 16,-1 0-12-16,-4 5-8 15,-7 10-15-15,0 9-48 16,0 2-65-16,-9 5-299 15</inkml:trace>
  <inkml:trace contextRef="#ctx0" brushRef="#br0" timeOffset="-192158.87">6556 10829 708 0,'0'0'305'0,"0"0"-305"16,0 0 110-16,0 0 80 15,0 0-89-15,0 0-47 16,0 0-18-16,0 0 14 16,-8-6-16-16,8 6 1 15,0 0-6-15,0 0-19 16,0 0-1-16,0 0-9 15,0 0 4-15,0 0-8 16,10 0 2-16,11 0 2 16,8 0 0-16,7 0 1 0,4 0-1 15,4 0 0-15,-2 0 3 16,-3 0-3-16,-8 0 0 16,-6 0 0-16,-10 0-3 15,-5 0 4-15,-8 0-1 16,-2 0 3-16,0 0-2 15,0 0 10-15,0 0 9 16,-17-4 11-16,-4-4-12 16,-13 0-17-16,-2-3 0 15,-4-1-1-15,-5 1 2 16,6 2-4-16,8 1 1 16,0 2 0-16,15 4 6 15,2 2-5-15,9-4 1 0,3 4-2 16,2 0-1-1,0 0 0-15,0 0-8 0,7 0-10 16,12 0 10-16,16 0-1 16,1 0 4-16,5 0 4 15,-1 0-8-15,5 0 7 16,-14 0-2-16,0 0 2 16,-11 0-1-16,-9 0 2 15,-6 0 2-15,-2 0-2 16,-3 0 4-16,0 0 5 15,0 0 4-15,-5 0 10 16,-10 0 10-16,-15 0-24 0,-6 0-4 16,-4 0 5-16,-1 4-7 15,2-4 5-15,8 2-2 16,6 2-1-16,5-4 8 16,15 0-10-16,5 0 1 15,0 0-2-15,0 0-10 16,0 2 3-16,20-2-15 15,11 0 8-15,14 0 12 16,5 0-12-16,5 0 7 16,-5-6 1-16,-9-2-6 15,-6 0 3-15,-13 4 2 16,-6 2 3-16,-11 2 2 16,-2 0 2-16,-3 0 0 0,0 0 8 15,-5 0 6-15,-15 0 20 16,-15 6-29-16,-5 2 2 15,-1 0 1-15,-9 4-7 16,4-6 4-16,1-1 0 16,9 0-5-16,12-1 8 15,8-2-2-15,11-2-6 16,5 0 0-16,0 0-1 16,0 0-6-16,10 6-5 15,9-3-11-15,12 0 23 16,9-3-14-16,1 0 2 15,4 0 3-15,-9 0-10 16,-1 0-4-16,-13-3-8 16,-8 0-6-16,-9 0-12 0,-5 0-44 15,-5 1-58-15,-19-7-155 16</inkml:trace>
  <inkml:trace contextRef="#ctx0" brushRef="#br0" timeOffset="-184890.48">8983 9852 904 0,'0'0'82'0,"0"0"-59"15,0 0 150-15,0 0-51 16,0 0-59-16,0 0-32 0,0 0-3 16,0-40 19-16,-5 40-1 15,5 0-6-15,0 0-15 16,0 0-8-16,0 0 4 16,0 0-12-16,0 6-4 15,0 14 1-15,0 8-4 16,0 8 7-16,0 1-6 15,-5-3-1-15,5-3 0 16,0 1-2-16,-3-8 0 16,3-4-2-16,0-5-5 15,0-4-13-15,0-2-29 16,0-7-66-16,0 0-88 16,0-2-204-16</inkml:trace>
  <inkml:trace contextRef="#ctx0" brushRef="#br0" timeOffset="-184573.79">8797 9785 1176 0,'0'0'88'0,"0"0"-55"0,0 0-32 16,0 0 102 0,0 0-75-16,0 0-12 0,50-6 13 15,-14 0-15-15,8 2 6 16,-7-4-17-16,3 6-1 16,-4-4-2-16,-1-2-2 15,-4 5-10-15,-7 0-19 16,-9 3-24-16,-4 0-60 15,-8 0-42-15,-3 3-64 16,-14 8-355-16</inkml:trace>
  <inkml:trace contextRef="#ctx0" brushRef="#br0" timeOffset="-184340.1">8821 10083 965 0,'0'0'184'0,"0"0"-180"16,0 0 82-16,0 0 22 15,0 0-55-15,0 0-26 16,61 48-8-16,-30-44-2 16,5-4-13-16,-7 0 1 15,6 0-5-15,-8 0-20 16,-3 0-21-16,2 0-100 15,-10 0-204-15</inkml:trace>
  <inkml:trace contextRef="#ctx0" brushRef="#br0" timeOffset="-183909.15">9256 10012 1281 0,'0'0'79'16,"0"0"-62"-16,0 0-3 15,0 0 28-15,0 0-23 16,0 0-2-16,22 40-10 16,-13-28 3-16,1-1-4 0,4 0-5 15,-2-5 1 1,1-1-2-16,3-2-15 0,0-3-14 15,2 0-24-15,0-11-7 16,-3-3 14-16,-4 5 18 16,-3 1 18-16,-8 6 10 15,5 2 50-15,-5 0 33 16,0 0-17-16,0 0-25 16,0 0-17-16,0 0-7 15,0 0-3-15,5 2-13 16,1 6 4-16,2 1-4 15,-1-1-1-15,3 1 0 16,1-6-23-16,4-3-48 16,4 0-60-16,0-9-87 0,2-17-476 15</inkml:trace>
  <inkml:trace contextRef="#ctx0" brushRef="#br0" timeOffset="-183711.02">9636 9787 1021 0,'0'0'169'0,"0"0"-169"16,0 0 118-16,0 0-23 16,0 0-39-16,0 0-34 15,0-28-22-15,0 50-13 16,4 12 13-16,-3 11 10 16,-1 1-10-16,0 1 0 15,0-7-3-15,0-7-21 0,0-7-32 16,0-6-54-16,4-12-78 15,-2-5-189-15</inkml:trace>
  <inkml:trace contextRef="#ctx0" brushRef="#br0" timeOffset="-183563.21">9586 9933 414 0,'0'0'753'15,"0"0"-713"-15,0 0 73 16,0 0-18-16,0 0-75 15,0 0-20-15,54 0-2 16,-23 0-17-16,5 0-104 0,-2 0-197 16</inkml:trace>
  <inkml:trace contextRef="#ctx0" brushRef="#br0" timeOffset="-183156.91">10203 9939 1053 0,'0'0'326'15,"0"0"-323"-15,0 0 22 16,0 0 47-16,0 0-34 15,95-14-20-15,-64 11-17 0,-2 0 2 16,0 3-6 0,-3 0-6-16,-5 0-34 0,-11 0-57 15,0 0-72-15,-10 0-136 16</inkml:trace>
  <inkml:trace contextRef="#ctx0" brushRef="#br0" timeOffset="-182966.56">10196 10001 78 0,'0'0'1131'16,"0"0"-1093"-16,0 0 67 15,0 0-13-15,0 0-57 16,0 0-28-16,16 11 8 16,13-11 9-16,4 0-23 15,-4 0-1-15,2 0-23 0,-7 0-71 16,2 0-75-16,-7-2-230 15</inkml:trace>
  <inkml:trace contextRef="#ctx0" brushRef="#br0" timeOffset="-182638.8">10475 9826 1208 0,'0'0'192'15,"0"0"-178"-15,0 0 41 16,0 0 0-16,0 0-43 0,0 0-5 16,55 38-4-1,-20-28-3-15,-4-1 0 0,-2 2-6 16,-3-3 3-16,-11 1-12 16,-4-1 14-16,-1 1 1 15,-10 2 8-15,0 3 25 16,0 0 14-16,-10 0 3 15,-1 1-6-15,-2-1-19 16,1 0-5-16,1-2-10 16,6-8-10-16,0 2 0 15,5-6-23-15,0 6-34 16,5-2-65-16,12-4-146 16,7 0-743-16</inkml:trace>
  <inkml:trace contextRef="#ctx0" brushRef="#br0" timeOffset="-182360.5">11004 9807 40 0,'0'0'1248'16,"0"0"-1243"-16,0 0 54 15,0 0 48-15,0 0-41 16,0 0-33-16,12 95-1 16,-12-58 3-16,0-3-20 0,0-3-9 15,0-3-6-15,0-10-7 16,0-4-23-16,0-6-36 16,0-8-70-16,0 0-145 15,0-14-775-15</inkml:trace>
  <inkml:trace contextRef="#ctx0" brushRef="#br0" timeOffset="-182150.34">10889 9728 1366 0,'0'0'82'0,"0"0"-56"15,0 0 43-15,0 0-19 0,0 0-31 16,0 0-15-16,70 0 5 15,-34-3-9-15,-1 3-5 16,1-3-1-16,-5 3-24 16,-5 0-29-16,-7 0-17 15,-9 0-72-15,-6 8-135 16,-4 4-529-16</inkml:trace>
  <inkml:trace contextRef="#ctx0" brushRef="#br0" timeOffset="-181955.93">10914 10056 1007 0,'0'0'11'0,"0"0"43"0,0 0 94 16,100 4-58-16,-72-4-54 15,1 0-21-15,-3 0-15 16,-5 0-9-16,-8 0-39 15,-2 0-107-15,-1 0-488 16</inkml:trace>
  <inkml:trace contextRef="#ctx0" brushRef="#br0" timeOffset="-181551.4">11304 9965 1267 0,'0'0'15'16,"0"0"26"-16,0 0 94 16,0 0-56-16,0 0-42 15,0 0-16-15,36 56 3 16,-31-45-2-16,0-3-12 16,0-2-10-16,-1-2 0 15,1-2 0-15,0-2-8 16,9 0-3-16,-2 0-6 15,2-2 7-15,-4-4-7 0,2-6 11 16,-3 4 4 0,1 0 4-16,0-1 0 0,-4 6 9 15,-1 0-2-15,-5 3 13 16,0 0 7-16,0 0-18 16,3 0 1-16,2 9 1 15,2 2 6-15,-2-6-13 16,4 5-6-16,1-10 0 15,1 0-26-15,4 0-18 16,6-10-15-16,0-12-67 16,3-3-117-16,5-9-371 15</inkml:trace>
  <inkml:trace contextRef="#ctx0" brushRef="#br0" timeOffset="-181316.49">11722 9696 886 0,'0'0'43'0,"0"0"147"0,0 0-5 15,0 0-67-15,0 0-35 16,0 0-22-16,11-50-11 16,-11 58-27-16,0 14-17 15,1 12 21-15,-1 9-1 16,0 8-21-16,0-6-4 16,0-2-1-16,0-7-5 15,6-7-8-15,-3-10-18 16,-3-2 1-16,5-11-40 0,-5-4-27 15,0-2-53 1,-5 0-191-16,0-8-579 0</inkml:trace>
  <inkml:trace contextRef="#ctx0" brushRef="#br0" timeOffset="-181191.62">11659 9849 1268 0,'0'0'122'0,"0"0"2"16,0 0-37-16,0 0-34 15,0 0-45-15,99-37-8 16,-64 32-66-16,-4-1-229 16</inkml:trace>
  <inkml:trace contextRef="#ctx0" brushRef="#br0" timeOffset="-180568.08">12375 9908 1411 0,'0'0'28'0,"0"0"-21"16,0 0 88-16,0 0-47 15,91 11-27-15,-65-11-18 16,4 0-3-16,-5 0-13 15,-4 0-27-15,-5 0-74 16,-13 0-121-16,-3 0-431 0</inkml:trace>
  <inkml:trace contextRef="#ctx0" brushRef="#br0" timeOffset="-180420.02">12384 9985 1004 0,'0'0'183'0,"0"0"-161"16,0 0 65-16,0 0-24 15,0 0-21-15,0 0-31 16,98-6-11-16,-64 0-15 16,3 4-37-16,-12-2-131 15,0 2-420-15</inkml:trace>
  <inkml:trace contextRef="#ctx0" brushRef="#br0" timeOffset="-180089.38">12720 9793 1276 0,'0'0'94'0,"0"0"-60"16,0 0 35-16,0 0-49 16,0 0-3-16,0 0-10 15,84 39-7-15,-63-27 1 16,5-4-1-16,-6 0-2 15,-4 4 2-15,-6-4 0 0,-6-2 0 16,1 2 5 0,-5 0 3-16,0 4 23 0,-11-4 10 15,-8 3-13-15,2-5 6 16,-7 2-8-16,10-2-14 16,-1-2-3-16,8-2-9 15,3-2-2-15,4 0-18 16,0 0-41-16,0 0-111 15,19 0-217-15</inkml:trace>
  <inkml:trace contextRef="#ctx0" brushRef="#br0" timeOffset="-179790.68">13274 9694 849 0,'0'0'283'0,"0"0"-228"16,0 0 109-16,0 0-47 16,0 0-71-16,0 0 0 15,0 99-3-15,0-57-13 16,0 3-4-16,-5-3-14 15,2-5-12-15,1-9 0 16,-1-8-1-16,3-9-18 0,0-5-25 16,-2-6-50-16,-3-3-66 15,1-17-237-15</inkml:trace>
  <inkml:trace contextRef="#ctx0" brushRef="#br0" timeOffset="-179587.86">13078 9626 1333 0,'0'0'43'15,"0"0"-24"-15,0 0 68 16,0 0-3-16,90 0-58 0,-49 0-19 16,0 3-2-1,-1-1-2-15,-1-2-6 0,-8 4-26 16,0 1-110-16,-15-2-165 15,-13 5-791-15</inkml:trace>
  <inkml:trace contextRef="#ctx0" brushRef="#br0" timeOffset="-179376.16">13154 9967 416 0,'0'0'502'15,"0"0"-496"-15,0 0 119 0,0 0 34 16,0 0-82 0,0 0-29-16,101 37-23 0,-80-37-16 15,3-5-9-15,-3-1-11 16,-2-2-56-16,1 4-146 16,-4-1-479-16</inkml:trace>
  <inkml:trace contextRef="#ctx0" brushRef="#br0" timeOffset="-178997.29">13543 9892 697 0,'0'0'69'0,"0"0"134"0,0 0 54 15,0 0-99-15,0 0-79 16,0 0-5-16,21 33-27 15,-18-21-9-15,4 2-25 16,-2-6-4-16,-1 0-9 16,3-2-1-16,-4-6 1 15,7 0-20-15,9 0-12 16,-1-6-32-16,2-8-46 16,-1-2-22-16,-3 1 8 15,-3 4 80-15,0 2 44 16,-5 4 6-16,-3 2 75 15,0 3 50-15,1 0-10 16,-1 0-53-16,0 6-18 0,0 5-16 16,4-3-13-1,-2 1-18-15,-2-4-3 0,3-1-11 16,3-4-46-16,-1 0-61 16,6-12-112-16,-1-11-335 15</inkml:trace>
  <inkml:trace contextRef="#ctx0" brushRef="#br0" timeOffset="-178760.18">13982 9587 855 0,'0'0'520'0,"0"0"-479"0,0 0 36 16,0 0 13-1,0 0-54-15,-5 73-21 0,0-23 14 16,-4 1-6-16,9 6-11 15,0-7-3-15,0-4-9 16,4-9-5-16,6-15-5 16,1-5-34-16,-3-14-36 15,-6-3-75-15,-2 0-156 16,0-17-569-16</inkml:trace>
  <inkml:trace contextRef="#ctx0" brushRef="#br0" timeOffset="-178634.19">13917 9753 1389 0,'0'0'72'0,"0"0"18"0,100-6-26 15,-49-2-47-15,5-3-17 16,4 2-20-16,-3 4-84 16,-2 1-181-16</inkml:trace>
  <inkml:trace contextRef="#ctx0" brushRef="#br0" timeOffset="-177249.02">9822 11311 1037 0,'0'0'110'0,"0"0"-52"16,0 0 94-16,0 0-46 0,0 0-37 16,0 0-17-16,5-6-12 15,-5 6-10-15,0 0-3 16,0 0-20-16,0 12-5 15,6 10 0-15,4 12-1 16,-5 8 11-16,4 3-4 16,-4-2-3-16,2-3 4 15,3-10-8-15,4 1 1 16,1-7-2-16,11-8 0 16,4-2 0-16,4-8-5 15,9-6 3-15,10 0 1 16,8-9 0-16,1-8-9 15,8-3 8-15,1 0-5 16,5 4 3-16,0-1 4 0,-1 9 0 16,-4-1-4-1,-9 9 3-15,3 0 1 0,-4 0-1 16,-1 0 1-16,0 5 0 16,-5-1 0-16,-8 1-8 15,-1-2 3-15,-6-3-5 16,-9 3 6-16,-2 0 3 15,-4-1 1-15,-5-2 0 16,-4 0 1-16,-6 0 0 16,6 0 4-16,-8 0-3 15,-3-2 0-15,0-4 7 16,-3-2-7-16,2-1 2 0,-3-6 3 16,5 5-5-1,-3-4 2-15,2-1-3 0,-5 1-1 16,2 0 2-16,1 6-1 15,-1 4 3-15,-2 4 11 16,0 0-4-16,0 0 0 16,0 0-7-16,0 0-3 15,0 0-1-15,0 0-2 16,0 0-2-16,0 0-16 16,0 0-32-16,0 0-110 15,0 0-384-15</inkml:trace>
  <inkml:trace contextRef="#ctx0" brushRef="#br0" timeOffset="-172360.47">24642 8873 1002 0,'0'0'170'0,"0"0"-67"16,0 0 3-16,0 0-27 16,-107 34-31-16,64-4-10 15,-14 7-4-15,-8 11-6 16,-1 5-10-16,-1 7 0 15,3 2-1-15,9 0-1 16,7 0-7-16,3-3-8 16,5-2 0-16,9-12-1 15,7-9 2-15,9-10-6 0,1-9 4 16,4-3-11-16,5-6 1 16,-1-4-17-16,5-4-30 15,-3 0-63-15,3-20-177 16</inkml:trace>
  <inkml:trace contextRef="#ctx0" brushRef="#br0" timeOffset="-172106.28">23874 9403 189 0,'0'0'1201'0,"0"0"-1191"15,0 0-3-15,-45 79 43 0,24-33 7 16,-3 7-19-16,3 1-6 15,1 1-4-15,6 0-11 16,7-5 3-16,7-10-16 16,0-9 0-16,5-11-8 15,17-4 2-15,11-10-6 16,10-6 7-16,12-6-9 16,9-22-12-16,-2-8-32 15,-7-3-88-15,-13-1-372 16</inkml:trace>
  <inkml:trace contextRef="#ctx0" brushRef="#br0" timeOffset="-163470.84">19279 10794 724 0,'0'0'392'0,"0"0"-361"16,0 0 70-16,0 0 21 15,0 0-20-15,0 0-36 16,0 0-26-16,0-5-3 15,0 5-4-15,0-3-8 16,0 3 5-16,0 0-15 16,0 0-10-16,0 0 9 15,0 0-6-15,0 0 1 16,0 14 0-16,0 17-9 0,0 6 13 16,0 3-11-16,0-4-1 15,0-5 0-15,0-9-1 16,0-4-5-16,0-10 3 15,0-2-11-15,0-6 7 16,2 0-16-16,3-8 1 16,4-21 13-16,1-5-7 15,-1-2 9-15,-2-4 2 16,-4 9 4-16,-1-1 1 16,-2 7-1-16,0 9 0 15,3 7 6-15,-3 6-5 16,0 3 11-16,0 0 5 0,0 3-14 15,0 17 0-15,0 5-3 16,0 6 0-16,0 0 6 16,0-8-6-16,-3-4 0 15,3-5 0-15,0-4 3 16,0-8-9-16,0-2 5 16,0 0-14-16,0 0 8 15,0-12-11-15,8-8 15 16,3-2 2-16,-4-3 1 15,1-3 0-15,-3 2 0 16,-3 1 0-16,-2 8-1 16,0 12 6-16,0 1-4 15,0 4 11-15,0 0-3 16,0 26-5-16,0 5-4 16,-7 11 0-16,-8 1 0 0,4-3-16 15,3-13-45-15,3-7-119 16,5-14-457-16</inkml:trace>
  <inkml:trace contextRef="#ctx0" brushRef="#br0" timeOffset="-143618.37">10596 11319 578 0,'0'0'269'16,"0"0"-250"-16,0 0 44 15,0 0 79-15,0 0-33 16,0 0-42-16,0-2-11 16,0 2-11-16,0 0 8 15,0 0-9-15,0 0-20 16,0 0 13-16,0 0-16 16,0 0-12-16,0 8-2 15,0 9-4-15,5 8-2 0,-5 1 0 16,0 5 4-1,0 3-2-15,0 2-1 0,0-5-1 16,0 3 8-16,0-8-8 16,0-3-1-16,-5-7 0 15,5-4 3-15,-5-6-3 16,5-4 0-16,0-2 0 16,0 0 7-16,-4 0-5 15,2 0 11-15,-1 0 19 16,-2 2-18-16,-2-2 9 15,-2 4-11-15,-3-2-4 16,-7-2 9-16,-5 3-16 16,-3-3 2-16,-8 3 4 15,1 3-7-15,-3-4 19 16,8 1-9-16,7 3-7 0,-2-3 8 16,5 2-11-16,-2-2 0 15,-1 3 0-15,-11-3-10 16,-5 3 6-16,-5-2-13 15,-9 0 12-15,-3 4 5 16,-5-4 0-16,-6 4 6 16,-1-2 1-16,-3 2-6 15,-1-3 11-15,4 1-12 16,-4-6 0-16,2 0 0 16,4 0 2-16,-2 0-2 15,3-3 4-15,2-5-2 16,5-10 7-16,2 4-7 0,0 4 0 15,10-8 0-15,-5 4-1 16,-2 3-1-16,6-1 0 16,-4 4 0-16,0 0-2 15,5 0 2-15,-1 2 0 16,-1 0-1-16,-3 4 1 16,0-4 0-16,-5 2 0 15,3 2 3-15,-3 2-5 16,-5 0 2-16,8 0 0 15,-6 0-3-15,-4 0 3 16,-9 0 0-16,6 0 0 16,-1 0 2-16,1 2-4 15,3-2 2-15,1 4 0 16,1-2-2-16,-5 2 3 16,3-2-1-16,-4 0 0 0,-3 4 3 15,4 0-5-15,-6 2 2 16,-1 2 0-16,-4-2-2 15,5-3 4-15,1 4-2 16,-1-7 0-16,-5 1 3 16,-5 3-3-16,6 0 0 15,-1-1 0-15,5 1-6 16,-5 5 5-16,1-3 1 16,-1 4 0-16,0 0 3 15,-1-4-2-15,3 3-1 0,1-3 0 16,-1 1-3-1,2 0 4-15,3-1-1 0,-2-2 0 16,6 0 4-16,-2 2-3 16,-4-6-1-16,0 7 0 15,4-4-3-15,2-1 3 16,6-2 0-16,2 1 0 16,2-3-3-16,0 0 0 15,0 0 3-15,3 0 0 16,2 0-4-16,4 0 6 15,-4 0-2-15,10 0 0 16,-6 0 4-16,9 0-5 16,-2 0 1-16,-1 0 0 15,4 0-4-15,2 0 4 16,-3-5 0-16,8-1 0 0,2 0 2 16,-8 0-4-16,11 0 2 15,-4 2 0-15,-1 0 0 16,3-2 0-16,-8 4 0 15,8-4-1-15,-8 0 6 16,3 4-9-16,0-1 4 16,-4-3-1-16,6 6-3 15,-2-5 4-15,0 2 0 16,2-3-2-16,-2 3 3 16,5 0-3-16,0 1 2 15,-9 2 0-15,10-3-3 16,-5 0 3-16,-1 1 0 15,5-2-1-15,-3-2 5 16,3 4-6-16,2 0 2 0,-2-4-2 16,-3 2-2-16,3-2 5 15,0 4-1-15,1-4 0 16,-1 1 4-16,-4-1-5 16,-1 3 1-16,6 1 0 15,-10-1-2-15,11 3 4 16,-7-3-2-16,10 3 0 15,-4 0 3-15,4 0-3 16,2 0 0-16,3 0 0 16,3 0 4-16,6 0-4 15,-2 0 5-15,7 0-5 0,-1 0 4 16,1-3-4 0,2 3 0-16,0 0 0 0,-3 0 2 15,3 0 0-15,0 0-2 16,0 0 0-16,-2 0 4 15,2 0-3-15,-3 0-1 16,-3 0 0-16,1 0-1 16,-5-3 3-16,0 3-2 15,-1-3 0-15,-3 1 3 16,2-4-6-16,2 6 3 16,1-3 0-16,4 0-2 15,5 1 2-15,0-2-3 16,-5 2 0-16,5 0-4 15,0-8 4-15,-5 0 3 0,5-8 0 16,-5-4-5-16,5 2 0 16,0-3 5-16,0 1-1 15,0 2 4-15,0-3-3 16,0 3 0-16,0 1 0 16,0 5 1-16,0-3 0 15,0 6-1-15,0-1 1 16,5 2 4-16,-5 4-3 15,0 0-2-15,0 2 0 16,0 4 2-16,0-2 0 16,0 2-2-16,0 0 0 15,0 0 4-15,0 0-8 16,0 0-3-16,0 0-16 0,0 0-1 16,0 0-50-16,0 0-49 15,0 6-149-15</inkml:trace>
  <inkml:trace contextRef="#ctx0" brushRef="#br0" timeOffset="-105431.77">11934 11262 379 0,'0'0'320'15,"0"0"-286"-15,0 0-8 0,0 0 54 16,0 0-35-16,0 0-15 15,0 0-28-15,-89-22 13 16,73 17-7-16,11-1 7 16,-4 3 30-16,2 0 14 15,-1 3-4-15,1-2 11 16,-2 2-15-16,2 0 4 16,-1-3 10-16,-3 0-6 15,6 0 27-15,-5 3-35 16,5-3-17-16,0 3 7 0,1 0-18 15,4 0 7-15,-2 0-8 16,2 0-13-16,0 0 11 16,0 0-20-16,0 0-2 15,0 0 0-15,16 0-9 16,13 0 11-16,7 0-1 16,9 6 2-16,2-3-2 15,8 0 1-15,-3-3 0 16,3 2-4-16,5-2 5 15,-8 0-1-15,-2 0 0 16,-9 0-1-16,-12 0-3 16,0 0 4-16,-16-2 0 15,-5 2-5-15,-3 0 9 16,-5 0-4-16,0 0 9 16,0 0-6-16,0 0 14 0,0 0-11 15,0 0-4-15,-3-3-2 16,1 0-3-16,2 3-6 15,0 0-15-15,0 0-26 16,0 0-17-16,0 0-139 16,0 6-280-16</inkml:trace>
  <inkml:trace contextRef="#ctx0" brushRef="#br0" timeOffset="141885.07">14184 11144 824 0,'0'0'68'0,"0"0"9"15,0 0 30-15,0 0 56 0,0 0-67 16,0 0-41-16,0 0-4 16,0 0 10-16,-31-62-20 15,31 60-9-15,0 2 2 16,0 0-19-16,0 0 2 15,0 0-4-15,5-4-12 16,12 2 13-16,9 2-14 16,14-3 1-16,-1 0 1 15,13 3 0-15,1-6-2 16,4 4 0-16,0-4 3 16,2 6-3-16,-8-3 0 15,-4 1 0-15,-7 2-2 16,-9-3 4-16,-7 0-2 15,-9 3 0-15,-6 0 2 16,-2 0 2-16,-2 0-4 0,-2 0 0 16,-3 0 1-16,5 0-1 15,-5 0 0-15,2 0-3 16,3 0-41-16,-1 6-18 16,1 5-58-16,0 3-106 15,-3-8-497-15</inkml:trace>
  <inkml:trace contextRef="#ctx0" brushRef="#br0" timeOffset="142714.18">18780 11007 904 0,'0'0'359'16,"0"0"-324"-16,0 0-22 16,91 0 80-16,-62 0-19 15,2-6-24-15,4 0-9 16,-4-2-27-16,0-1-5 15,-5 3 6-15,-4 1-13 16,-1 2-2-16,-4 0 0 16,-2 3-32-16,-1 0-62 0,-9 0-249 15</inkml:trace>
  <inkml:trace contextRef="#ctx0" brushRef="#br0" timeOffset="143357.43">22509 11031 1480 0,'0'0'64'0,"0"0"-59"0,0 0 31 15,102-20-9 1,-73 18 14-16,-1-4-37 0,6 4 0 16,1-2-4-16,-1 2 0 15,-6 2-20-15,-3 0-46 16,-6 6-217-16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31-3-2021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1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13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4000" y="2570400"/>
            <a:ext cx="9264000" cy="356400"/>
          </a:xfrm>
        </p:spPr>
        <p:txBody>
          <a:bodyPr anchor="t" anchorCtr="0"/>
          <a:lstStyle>
            <a:lvl1pPr algn="l">
              <a:defRPr sz="2600" cap="all" baseline="0"/>
            </a:lvl1pPr>
          </a:lstStyle>
          <a:p>
            <a:r>
              <a:rPr lang="nl-NL" err="1"/>
              <a:t>FunctionAL</a:t>
            </a:r>
            <a:r>
              <a:rPr lang="nl-NL"/>
              <a:t> Programming in </a:t>
            </a:r>
            <a:br>
              <a:rPr lang="nl-NL"/>
            </a:br>
            <a:r>
              <a:rPr lang="nl-NL"/>
              <a:t>Scala</a:t>
            </a:r>
            <a:br>
              <a:rPr lang="nl-NL"/>
            </a:br>
            <a:br>
              <a:rPr lang="nl-NL"/>
            </a:br>
            <a:r>
              <a:rPr lang="nl-NL" err="1"/>
              <a:t>Lecture</a:t>
            </a:r>
            <a:r>
              <a:rPr lang="nl-NL"/>
              <a:t> 1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en-US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4000" y="3110400"/>
            <a:ext cx="9264000" cy="230400"/>
          </a:xfrm>
        </p:spPr>
        <p:txBody>
          <a:bodyPr>
            <a:normAutofit/>
          </a:bodyPr>
          <a:lstStyle>
            <a:lvl1pPr marL="0" indent="0" algn="l">
              <a:buNone/>
              <a:defRPr sz="1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464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r="6146"/>
          <a:stretch/>
        </p:blipFill>
        <p:spPr>
          <a:xfrm>
            <a:off x="1" y="0"/>
            <a:ext cx="12192001" cy="6858000"/>
          </a:xfrm>
          <a:prstGeom prst="rect">
            <a:avLst/>
          </a:prstGeom>
        </p:spPr>
      </p:pic>
      <p:sp>
        <p:nvSpPr>
          <p:cNvPr id="4" name="Rechthoek 3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5" name="Afbeelding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918000"/>
            <a:ext cx="6816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2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0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6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6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000" y="918000"/>
            <a:ext cx="6816000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4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2124000"/>
            <a:ext cx="9264000" cy="387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4800" y="6426000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6300" y="6426000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458653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err="1"/>
              <a:t>Functional</a:t>
            </a:r>
            <a:r>
              <a:rPr lang="nl-NL" sz="1000"/>
              <a:t> Programming in Scala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8" name="Afbeelding 17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1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170982" y="2570400"/>
            <a:ext cx="7399019" cy="733517"/>
          </a:xfrm>
        </p:spPr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Partial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application</a:t>
            </a:r>
            <a:br>
              <a:rPr lang="nl-NL"/>
            </a:br>
            <a:br>
              <a:rPr lang="nl-NL"/>
            </a:br>
            <a:r>
              <a:rPr lang="nl-NL" err="1">
                <a:latin typeface="Verdana"/>
                <a:ea typeface="Verdana"/>
                <a:cs typeface="Verdana"/>
              </a:rPr>
              <a:t>Lecture</a:t>
            </a:r>
            <a:r>
              <a:rPr lang="nl-NL">
                <a:latin typeface="Verdana"/>
                <a:ea typeface="Verdana"/>
                <a:cs typeface="Verdana"/>
              </a:rPr>
              <a:t> 6 part 2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nl-NL" sz="160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4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276A0-4DC8-4A19-B0C8-4F43421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Decorating the curried function</a:t>
            </a:r>
            <a:endParaRPr lang="nl-NL"/>
          </a:p>
        </p:txBody>
      </p:sp>
      <p:pic>
        <p:nvPicPr>
          <p:cNvPr id="25" name="Tijdelijke aanduiding voor inhoud 24">
            <a:extLst>
              <a:ext uri="{FF2B5EF4-FFF2-40B4-BE49-F238E27FC236}">
                <a16:creationId xmlns:a16="http://schemas.microsoft.com/office/drawing/2014/main" id="{0C6C5B94-C10E-40FA-9BFB-DD67CFAF9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545" y="2633983"/>
            <a:ext cx="1840615" cy="1051780"/>
          </a:xfrm>
          <a:prstGeom prst="rect">
            <a:avLst/>
          </a:prstGeo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DA876B-1FD1-49BF-A35B-D29CCDA4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EDDA812-E81B-422F-8A7B-AE4C7D3BD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FE9E5200-9F6C-4893-944A-A68F5BACAE38}"/>
              </a:ext>
            </a:extLst>
          </p:cNvPr>
          <p:cNvSpPr/>
          <p:nvPr/>
        </p:nvSpPr>
        <p:spPr>
          <a:xfrm>
            <a:off x="5331936" y="5694940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F99FA34-9E2C-4E70-A1E0-DD290543EF43}"/>
              </a:ext>
            </a:extLst>
          </p:cNvPr>
          <p:cNvSpPr/>
          <p:nvPr/>
        </p:nvSpPr>
        <p:spPr>
          <a:xfrm>
            <a:off x="5694842" y="5573451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addCurry</a:t>
            </a: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A97EEF2-D699-46AE-824F-AF59460B9DAF}"/>
              </a:ext>
            </a:extLst>
          </p:cNvPr>
          <p:cNvSpPr/>
          <p:nvPr/>
        </p:nvSpPr>
        <p:spPr>
          <a:xfrm>
            <a:off x="4525756" y="5671612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3787A71-EBB9-4C10-B971-653FE0E41E8E}"/>
              </a:ext>
            </a:extLst>
          </p:cNvPr>
          <p:cNvSpPr/>
          <p:nvPr/>
        </p:nvSpPr>
        <p:spPr>
          <a:xfrm>
            <a:off x="5937048" y="4932206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FB13A883-04B7-4508-849C-4D7E0BF76361}"/>
              </a:ext>
            </a:extLst>
          </p:cNvPr>
          <p:cNvSpPr/>
          <p:nvPr/>
        </p:nvSpPr>
        <p:spPr>
          <a:xfrm>
            <a:off x="6770586" y="4967152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AA6E9ED-B8D7-461A-B0D8-1B2B72E82537}"/>
              </a:ext>
            </a:extLst>
          </p:cNvPr>
          <p:cNvSpPr/>
          <p:nvPr/>
        </p:nvSpPr>
        <p:spPr>
          <a:xfrm>
            <a:off x="7133492" y="4845663"/>
            <a:ext cx="1453810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anonymous</a:t>
            </a: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EEC5543C-16DD-4F0E-B558-5BDD4D704EAA}"/>
              </a:ext>
            </a:extLst>
          </p:cNvPr>
          <p:cNvSpPr/>
          <p:nvPr/>
        </p:nvSpPr>
        <p:spPr>
          <a:xfrm>
            <a:off x="8638690" y="4967152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Pijl: gebogen omhoog 12">
            <a:extLst>
              <a:ext uri="{FF2B5EF4-FFF2-40B4-BE49-F238E27FC236}">
                <a16:creationId xmlns:a16="http://schemas.microsoft.com/office/drawing/2014/main" id="{D0EBDB09-93F5-4B55-9CCB-702F166535AC}"/>
              </a:ext>
            </a:extLst>
          </p:cNvPr>
          <p:cNvSpPr/>
          <p:nvPr/>
        </p:nvSpPr>
        <p:spPr>
          <a:xfrm>
            <a:off x="7010390" y="5380481"/>
            <a:ext cx="732103" cy="459180"/>
          </a:xfrm>
          <a:prstGeom prst="bentUpArrow">
            <a:avLst>
              <a:gd name="adj1" fmla="val 23680"/>
              <a:gd name="adj2" fmla="val 25000"/>
              <a:gd name="adj3" fmla="val 25000"/>
            </a:avLst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F6A79D8-EA9C-4E0A-BF4F-FABF2B34EC6A}"/>
              </a:ext>
            </a:extLst>
          </p:cNvPr>
          <p:cNvSpPr/>
          <p:nvPr/>
        </p:nvSpPr>
        <p:spPr>
          <a:xfrm>
            <a:off x="9067360" y="4932205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25C67E79-ECB3-4B9E-A95E-E04D168C7675}"/>
              </a:ext>
            </a:extLst>
          </p:cNvPr>
          <p:cNvSpPr/>
          <p:nvPr/>
        </p:nvSpPr>
        <p:spPr>
          <a:xfrm>
            <a:off x="2479615" y="5694940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1BAE0311-F4CD-41A8-935E-D706DFCA5B8E}"/>
              </a:ext>
            </a:extLst>
          </p:cNvPr>
          <p:cNvSpPr/>
          <p:nvPr/>
        </p:nvSpPr>
        <p:spPr>
          <a:xfrm>
            <a:off x="2842521" y="5573451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log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4686817-B36D-4902-A2A8-BECCA0D0A69A}"/>
              </a:ext>
            </a:extLst>
          </p:cNvPr>
          <p:cNvSpPr/>
          <p:nvPr/>
        </p:nvSpPr>
        <p:spPr>
          <a:xfrm>
            <a:off x="1673435" y="5671612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BB2ECF43-C2CC-4A82-A6BB-62A7791197E4}"/>
              </a:ext>
            </a:extLst>
          </p:cNvPr>
          <p:cNvSpPr/>
          <p:nvPr/>
        </p:nvSpPr>
        <p:spPr>
          <a:xfrm>
            <a:off x="4127029" y="5707822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EE21E478-40D3-4CEC-889F-1F53521D41E1}"/>
              </a:ext>
            </a:extLst>
          </p:cNvPr>
          <p:cNvSpPr/>
          <p:nvPr/>
        </p:nvSpPr>
        <p:spPr>
          <a:xfrm>
            <a:off x="3865960" y="4967152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B577F2AD-5283-44C9-B18A-6267335F8878}"/>
              </a:ext>
            </a:extLst>
          </p:cNvPr>
          <p:cNvSpPr/>
          <p:nvPr/>
        </p:nvSpPr>
        <p:spPr>
          <a:xfrm>
            <a:off x="4228866" y="4845663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log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0D9AA9A-FF07-4559-9B4B-166F4064C205}"/>
              </a:ext>
            </a:extLst>
          </p:cNvPr>
          <p:cNvSpPr/>
          <p:nvPr/>
        </p:nvSpPr>
        <p:spPr>
          <a:xfrm>
            <a:off x="3059780" y="4943824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073CDFE8-C5C4-4CFD-A9D4-624B14B06CC7}"/>
              </a:ext>
            </a:extLst>
          </p:cNvPr>
          <p:cNvSpPr/>
          <p:nvPr/>
        </p:nvSpPr>
        <p:spPr>
          <a:xfrm>
            <a:off x="5513374" y="4980034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6F595A26-B93D-4A57-980F-9DDF787E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07" y="2124000"/>
            <a:ext cx="802335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 =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(y: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x + y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addWithArgumentLogging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log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(log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addWithArgumentLogging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461BD0B3-BB3A-42B6-A5C2-CA32EA6C168F}"/>
                  </a:ext>
                </a:extLst>
              </p14:cNvPr>
              <p14:cNvContentPartPr/>
              <p14:nvPr/>
            </p14:nvContentPartPr>
            <p14:xfrm>
              <a:off x="728640" y="2234880"/>
              <a:ext cx="10457640" cy="418644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461BD0B3-BB3A-42B6-A5C2-CA32EA6C16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280" y="2225520"/>
                <a:ext cx="10476360" cy="42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69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276A0-4DC8-4A19-B0C8-4F43421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Decorating the curried function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DA876B-1FD1-49BF-A35B-D29CCDA4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EDDA812-E81B-422F-8A7B-AE4C7D3BD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FE9E5200-9F6C-4893-944A-A68F5BACAE38}"/>
              </a:ext>
            </a:extLst>
          </p:cNvPr>
          <p:cNvSpPr/>
          <p:nvPr/>
        </p:nvSpPr>
        <p:spPr>
          <a:xfrm>
            <a:off x="4343988" y="3135074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F99FA34-9E2C-4E70-A1E0-DD290543EF43}"/>
              </a:ext>
            </a:extLst>
          </p:cNvPr>
          <p:cNvSpPr/>
          <p:nvPr/>
        </p:nvSpPr>
        <p:spPr>
          <a:xfrm>
            <a:off x="4706894" y="3013585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addCurry</a:t>
            </a: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A97EEF2-D699-46AE-824F-AF59460B9DAF}"/>
              </a:ext>
            </a:extLst>
          </p:cNvPr>
          <p:cNvSpPr/>
          <p:nvPr/>
        </p:nvSpPr>
        <p:spPr>
          <a:xfrm>
            <a:off x="3537808" y="3111746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3787A71-EBB9-4C10-B971-653FE0E41E8E}"/>
              </a:ext>
            </a:extLst>
          </p:cNvPr>
          <p:cNvSpPr/>
          <p:nvPr/>
        </p:nvSpPr>
        <p:spPr>
          <a:xfrm>
            <a:off x="4949100" y="2372340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FB13A883-04B7-4508-849C-4D7E0BF76361}"/>
              </a:ext>
            </a:extLst>
          </p:cNvPr>
          <p:cNvSpPr/>
          <p:nvPr/>
        </p:nvSpPr>
        <p:spPr>
          <a:xfrm>
            <a:off x="5782638" y="2407286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AA6E9ED-B8D7-461A-B0D8-1B2B72E82537}"/>
              </a:ext>
            </a:extLst>
          </p:cNvPr>
          <p:cNvSpPr/>
          <p:nvPr/>
        </p:nvSpPr>
        <p:spPr>
          <a:xfrm>
            <a:off x="6145544" y="2285797"/>
            <a:ext cx="1453810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anonymous</a:t>
            </a: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EEC5543C-16DD-4F0E-B558-5BDD4D704EAA}"/>
              </a:ext>
            </a:extLst>
          </p:cNvPr>
          <p:cNvSpPr/>
          <p:nvPr/>
        </p:nvSpPr>
        <p:spPr>
          <a:xfrm>
            <a:off x="7650742" y="2407286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Pijl: gebogen omhoog 12">
            <a:extLst>
              <a:ext uri="{FF2B5EF4-FFF2-40B4-BE49-F238E27FC236}">
                <a16:creationId xmlns:a16="http://schemas.microsoft.com/office/drawing/2014/main" id="{D0EBDB09-93F5-4B55-9CCB-702F166535AC}"/>
              </a:ext>
            </a:extLst>
          </p:cNvPr>
          <p:cNvSpPr/>
          <p:nvPr/>
        </p:nvSpPr>
        <p:spPr>
          <a:xfrm>
            <a:off x="6022442" y="2820615"/>
            <a:ext cx="732103" cy="459180"/>
          </a:xfrm>
          <a:prstGeom prst="bentUpArrow">
            <a:avLst>
              <a:gd name="adj1" fmla="val 23680"/>
              <a:gd name="adj2" fmla="val 25000"/>
              <a:gd name="adj3" fmla="val 25000"/>
            </a:avLst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F6A79D8-EA9C-4E0A-BF4F-FABF2B34EC6A}"/>
              </a:ext>
            </a:extLst>
          </p:cNvPr>
          <p:cNvSpPr/>
          <p:nvPr/>
        </p:nvSpPr>
        <p:spPr>
          <a:xfrm>
            <a:off x="8079412" y="2372339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25C67E79-ECB3-4B9E-A95E-E04D168C7675}"/>
              </a:ext>
            </a:extLst>
          </p:cNvPr>
          <p:cNvSpPr/>
          <p:nvPr/>
        </p:nvSpPr>
        <p:spPr>
          <a:xfrm>
            <a:off x="1491667" y="3135074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1BAE0311-F4CD-41A8-935E-D706DFCA5B8E}"/>
              </a:ext>
            </a:extLst>
          </p:cNvPr>
          <p:cNvSpPr/>
          <p:nvPr/>
        </p:nvSpPr>
        <p:spPr>
          <a:xfrm>
            <a:off x="1854573" y="3013585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log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4686817-B36D-4902-A2A8-BECCA0D0A69A}"/>
              </a:ext>
            </a:extLst>
          </p:cNvPr>
          <p:cNvSpPr/>
          <p:nvPr/>
        </p:nvSpPr>
        <p:spPr>
          <a:xfrm>
            <a:off x="685487" y="3111746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BB2ECF43-C2CC-4A82-A6BB-62A7791197E4}"/>
              </a:ext>
            </a:extLst>
          </p:cNvPr>
          <p:cNvSpPr/>
          <p:nvPr/>
        </p:nvSpPr>
        <p:spPr>
          <a:xfrm>
            <a:off x="3139081" y="3147956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EE21E478-40D3-4CEC-889F-1F53521D41E1}"/>
              </a:ext>
            </a:extLst>
          </p:cNvPr>
          <p:cNvSpPr/>
          <p:nvPr/>
        </p:nvSpPr>
        <p:spPr>
          <a:xfrm>
            <a:off x="2878012" y="2407286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B577F2AD-5283-44C9-B18A-6267335F8878}"/>
              </a:ext>
            </a:extLst>
          </p:cNvPr>
          <p:cNvSpPr/>
          <p:nvPr/>
        </p:nvSpPr>
        <p:spPr>
          <a:xfrm>
            <a:off x="3240918" y="2285797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log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0D9AA9A-FF07-4559-9B4B-166F4064C205}"/>
              </a:ext>
            </a:extLst>
          </p:cNvPr>
          <p:cNvSpPr/>
          <p:nvPr/>
        </p:nvSpPr>
        <p:spPr>
          <a:xfrm>
            <a:off x="2071832" y="2383958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073CDFE8-C5C4-4CFD-A9D4-624B14B06CC7}"/>
              </a:ext>
            </a:extLst>
          </p:cNvPr>
          <p:cNvSpPr/>
          <p:nvPr/>
        </p:nvSpPr>
        <p:spPr>
          <a:xfrm>
            <a:off x="4525426" y="2420168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28" name="Afbeelding 27" descr="Afbeelding met persoon, zwemmen, neerleggen, geel&#10;&#10;Automatisch gegenereerde beschrijving">
            <a:extLst>
              <a:ext uri="{FF2B5EF4-FFF2-40B4-BE49-F238E27FC236}">
                <a16:creationId xmlns:a16="http://schemas.microsoft.com/office/drawing/2014/main" id="{82EB7D98-3BC9-47D7-A673-36C83071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95" y="3871522"/>
            <a:ext cx="2777831" cy="2088929"/>
          </a:xfrm>
          <a:prstGeom prst="rect">
            <a:avLst/>
          </a:prstGeom>
        </p:spPr>
      </p:pic>
      <p:sp>
        <p:nvSpPr>
          <p:cNvPr id="37" name="Rechthoek 36">
            <a:extLst>
              <a:ext uri="{FF2B5EF4-FFF2-40B4-BE49-F238E27FC236}">
                <a16:creationId xmlns:a16="http://schemas.microsoft.com/office/drawing/2014/main" id="{AD032E8D-2237-4FBE-8640-EC02B7559254}"/>
              </a:ext>
            </a:extLst>
          </p:cNvPr>
          <p:cNvSpPr/>
          <p:nvPr/>
        </p:nvSpPr>
        <p:spPr>
          <a:xfrm>
            <a:off x="10989563" y="2372340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38" name="Pijl: rechts 37">
            <a:extLst>
              <a:ext uri="{FF2B5EF4-FFF2-40B4-BE49-F238E27FC236}">
                <a16:creationId xmlns:a16="http://schemas.microsoft.com/office/drawing/2014/main" id="{4C15CAA5-080A-4EEA-9B55-2C0C77CE8E13}"/>
              </a:ext>
            </a:extLst>
          </p:cNvPr>
          <p:cNvSpPr/>
          <p:nvPr/>
        </p:nvSpPr>
        <p:spPr>
          <a:xfrm>
            <a:off x="8918475" y="2407286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352A8303-3236-4121-8E76-B6CB8A255A40}"/>
              </a:ext>
            </a:extLst>
          </p:cNvPr>
          <p:cNvSpPr/>
          <p:nvPr/>
        </p:nvSpPr>
        <p:spPr>
          <a:xfrm>
            <a:off x="9281381" y="2285797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log</a:t>
            </a:r>
          </a:p>
        </p:txBody>
      </p:sp>
      <p:sp>
        <p:nvSpPr>
          <p:cNvPr id="40" name="Pijl: rechts 39">
            <a:extLst>
              <a:ext uri="{FF2B5EF4-FFF2-40B4-BE49-F238E27FC236}">
                <a16:creationId xmlns:a16="http://schemas.microsoft.com/office/drawing/2014/main" id="{27D6A041-06E7-4C55-B02D-27AC4BE2E20A}"/>
              </a:ext>
            </a:extLst>
          </p:cNvPr>
          <p:cNvSpPr/>
          <p:nvPr/>
        </p:nvSpPr>
        <p:spPr>
          <a:xfrm>
            <a:off x="10565889" y="2420168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8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276A0-4DC8-4A19-B0C8-4F43421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Decorating the curried function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DA876B-1FD1-49BF-A35B-D29CCDA4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EDDA812-E81B-422F-8A7B-AE4C7D3BD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5853F6-EDF1-4293-A726-699204A17424}"/>
              </a:ext>
            </a:extLst>
          </p:cNvPr>
          <p:cNvSpPr/>
          <p:nvPr/>
        </p:nvSpPr>
        <p:spPr>
          <a:xfrm>
            <a:off x="4027465" y="5781236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9563C97-5F9D-4B5E-A7C7-07A66F4B4758}"/>
              </a:ext>
            </a:extLst>
          </p:cNvPr>
          <p:cNvSpPr/>
          <p:nvPr/>
        </p:nvSpPr>
        <p:spPr>
          <a:xfrm>
            <a:off x="4390371" y="5659747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addCurry</a:t>
            </a: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5355939A-C405-4F8E-9F04-DC052015FDA7}"/>
              </a:ext>
            </a:extLst>
          </p:cNvPr>
          <p:cNvSpPr/>
          <p:nvPr/>
        </p:nvSpPr>
        <p:spPr>
          <a:xfrm>
            <a:off x="3221285" y="5757908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1F0E7F2D-E446-43C6-AF7B-4A5EF32581A8}"/>
              </a:ext>
            </a:extLst>
          </p:cNvPr>
          <p:cNvSpPr/>
          <p:nvPr/>
        </p:nvSpPr>
        <p:spPr>
          <a:xfrm>
            <a:off x="4632577" y="5018502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5B336CB2-7340-4270-8987-2C6EF55C152D}"/>
              </a:ext>
            </a:extLst>
          </p:cNvPr>
          <p:cNvSpPr/>
          <p:nvPr/>
        </p:nvSpPr>
        <p:spPr>
          <a:xfrm>
            <a:off x="5466115" y="5053448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C994238B-4E0C-4BA0-8527-5133E271A7C4}"/>
              </a:ext>
            </a:extLst>
          </p:cNvPr>
          <p:cNvSpPr/>
          <p:nvPr/>
        </p:nvSpPr>
        <p:spPr>
          <a:xfrm>
            <a:off x="5829021" y="4931959"/>
            <a:ext cx="1453810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anonymous</a:t>
            </a: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5E28A407-FE9E-48A1-B729-CFB5C0DA0FAF}"/>
              </a:ext>
            </a:extLst>
          </p:cNvPr>
          <p:cNvSpPr/>
          <p:nvPr/>
        </p:nvSpPr>
        <p:spPr>
          <a:xfrm>
            <a:off x="7334219" y="5053448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3" name="Pijl: gebogen omhoog 32">
            <a:extLst>
              <a:ext uri="{FF2B5EF4-FFF2-40B4-BE49-F238E27FC236}">
                <a16:creationId xmlns:a16="http://schemas.microsoft.com/office/drawing/2014/main" id="{B5C23DE5-0BBB-490E-B4A8-4527BAC66930}"/>
              </a:ext>
            </a:extLst>
          </p:cNvPr>
          <p:cNvSpPr/>
          <p:nvPr/>
        </p:nvSpPr>
        <p:spPr>
          <a:xfrm>
            <a:off x="5705919" y="5466777"/>
            <a:ext cx="732103" cy="459180"/>
          </a:xfrm>
          <a:prstGeom prst="bentUpArrow">
            <a:avLst>
              <a:gd name="adj1" fmla="val 23680"/>
              <a:gd name="adj2" fmla="val 25000"/>
              <a:gd name="adj3" fmla="val 25000"/>
            </a:avLst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9C78E8DC-6EF0-4CDC-B6C6-FE6EFDED4DD7}"/>
              </a:ext>
            </a:extLst>
          </p:cNvPr>
          <p:cNvSpPr/>
          <p:nvPr/>
        </p:nvSpPr>
        <p:spPr>
          <a:xfrm>
            <a:off x="7762889" y="5018501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35" name="Pijl: rechts 34">
            <a:extLst>
              <a:ext uri="{FF2B5EF4-FFF2-40B4-BE49-F238E27FC236}">
                <a16:creationId xmlns:a16="http://schemas.microsoft.com/office/drawing/2014/main" id="{94E24A9F-B3A7-4F74-AEBC-57DB77514B5C}"/>
              </a:ext>
            </a:extLst>
          </p:cNvPr>
          <p:cNvSpPr/>
          <p:nvPr/>
        </p:nvSpPr>
        <p:spPr>
          <a:xfrm>
            <a:off x="1175144" y="5781236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05E2C6C-776B-4C04-AB9B-6848B05EB028}"/>
              </a:ext>
            </a:extLst>
          </p:cNvPr>
          <p:cNvSpPr/>
          <p:nvPr/>
        </p:nvSpPr>
        <p:spPr>
          <a:xfrm>
            <a:off x="1538050" y="5659747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log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3D67A0E7-22AC-4394-B83E-D38C54CB00E4}"/>
              </a:ext>
            </a:extLst>
          </p:cNvPr>
          <p:cNvSpPr/>
          <p:nvPr/>
        </p:nvSpPr>
        <p:spPr>
          <a:xfrm>
            <a:off x="368964" y="5757908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38" name="Pijl: rechts 37">
            <a:extLst>
              <a:ext uri="{FF2B5EF4-FFF2-40B4-BE49-F238E27FC236}">
                <a16:creationId xmlns:a16="http://schemas.microsoft.com/office/drawing/2014/main" id="{4E1974CE-77A1-476C-9438-49542A0F7F45}"/>
              </a:ext>
            </a:extLst>
          </p:cNvPr>
          <p:cNvSpPr/>
          <p:nvPr/>
        </p:nvSpPr>
        <p:spPr>
          <a:xfrm>
            <a:off x="2822558" y="5794118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9" name="Pijl: rechts 38">
            <a:extLst>
              <a:ext uri="{FF2B5EF4-FFF2-40B4-BE49-F238E27FC236}">
                <a16:creationId xmlns:a16="http://schemas.microsoft.com/office/drawing/2014/main" id="{FEE44B24-6500-461A-9678-3EB12D4765A4}"/>
              </a:ext>
            </a:extLst>
          </p:cNvPr>
          <p:cNvSpPr/>
          <p:nvPr/>
        </p:nvSpPr>
        <p:spPr>
          <a:xfrm>
            <a:off x="2561489" y="5053448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5CA62CA7-12B6-45F6-8A89-A20F2030EB19}"/>
              </a:ext>
            </a:extLst>
          </p:cNvPr>
          <p:cNvSpPr/>
          <p:nvPr/>
        </p:nvSpPr>
        <p:spPr>
          <a:xfrm>
            <a:off x="2924395" y="4931959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log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8A040A71-4D2D-464A-9A05-B1FF53767E58}"/>
              </a:ext>
            </a:extLst>
          </p:cNvPr>
          <p:cNvSpPr/>
          <p:nvPr/>
        </p:nvSpPr>
        <p:spPr>
          <a:xfrm>
            <a:off x="1755309" y="5030120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4DC5F8F4-45ED-4307-8FED-E71E91D52B86}"/>
              </a:ext>
            </a:extLst>
          </p:cNvPr>
          <p:cNvSpPr/>
          <p:nvPr/>
        </p:nvSpPr>
        <p:spPr>
          <a:xfrm>
            <a:off x="4208903" y="5066330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AD63BA6E-A090-4C3B-AFCA-8D37A70273B7}"/>
              </a:ext>
            </a:extLst>
          </p:cNvPr>
          <p:cNvSpPr/>
          <p:nvPr/>
        </p:nvSpPr>
        <p:spPr>
          <a:xfrm>
            <a:off x="10673040" y="5018502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F4D9C9CB-6913-4446-89D9-94E1D86BA9C7}"/>
              </a:ext>
            </a:extLst>
          </p:cNvPr>
          <p:cNvSpPr/>
          <p:nvPr/>
        </p:nvSpPr>
        <p:spPr>
          <a:xfrm>
            <a:off x="8601952" y="5053448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25159191-2E31-4B78-A26A-73090E94434C}"/>
              </a:ext>
            </a:extLst>
          </p:cNvPr>
          <p:cNvSpPr/>
          <p:nvPr/>
        </p:nvSpPr>
        <p:spPr>
          <a:xfrm>
            <a:off x="8964858" y="4931959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log</a:t>
            </a:r>
          </a:p>
        </p:txBody>
      </p:sp>
      <p:sp>
        <p:nvSpPr>
          <p:cNvPr id="46" name="Pijl: rechts 45">
            <a:extLst>
              <a:ext uri="{FF2B5EF4-FFF2-40B4-BE49-F238E27FC236}">
                <a16:creationId xmlns:a16="http://schemas.microsoft.com/office/drawing/2014/main" id="{C8764B6A-48DC-40F6-B35C-58DC8D5BA0F9}"/>
              </a:ext>
            </a:extLst>
          </p:cNvPr>
          <p:cNvSpPr/>
          <p:nvPr/>
        </p:nvSpPr>
        <p:spPr>
          <a:xfrm>
            <a:off x="10249366" y="5066330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CF943AA1-56A6-4241-B60D-873B316B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55" y="2102714"/>
            <a:ext cx="802335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 = 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addCurry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 (y: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 x + 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logALLTHETHINGS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log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addCurry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(log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_)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(_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logALLTHETHINGS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Afbeelding 49">
            <a:extLst>
              <a:ext uri="{FF2B5EF4-FFF2-40B4-BE49-F238E27FC236}">
                <a16:creationId xmlns:a16="http://schemas.microsoft.com/office/drawing/2014/main" id="{92023081-0B4D-49D9-8413-A2591CA4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156" y="3462168"/>
            <a:ext cx="2038735" cy="1347830"/>
          </a:xfrm>
          <a:prstGeom prst="rect">
            <a:avLst/>
          </a:prstGeom>
        </p:spPr>
      </p:pic>
      <p:pic>
        <p:nvPicPr>
          <p:cNvPr id="1026" name="Picture 2" descr="Image result for log all the things">
            <a:extLst>
              <a:ext uri="{FF2B5EF4-FFF2-40B4-BE49-F238E27FC236}">
                <a16:creationId xmlns:a16="http://schemas.microsoft.com/office/drawing/2014/main" id="{BEF40C54-2AA1-4352-8E37-E2116F4E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04" y="1426499"/>
            <a:ext cx="2540640" cy="1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14562BF1-1830-4860-A158-51FC85C4467C}"/>
                  </a:ext>
                </a:extLst>
              </p14:cNvPr>
              <p14:cNvContentPartPr/>
              <p14:nvPr/>
            </p14:nvContentPartPr>
            <p14:xfrm>
              <a:off x="690120" y="3765960"/>
              <a:ext cx="10550160" cy="183636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14562BF1-1830-4860-A158-51FC85C446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760" y="3756600"/>
                <a:ext cx="10568880" cy="18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18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0185A-3AAB-4DAC-AC56-BE70035E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C5C704-434E-4EF2-B98A-ABE5CD46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view partial application as a dependency injection pattern. </a:t>
            </a:r>
          </a:p>
          <a:p>
            <a:endParaRPr lang="en-US"/>
          </a:p>
          <a:p>
            <a:r>
              <a:rPr lang="en-US"/>
              <a:t>We can determine at runtime which argument to pass as a partial application. This changes the behavior when calling the resulting functions!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2C695-2A83-4AD1-B90C-39D88F71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293A7F-2913-444C-A911-4CB8E769B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1A1805-BBB1-4AFC-8478-97185105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02" y="4600407"/>
            <a:ext cx="6363931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injector in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whatever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way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want!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createFunc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(parameter)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A9CD510-E887-45C4-9D58-18491983A749}"/>
              </a:ext>
            </a:extLst>
          </p:cNvPr>
          <p:cNvSpPr/>
          <p:nvPr/>
        </p:nvSpPr>
        <p:spPr>
          <a:xfrm>
            <a:off x="6659852" y="3457913"/>
            <a:ext cx="2034074" cy="76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3195567-5D7D-4793-BCA3-BDB8E69AA6E9}"/>
              </a:ext>
            </a:extLst>
          </p:cNvPr>
          <p:cNvSpPr/>
          <p:nvPr/>
        </p:nvSpPr>
        <p:spPr>
          <a:xfrm>
            <a:off x="10019263" y="3461697"/>
            <a:ext cx="2034074" cy="7654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1ED434F-D3B6-41FA-8214-8719A3825301}"/>
              </a:ext>
            </a:extLst>
          </p:cNvPr>
          <p:cNvSpPr/>
          <p:nvPr/>
        </p:nvSpPr>
        <p:spPr>
          <a:xfrm>
            <a:off x="8446717" y="5192896"/>
            <a:ext cx="2034074" cy="765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Injector</a:t>
            </a:r>
            <a:endParaRPr lang="nl-NL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D41DF97-34AD-4D2C-80E2-8C08A72474B7}"/>
              </a:ext>
            </a:extLst>
          </p:cNvPr>
          <p:cNvCxnSpPr>
            <a:cxnSpLocks/>
          </p:cNvCxnSpPr>
          <p:nvPr/>
        </p:nvCxnSpPr>
        <p:spPr>
          <a:xfrm flipH="1" flipV="1">
            <a:off x="8280000" y="4223362"/>
            <a:ext cx="906575" cy="9695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4CE66700-4379-426E-B89D-94D9DC8B546E}"/>
              </a:ext>
            </a:extLst>
          </p:cNvPr>
          <p:cNvCxnSpPr>
            <a:cxnSpLocks/>
          </p:cNvCxnSpPr>
          <p:nvPr/>
        </p:nvCxnSpPr>
        <p:spPr>
          <a:xfrm flipV="1">
            <a:off x="9730015" y="4223362"/>
            <a:ext cx="754379" cy="96953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FFE4D4DF-E1A0-463C-AAB5-08A852A894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693926" y="3840638"/>
            <a:ext cx="1325337" cy="37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F93E12A5-03EA-42D2-9A42-10051CFA9ECD}"/>
              </a:ext>
            </a:extLst>
          </p:cNvPr>
          <p:cNvSpPr txBox="1"/>
          <p:nvPr/>
        </p:nvSpPr>
        <p:spPr>
          <a:xfrm>
            <a:off x="8975807" y="342310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Uses</a:t>
            </a:r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13A298F-BC4F-4B93-9ADF-1954B60E9AA3}"/>
              </a:ext>
            </a:extLst>
          </p:cNvPr>
          <p:cNvSpPr txBox="1"/>
          <p:nvPr/>
        </p:nvSpPr>
        <p:spPr>
          <a:xfrm>
            <a:off x="7554973" y="464542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Injects</a:t>
            </a:r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0C3F2B4-2DC8-4AE5-9769-782D9D74E5BB}"/>
              </a:ext>
            </a:extLst>
          </p:cNvPr>
          <p:cNvSpPr txBox="1"/>
          <p:nvPr/>
        </p:nvSpPr>
        <p:spPr>
          <a:xfrm>
            <a:off x="10235919" y="46454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Creates</a:t>
            </a:r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8DAE55D9-6C17-4BEF-8738-085877E8AF16}"/>
                  </a:ext>
                </a:extLst>
              </p14:cNvPr>
              <p14:cNvContentPartPr/>
              <p14:nvPr/>
            </p14:nvContentPartPr>
            <p14:xfrm>
              <a:off x="357120" y="3114000"/>
              <a:ext cx="10654920" cy="2835000"/>
            </p14:xfrm>
          </p:contentPart>
        </mc:Choice>
        <mc:Fallback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8DAE55D9-6C17-4BEF-8738-085877E8AF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3104640"/>
                <a:ext cx="1067364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51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This part's goal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1: Understand what partial function application is.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2: </a:t>
            </a:r>
            <a:r>
              <a:rPr lang="nl-NL" err="1">
                <a:latin typeface="Verdana"/>
                <a:ea typeface="Verdana"/>
                <a:cs typeface="Verdana"/>
              </a:rPr>
              <a:t>Identify</a:t>
            </a:r>
            <a:r>
              <a:rPr lang="nl-NL">
                <a:latin typeface="Verdana"/>
                <a:ea typeface="Verdana"/>
                <a:cs typeface="Verdana"/>
              </a:rPr>
              <a:t> in </a:t>
            </a:r>
            <a:r>
              <a:rPr lang="nl-NL" err="1">
                <a:latin typeface="Verdana"/>
                <a:ea typeface="Verdana"/>
                <a:cs typeface="Verdana"/>
              </a:rPr>
              <a:t>which</a:t>
            </a:r>
            <a:r>
              <a:rPr lang="nl-NL">
                <a:latin typeface="Verdana"/>
                <a:ea typeface="Verdana"/>
                <a:cs typeface="Verdana"/>
              </a:rPr>
              <a:t> situations partial function application is useful.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 these goals: </a:t>
            </a:r>
            <a:r>
              <a:rPr lang="nl-NL" err="1">
                <a:latin typeface="Verdana"/>
                <a:ea typeface="Verdana"/>
                <a:cs typeface="Verdana"/>
              </a:rPr>
              <a:t>By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applying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partial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application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you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can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write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very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concise</a:t>
            </a:r>
            <a:r>
              <a:rPr lang="nl-NL">
                <a:latin typeface="Verdana"/>
                <a:ea typeface="Verdana"/>
                <a:cs typeface="Verdana"/>
              </a:rPr>
              <a:t> code </a:t>
            </a:r>
            <a:r>
              <a:rPr lang="nl-NL" err="1">
                <a:latin typeface="Verdana"/>
                <a:ea typeface="Verdana"/>
                <a:cs typeface="Verdana"/>
              </a:rPr>
              <a:t>with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curried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functions</a:t>
            </a:r>
            <a:r>
              <a:rPr lang="nl-NL">
                <a:latin typeface="Verdana"/>
                <a:ea typeface="Verdana"/>
                <a:cs typeface="Verdana"/>
              </a:rPr>
              <a:t>. </a:t>
            </a:r>
            <a:r>
              <a:rPr lang="nl-NL" err="1">
                <a:latin typeface="Verdana"/>
                <a:ea typeface="Verdana"/>
                <a:cs typeface="Verdana"/>
              </a:rPr>
              <a:t>You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can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see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as a kind of dependency injection.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47FA15DE-C9D7-4C0D-9D99-D6E7FEC335D2}"/>
                  </a:ext>
                </a:extLst>
              </p14:cNvPr>
              <p14:cNvContentPartPr/>
              <p14:nvPr/>
            </p14:nvContentPartPr>
            <p14:xfrm>
              <a:off x="2912040" y="4069800"/>
              <a:ext cx="8499960" cy="139752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47FA15DE-C9D7-4C0D-9D99-D6E7FEC33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2680" y="4060440"/>
                <a:ext cx="8518680" cy="14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95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BC807-2921-49DB-A373-3407EDDA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5EAA6F-EE32-44A4-82E7-B9B1EF67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on BB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Thanks for filling it out!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24FA9C-6E20-41CD-B30F-2228DAA1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F7BC246-6445-44D8-A8D0-74AAE5DCA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49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This part's goal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1: Understand what partial function application is.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2: </a:t>
            </a:r>
            <a:r>
              <a:rPr lang="nl-NL" err="1">
                <a:latin typeface="Verdana"/>
                <a:ea typeface="Verdana"/>
                <a:cs typeface="Verdana"/>
              </a:rPr>
              <a:t>Identify</a:t>
            </a:r>
            <a:r>
              <a:rPr lang="nl-NL">
                <a:latin typeface="Verdana"/>
                <a:ea typeface="Verdana"/>
                <a:cs typeface="Verdana"/>
              </a:rPr>
              <a:t> in </a:t>
            </a:r>
            <a:r>
              <a:rPr lang="nl-NL" err="1">
                <a:latin typeface="Verdana"/>
                <a:ea typeface="Verdana"/>
                <a:cs typeface="Verdana"/>
              </a:rPr>
              <a:t>which</a:t>
            </a:r>
            <a:r>
              <a:rPr lang="nl-NL">
                <a:latin typeface="Verdana"/>
                <a:ea typeface="Verdana"/>
                <a:cs typeface="Verdana"/>
              </a:rPr>
              <a:t> situations partial function application is useful.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 these goals: </a:t>
            </a:r>
            <a:r>
              <a:rPr lang="nl-NL" err="1">
                <a:latin typeface="Verdana"/>
                <a:ea typeface="Verdana"/>
                <a:cs typeface="Verdana"/>
              </a:rPr>
              <a:t>By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applying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partial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application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you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can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write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very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concise</a:t>
            </a:r>
            <a:r>
              <a:rPr lang="nl-NL">
                <a:latin typeface="Verdana"/>
                <a:ea typeface="Verdana"/>
                <a:cs typeface="Verdana"/>
              </a:rPr>
              <a:t> code </a:t>
            </a:r>
            <a:r>
              <a:rPr lang="nl-NL" err="1">
                <a:latin typeface="Verdana"/>
                <a:ea typeface="Verdana"/>
                <a:cs typeface="Verdana"/>
              </a:rPr>
              <a:t>with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curried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functions</a:t>
            </a:r>
            <a:r>
              <a:rPr lang="nl-NL">
                <a:latin typeface="Verdana"/>
                <a:ea typeface="Verdana"/>
                <a:cs typeface="Verdana"/>
              </a:rPr>
              <a:t>. </a:t>
            </a:r>
            <a:r>
              <a:rPr lang="nl-NL" err="1">
                <a:latin typeface="Verdana"/>
                <a:ea typeface="Verdana"/>
                <a:cs typeface="Verdana"/>
              </a:rPr>
              <a:t>You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can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see</a:t>
            </a:r>
            <a:r>
              <a:rPr lang="nl-NL">
                <a:latin typeface="Verdana"/>
                <a:ea typeface="Verdana"/>
                <a:cs typeface="Verdana"/>
              </a:rPr>
              <a:t> </a:t>
            </a:r>
            <a:r>
              <a:rPr lang="nl-NL" err="1">
                <a:latin typeface="Verdana"/>
                <a:ea typeface="Verdana"/>
                <a:cs typeface="Verdana"/>
              </a:rPr>
              <a:t>it</a:t>
            </a:r>
            <a:r>
              <a:rPr lang="nl-NL">
                <a:latin typeface="Verdana"/>
                <a:ea typeface="Verdana"/>
                <a:cs typeface="Verdana"/>
              </a:rPr>
              <a:t> as a kind of dependency injection.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645E7749-E5DD-4A89-82E0-CD374E3C15A9}"/>
                  </a:ext>
                </a:extLst>
              </p14:cNvPr>
              <p14:cNvContentPartPr/>
              <p14:nvPr/>
            </p14:nvContentPartPr>
            <p14:xfrm>
              <a:off x="7287840" y="4094280"/>
              <a:ext cx="2230200" cy="4392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645E7749-E5DD-4A89-82E0-CD374E3C15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480" y="4084920"/>
                <a:ext cx="224892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3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24DA4-EA8A-4D17-B852-A35C1AD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of partial application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F08B84-FA1A-4009-8A1D-F08FB2C2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Partial function application is what we did in the currying example. In the addition function we filled in one argument and left the other open: we apply a part of the arguments.</a:t>
            </a:r>
          </a:p>
          <a:p>
            <a:endParaRPr lang="en-US"/>
          </a:p>
          <a:p>
            <a:r>
              <a:rPr lang="en-US"/>
              <a:t>Usually you first curry a function, then do partial application.</a:t>
            </a:r>
          </a:p>
          <a:p>
            <a:endParaRPr lang="en-US"/>
          </a:p>
          <a:p>
            <a:r>
              <a:rPr lang="en-US"/>
              <a:t>Remember: currying is just defining your functions differently. All functions have just one argument.</a:t>
            </a:r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3537FA-14B5-46F4-BB72-E2FD8ED6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F2F8D3-DD1B-4771-A6F5-858327A02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69F1838-A005-417A-A488-6EF81A6D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4252307"/>
            <a:ext cx="8902310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b="1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altLang="nl-NL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nl-NL" altLang="nl-NL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)(y: </a:t>
            </a:r>
            <a:r>
              <a:rPr lang="nl-NL" altLang="nl-NL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nl-NL" altLang="nl-NL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+ y</a:t>
            </a:r>
            <a:endParaRPr lang="nl-NL" altLang="nl-NL" sz="14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full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5EBCC03A-70F9-4817-9757-03AA9DAD0880}"/>
                  </a:ext>
                </a:extLst>
              </p14:cNvPr>
              <p14:cNvContentPartPr/>
              <p14:nvPr/>
            </p14:nvContentPartPr>
            <p14:xfrm>
              <a:off x="1279440" y="4362480"/>
              <a:ext cx="2639520" cy="63144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5EBCC03A-70F9-4817-9757-03AA9DAD08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080" y="4353120"/>
                <a:ext cx="265824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22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CAB-EC6B-4185-AFD3-C3CF9E90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logging prefix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5B647C-91F4-4F34-8B25-AFC6159F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53" y="2122028"/>
            <a:ext cx="4254246" cy="3877200"/>
          </a:xfrm>
        </p:spPr>
        <p:txBody>
          <a:bodyPr/>
          <a:lstStyle/>
          <a:p>
            <a:r>
              <a:rPr lang="en-US"/>
              <a:t>Remember the logging example from previous lecture? We used a closure to generate unique ID’s in front of each log message without any code duplication.</a:t>
            </a:r>
          </a:p>
          <a:p>
            <a:endParaRPr lang="en-US"/>
          </a:p>
          <a:p>
            <a:r>
              <a:rPr lang="en-US"/>
              <a:t>Version with code duplication:</a:t>
            </a:r>
          </a:p>
          <a:p>
            <a:endParaRPr lang="en-US"/>
          </a:p>
          <a:p>
            <a:r>
              <a:rPr lang="en-US"/>
              <a:t>How did we create the closure?</a:t>
            </a:r>
          </a:p>
          <a:p>
            <a:pPr lvl="1"/>
            <a:r>
              <a:rPr lang="en-US"/>
              <a:t>By first currying the function!</a:t>
            </a:r>
          </a:p>
          <a:p>
            <a:pPr lvl="1"/>
            <a:r>
              <a:rPr lang="en-US"/>
              <a:t>And then doing partial application!</a:t>
            </a:r>
          </a:p>
          <a:p>
            <a:pPr lvl="1"/>
            <a:r>
              <a:rPr lang="en-US"/>
              <a:t>We changed the function with two arguments into two functions with one argument each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1E9669-870A-44DF-A691-66200447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3FE527-245D-49D9-A6A7-77DE426B00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5567CB-71C7-42D2-A1FD-910F7071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546" y="4610118"/>
            <a:ext cx="759534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b="1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altLang="nl-NL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makeLoggerPartial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(prefix: () =&gt; </a:t>
            </a:r>
            <a:r>
              <a:rPr lang="nl-NL" altLang="nl-NL" sz="1400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nl-NL" altLang="nl-NL" sz="140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altLang="nl-NL" sz="1400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nl-NL" altLang="nl-NL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b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i="1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(prefix + </a:t>
            </a:r>
            <a:r>
              <a:rPr lang="nl-NL" altLang="nl-NL" sz="140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altLang="nl-NL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altLang="nl-NL" sz="14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logPartial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makeLoggerPartial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(counter) 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logPartial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 First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logPartial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 Second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DAF376-9A81-4A7D-953D-9F6364584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125" y="2551634"/>
            <a:ext cx="681377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(prefix: () 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(prefix +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log(counter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 First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log(counter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 Second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FBC4F30F-B27C-4476-89CE-BDBEBD5A8E34}"/>
                  </a:ext>
                </a:extLst>
              </p14:cNvPr>
              <p14:cNvContentPartPr/>
              <p14:nvPr/>
            </p14:nvContentPartPr>
            <p14:xfrm>
              <a:off x="4001760" y="2625120"/>
              <a:ext cx="5778000" cy="3814560"/>
            </p14:xfrm>
          </p:contentPart>
        </mc:Choice>
        <mc:Fallback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FBC4F30F-B27C-4476-89CE-BDBEBD5A8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2400" y="2615760"/>
                <a:ext cx="5796720" cy="38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5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81BDE-41FE-424A-86A1-BE42B01C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application 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F664B8-68D8-47F5-B590-BEEE2DCD1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Partial application can also be done on an </a:t>
            </a:r>
            <a:r>
              <a:rPr lang="en-US" err="1"/>
              <a:t>uncurried</a:t>
            </a:r>
            <a:r>
              <a:rPr lang="en-US"/>
              <a:t> function. If it’s a function with only two variables it has almost the same effect as currying a function.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But you can also apply it to functions with multiple arguments.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CD1F07-8E83-4E22-8F3A-ED9BD629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246DDD-98CF-45A8-AEFE-F3B7DAAEA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AD8C00E-B5A2-4494-84E3-08E5068E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39" y="2677605"/>
            <a:ext cx="7192481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Uncurried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x + 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Curried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addCurryUnderscoreX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addCurryUnderscoreY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8D4954-053B-4BD4-96D9-7884294E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39" y="4667810"/>
            <a:ext cx="719248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addAndMultiply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(x + y) * z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twiceSum: 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addAndMultiply(_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twiceSum(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0DFC83B8-9AA9-4C12-B835-10C8D3312812}"/>
                  </a:ext>
                </a:extLst>
              </p14:cNvPr>
              <p14:cNvContentPartPr/>
              <p14:nvPr/>
            </p14:nvContentPartPr>
            <p14:xfrm>
              <a:off x="2664720" y="2880360"/>
              <a:ext cx="9395280" cy="302076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0DFC83B8-9AA9-4C12-B835-10C8D33128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360" y="2871000"/>
                <a:ext cx="9414000" cy="30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17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B6AFA-1703-4084-BD6E-F934FD01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arrays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8B1370-8EB1-4585-A9F3-F1182D43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4523845" cy="3877200"/>
          </a:xfrm>
        </p:spPr>
        <p:txBody>
          <a:bodyPr/>
          <a:lstStyle/>
          <a:p>
            <a:r>
              <a:rPr lang="en-US"/>
              <a:t>We can decide on certain parameters and fill in others later.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You’ve been using this when accessing columns and rows of an array!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41C909-EA0C-4DB6-B434-7306E042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E5CB87-E795-48A1-8ACA-9B4B7A41A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37A1A2-375A-473D-9749-5FD4A750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485" y="2677605"/>
            <a:ext cx="619913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Decide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a 5 x 5 array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(_)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make a proper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makeArray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)(_)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array3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makeArray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 x 5 board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3's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array4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makeArray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 x 5 board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4's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0605589-4D20-4FDB-9FDC-D1C8DC2B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485" y="5096473"/>
            <a:ext cx="619913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 = arrayThree(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 at position (2, 3)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B02202E5-3A83-4F36-B8D7-8E20318CE55E}"/>
                  </a:ext>
                </a:extLst>
              </p14:cNvPr>
              <p14:cNvContentPartPr/>
              <p14:nvPr/>
            </p14:nvContentPartPr>
            <p14:xfrm>
              <a:off x="1260000" y="1782720"/>
              <a:ext cx="9557280" cy="480636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B02202E5-3A83-4F36-B8D7-8E20318CE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0640" y="1773360"/>
                <a:ext cx="9576000" cy="48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72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BCE64-ADFC-4DE7-825E-1E81E4A2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fold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722537-23F3-49B8-9A65-38CCEC2A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7EB073-DA02-432E-A25C-701E6054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39F4643-2FA5-4D48-8CF7-6838EDA96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D053C03-9248-426E-91A6-1C61FC0D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51" y="2292885"/>
            <a:ext cx="9098966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class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Person {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first: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/>
                <a:cs typeface="Courier New"/>
              </a:rPr>
              <a:t>String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4E807D"/>
                </a:solidFill>
                <a:latin typeface="Courier New"/>
                <a:cs typeface="Courier New"/>
              </a:rPr>
              <a:t>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last: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/>
                <a:cs typeface="Courier New"/>
              </a:rPr>
              <a:t>String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4E807D"/>
                </a:solidFill>
                <a:latin typeface="Courier New"/>
                <a:cs typeface="Courier New"/>
              </a:rPr>
              <a:t>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title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/>
                <a:cs typeface="Courier New"/>
              </a:rPr>
              <a:t>String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>
                <a:solidFill>
                  <a:srgbClr val="4E807D"/>
                </a:solidFill>
                <a:latin typeface="Courier New"/>
                <a:cs typeface="Courier New"/>
              </a:rPr>
              <a:t>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...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}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names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/>
                <a:cs typeface="Courier New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[Person]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/>
                <a:cs typeface="Courier New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(person1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person2)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Always start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the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string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with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Dear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We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need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the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(_)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to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make a proper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function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dear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names.foldLeft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/>
                <a:cs typeface="Courier New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/>
                <a:cs typeface="Courier New"/>
              </a:rPr>
              <a:t>Dear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/>
                <a:cs typeface="Courier New"/>
              </a:rPr>
              <a:t> 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)(_)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Decide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here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how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to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format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dear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(_ + _.first +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/>
                <a:cs typeface="Courier New"/>
              </a:rPr>
              <a:t>","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                         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Dear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Alfred, Boris</a:t>
            </a:r>
            <a:br>
              <a:rPr lang="nl-NL" altLang="nl-NL" sz="1400" b="0" i="0" u="none" strike="noStrike" cap="none" baseline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dear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acc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, p) =&gt; </a:t>
            </a:r>
            <a:r>
              <a:rPr lang="nl-NL" altLang="nl-NL" sz="1400" err="1">
                <a:solidFill>
                  <a:srgbClr val="A9B7C6"/>
                </a:solidFill>
                <a:latin typeface="Courier New"/>
                <a:cs typeface="Courier New"/>
              </a:rPr>
              <a:t>acc</a:t>
            </a:r>
            <a:r>
              <a:rPr lang="nl-NL" altLang="nl-NL" sz="140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+ </a:t>
            </a:r>
            <a:r>
              <a:rPr lang="nl-NL" altLang="nl-NL" sz="1400" err="1">
                <a:solidFill>
                  <a:srgbClr val="A9B7C6"/>
                </a:solidFill>
                <a:latin typeface="Courier New"/>
                <a:cs typeface="Courier New"/>
              </a:rPr>
              <a:t>p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.title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+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/>
                <a:cs typeface="Courier New"/>
              </a:rPr>
              <a:t>" 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+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p.last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+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/>
                <a:cs typeface="Courier New"/>
              </a:rPr>
              <a:t>","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Dear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Mr. Nobel, Mr. Johnson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795EF9D4-E219-4387-B4E7-FC63FB0E1416}"/>
                  </a:ext>
                </a:extLst>
              </p14:cNvPr>
              <p14:cNvContentPartPr/>
              <p14:nvPr/>
            </p14:nvContentPartPr>
            <p14:xfrm>
              <a:off x="1302840" y="4904280"/>
              <a:ext cx="4500720" cy="88596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795EF9D4-E219-4387-B4E7-FC63FB0E1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4894920"/>
                <a:ext cx="4519440" cy="9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56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30310-6ACC-403C-AA50-78BE2520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 what about logging arguments?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6ACF7E-DBA8-4ED2-AC82-87D094A0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9264000" cy="3877200"/>
          </a:xfrm>
        </p:spPr>
        <p:txBody>
          <a:bodyPr/>
          <a:lstStyle/>
          <a:p>
            <a:r>
              <a:rPr lang="en-US"/>
              <a:t>Think back to why we started Currying…</a:t>
            </a:r>
          </a:p>
          <a:p>
            <a:endParaRPr lang="en-US"/>
          </a:p>
          <a:p>
            <a:r>
              <a:rPr lang="en-US"/>
              <a:t>We change the function of two arguments...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... into two functions of one argument each.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BA7AE9-25DB-4FE1-9C0E-328FA0E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DA27B9-8E6C-4F8C-BAB2-D8FCF5E23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44AFC965-DB4C-4748-8DAF-8BCAC4CBE55A}"/>
              </a:ext>
            </a:extLst>
          </p:cNvPr>
          <p:cNvSpPr/>
          <p:nvPr/>
        </p:nvSpPr>
        <p:spPr>
          <a:xfrm>
            <a:off x="5102744" y="3277850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CF67094-7DD5-4098-80EB-FF8DBF36795F}"/>
              </a:ext>
            </a:extLst>
          </p:cNvPr>
          <p:cNvSpPr/>
          <p:nvPr/>
        </p:nvSpPr>
        <p:spPr>
          <a:xfrm>
            <a:off x="5465650" y="3156360"/>
            <a:ext cx="1082633" cy="10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 err="1">
                <a:ea typeface="Verdana"/>
                <a:cs typeface="Verdana"/>
              </a:rPr>
              <a:t>Function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E9F3C839-7C94-4702-9FA7-19E901A38D2C}"/>
              </a:ext>
            </a:extLst>
          </p:cNvPr>
          <p:cNvSpPr/>
          <p:nvPr/>
        </p:nvSpPr>
        <p:spPr>
          <a:xfrm>
            <a:off x="6626974" y="3605081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946E97A7-40FE-4B7F-A3BC-2EA7524D8116}"/>
              </a:ext>
            </a:extLst>
          </p:cNvPr>
          <p:cNvSpPr/>
          <p:nvPr/>
        </p:nvSpPr>
        <p:spPr>
          <a:xfrm>
            <a:off x="2496980" y="3277850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7C78909-2C1C-4AF9-AF03-5B60728A644E}"/>
              </a:ext>
            </a:extLst>
          </p:cNvPr>
          <p:cNvSpPr/>
          <p:nvPr/>
        </p:nvSpPr>
        <p:spPr>
          <a:xfrm>
            <a:off x="2859886" y="3156361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>
                <a:ea typeface="Verdana"/>
                <a:cs typeface="Verdana"/>
              </a:rPr>
              <a:t>log</a:t>
            </a: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EFF2492B-F021-4C1A-B32C-0D899AA3E72E}"/>
              </a:ext>
            </a:extLst>
          </p:cNvPr>
          <p:cNvSpPr/>
          <p:nvPr/>
        </p:nvSpPr>
        <p:spPr>
          <a:xfrm>
            <a:off x="4001187" y="3277850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9FD623C-6745-46EC-901C-0D6F682B1C51}"/>
              </a:ext>
            </a:extLst>
          </p:cNvPr>
          <p:cNvSpPr/>
          <p:nvPr/>
        </p:nvSpPr>
        <p:spPr>
          <a:xfrm>
            <a:off x="1677250" y="3244030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FC21F31-8DCB-494C-B5D3-33A0D5306A20}"/>
              </a:ext>
            </a:extLst>
          </p:cNvPr>
          <p:cNvSpPr/>
          <p:nvPr/>
        </p:nvSpPr>
        <p:spPr>
          <a:xfrm>
            <a:off x="4339147" y="3242904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985E954-574E-4DF3-8058-5068797EF96F}"/>
              </a:ext>
            </a:extLst>
          </p:cNvPr>
          <p:cNvSpPr/>
          <p:nvPr/>
        </p:nvSpPr>
        <p:spPr>
          <a:xfrm>
            <a:off x="7007127" y="3570134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err="1">
                <a:ea typeface="Verdana"/>
                <a:cs typeface="Verdana"/>
              </a:rPr>
              <a:t>Boolean</a:t>
            </a:r>
            <a:endParaRPr lang="nl-NL" sz="900">
              <a:ea typeface="Verdana"/>
              <a:cs typeface="Verdana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5783EB8-9446-4004-9C9F-D695CD2144D0}"/>
              </a:ext>
            </a:extLst>
          </p:cNvPr>
          <p:cNvSpPr/>
          <p:nvPr/>
        </p:nvSpPr>
        <p:spPr>
          <a:xfrm>
            <a:off x="4352661" y="3787193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00C89ED7-E05F-4CF4-A98D-C1D23E5259D6}"/>
              </a:ext>
            </a:extLst>
          </p:cNvPr>
          <p:cNvSpPr/>
          <p:nvPr/>
        </p:nvSpPr>
        <p:spPr>
          <a:xfrm>
            <a:off x="5121564" y="3826698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8C2BC615-ABDE-4740-90B4-A080AFC4A631}"/>
              </a:ext>
            </a:extLst>
          </p:cNvPr>
          <p:cNvSpPr/>
          <p:nvPr/>
        </p:nvSpPr>
        <p:spPr>
          <a:xfrm>
            <a:off x="5102744" y="518022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3" name="Pijl: rechts 22">
            <a:extLst>
              <a:ext uri="{FF2B5EF4-FFF2-40B4-BE49-F238E27FC236}">
                <a16:creationId xmlns:a16="http://schemas.microsoft.com/office/drawing/2014/main" id="{2CF4E708-1F98-4DA8-8DA1-08C62D217B4B}"/>
              </a:ext>
            </a:extLst>
          </p:cNvPr>
          <p:cNvSpPr/>
          <p:nvPr/>
        </p:nvSpPr>
        <p:spPr>
          <a:xfrm>
            <a:off x="2496980" y="518022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B8E4A016-A406-41F4-8C89-389EE861CAF3}"/>
              </a:ext>
            </a:extLst>
          </p:cNvPr>
          <p:cNvSpPr/>
          <p:nvPr/>
        </p:nvSpPr>
        <p:spPr>
          <a:xfrm>
            <a:off x="2859886" y="5058736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>
                <a:ea typeface="Verdana"/>
                <a:cs typeface="Verdana"/>
              </a:rPr>
              <a:t>log</a:t>
            </a:r>
          </a:p>
        </p:txBody>
      </p:sp>
      <p:sp>
        <p:nvSpPr>
          <p:cNvPr id="25" name="Pijl: rechts 24">
            <a:extLst>
              <a:ext uri="{FF2B5EF4-FFF2-40B4-BE49-F238E27FC236}">
                <a16:creationId xmlns:a16="http://schemas.microsoft.com/office/drawing/2014/main" id="{6EB455BB-FA4F-4042-873E-86EAB4B4C0AF}"/>
              </a:ext>
            </a:extLst>
          </p:cNvPr>
          <p:cNvSpPr/>
          <p:nvPr/>
        </p:nvSpPr>
        <p:spPr>
          <a:xfrm>
            <a:off x="4001187" y="518022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7908D82B-8674-4D5B-A913-F43F8B8A830C}"/>
              </a:ext>
            </a:extLst>
          </p:cNvPr>
          <p:cNvSpPr/>
          <p:nvPr/>
        </p:nvSpPr>
        <p:spPr>
          <a:xfrm>
            <a:off x="1677250" y="5146405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6657B495-659E-48A7-88F3-A9A2513785D7}"/>
              </a:ext>
            </a:extLst>
          </p:cNvPr>
          <p:cNvSpPr/>
          <p:nvPr/>
        </p:nvSpPr>
        <p:spPr>
          <a:xfrm>
            <a:off x="4339147" y="5145279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07BACCEE-A5BA-40CA-9624-E0DE5415A080}"/>
              </a:ext>
            </a:extLst>
          </p:cNvPr>
          <p:cNvSpPr/>
          <p:nvPr/>
        </p:nvSpPr>
        <p:spPr>
          <a:xfrm>
            <a:off x="5507281" y="5054405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 err="1">
                <a:ea typeface="Verdana"/>
                <a:cs typeface="Verdana"/>
              </a:rPr>
              <a:t>Function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29" name="Pijl: gebogen omhoog 28">
            <a:extLst>
              <a:ext uri="{FF2B5EF4-FFF2-40B4-BE49-F238E27FC236}">
                <a16:creationId xmlns:a16="http://schemas.microsoft.com/office/drawing/2014/main" id="{6B9CC150-4649-442B-9999-96D1075DD639}"/>
              </a:ext>
            </a:extLst>
          </p:cNvPr>
          <p:cNvSpPr/>
          <p:nvPr/>
        </p:nvSpPr>
        <p:spPr>
          <a:xfrm flipV="1">
            <a:off x="6670085" y="5219715"/>
            <a:ext cx="732103" cy="459179"/>
          </a:xfrm>
          <a:prstGeom prst="bentUpArrow">
            <a:avLst>
              <a:gd name="adj1" fmla="val 2368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331BB1B-2396-4667-A6FD-F2C5000690DB}"/>
              </a:ext>
            </a:extLst>
          </p:cNvPr>
          <p:cNvSpPr/>
          <p:nvPr/>
        </p:nvSpPr>
        <p:spPr>
          <a:xfrm>
            <a:off x="6701895" y="5712635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600" err="1">
                <a:ea typeface="Verdana"/>
                <a:cs typeface="Verdana"/>
              </a:rPr>
              <a:t>Curried</a:t>
            </a:r>
            <a:endParaRPr lang="nl-NL" sz="1600">
              <a:ea typeface="Verdana"/>
              <a:cs typeface="Verdana"/>
            </a:endParaRPr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8F5B3C1A-D7C4-4121-A91C-9CB7936E6312}"/>
              </a:ext>
            </a:extLst>
          </p:cNvPr>
          <p:cNvSpPr/>
          <p:nvPr/>
        </p:nvSpPr>
        <p:spPr>
          <a:xfrm>
            <a:off x="6259009" y="5840751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37" name="Pijl: rechts 36">
            <a:extLst>
              <a:ext uri="{FF2B5EF4-FFF2-40B4-BE49-F238E27FC236}">
                <a16:creationId xmlns:a16="http://schemas.microsoft.com/office/drawing/2014/main" id="{56530580-FAF4-4F5A-84AA-5620F42A1BF5}"/>
              </a:ext>
            </a:extLst>
          </p:cNvPr>
          <p:cNvSpPr/>
          <p:nvPr/>
        </p:nvSpPr>
        <p:spPr>
          <a:xfrm>
            <a:off x="7902148" y="5846654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39E126CF-81CA-4A21-81F0-96DAF7D2BC9F}"/>
              </a:ext>
            </a:extLst>
          </p:cNvPr>
          <p:cNvSpPr/>
          <p:nvPr/>
        </p:nvSpPr>
        <p:spPr>
          <a:xfrm>
            <a:off x="8282301" y="5811707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err="1">
                <a:ea typeface="Verdana"/>
                <a:cs typeface="Verdana"/>
              </a:rPr>
              <a:t>Boolean</a:t>
            </a:r>
            <a:endParaRPr lang="nl-NL" sz="900">
              <a:ea typeface="Verdana"/>
              <a:cs typeface="Verdana"/>
            </a:endParaRP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F830EE8A-0FA8-4BB6-8FF2-1898323F08EE}"/>
              </a:ext>
            </a:extLst>
          </p:cNvPr>
          <p:cNvSpPr/>
          <p:nvPr/>
        </p:nvSpPr>
        <p:spPr>
          <a:xfrm>
            <a:off x="5446830" y="5811706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>
                <a:ea typeface="Verdana"/>
                <a:cs typeface="Verdana"/>
              </a:rPr>
              <a:t>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3FFBCCA8-A2B3-4951-91B3-AAD6794986CC}"/>
                  </a:ext>
                </a:extLst>
              </p14:cNvPr>
              <p14:cNvContentPartPr/>
              <p14:nvPr/>
            </p14:nvContentPartPr>
            <p14:xfrm>
              <a:off x="1208520" y="2936160"/>
              <a:ext cx="6397200" cy="346356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3FFBCCA8-A2B3-4951-91B3-AAD679498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160" y="2926800"/>
                <a:ext cx="6415920" cy="34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07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276A0-4DC8-4A19-B0C8-4F43421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Decorating the curried function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DA876B-1FD1-49BF-A35B-D29CCDA4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EDDA812-E81B-422F-8A7B-AE4C7D3BD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FE9E5200-9F6C-4893-944A-A68F5BACAE38}"/>
              </a:ext>
            </a:extLst>
          </p:cNvPr>
          <p:cNvSpPr/>
          <p:nvPr/>
        </p:nvSpPr>
        <p:spPr>
          <a:xfrm>
            <a:off x="5331936" y="5694940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F99FA34-9E2C-4E70-A1E0-DD290543EF43}"/>
              </a:ext>
            </a:extLst>
          </p:cNvPr>
          <p:cNvSpPr/>
          <p:nvPr/>
        </p:nvSpPr>
        <p:spPr>
          <a:xfrm>
            <a:off x="5694842" y="5573451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addCurry</a:t>
            </a: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A97EEF2-D699-46AE-824F-AF59460B9DAF}"/>
              </a:ext>
            </a:extLst>
          </p:cNvPr>
          <p:cNvSpPr/>
          <p:nvPr/>
        </p:nvSpPr>
        <p:spPr>
          <a:xfrm>
            <a:off x="4525756" y="5671612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3787A71-EBB9-4C10-B971-653FE0E41E8E}"/>
              </a:ext>
            </a:extLst>
          </p:cNvPr>
          <p:cNvSpPr/>
          <p:nvPr/>
        </p:nvSpPr>
        <p:spPr>
          <a:xfrm>
            <a:off x="5937048" y="4932206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FB13A883-04B7-4508-849C-4D7E0BF76361}"/>
              </a:ext>
            </a:extLst>
          </p:cNvPr>
          <p:cNvSpPr/>
          <p:nvPr/>
        </p:nvSpPr>
        <p:spPr>
          <a:xfrm>
            <a:off x="6770586" y="4967152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AA6E9ED-B8D7-461A-B0D8-1B2B72E82537}"/>
              </a:ext>
            </a:extLst>
          </p:cNvPr>
          <p:cNvSpPr/>
          <p:nvPr/>
        </p:nvSpPr>
        <p:spPr>
          <a:xfrm>
            <a:off x="7133492" y="4845663"/>
            <a:ext cx="1453810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anonymous</a:t>
            </a:r>
            <a:endParaRPr kumimoji="0" lang="nl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EEC5543C-16DD-4F0E-B558-5BDD4D704EAA}"/>
              </a:ext>
            </a:extLst>
          </p:cNvPr>
          <p:cNvSpPr/>
          <p:nvPr/>
        </p:nvSpPr>
        <p:spPr>
          <a:xfrm>
            <a:off x="8638690" y="4967152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Pijl: gebogen omhoog 12">
            <a:extLst>
              <a:ext uri="{FF2B5EF4-FFF2-40B4-BE49-F238E27FC236}">
                <a16:creationId xmlns:a16="http://schemas.microsoft.com/office/drawing/2014/main" id="{D0EBDB09-93F5-4B55-9CCB-702F166535AC}"/>
              </a:ext>
            </a:extLst>
          </p:cNvPr>
          <p:cNvSpPr/>
          <p:nvPr/>
        </p:nvSpPr>
        <p:spPr>
          <a:xfrm>
            <a:off x="7010390" y="5380481"/>
            <a:ext cx="732103" cy="459180"/>
          </a:xfrm>
          <a:prstGeom prst="bentUpArrow">
            <a:avLst>
              <a:gd name="adj1" fmla="val 23680"/>
              <a:gd name="adj2" fmla="val 25000"/>
              <a:gd name="adj3" fmla="val 25000"/>
            </a:avLst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F6A79D8-EA9C-4E0A-BF4F-FABF2B34EC6A}"/>
              </a:ext>
            </a:extLst>
          </p:cNvPr>
          <p:cNvSpPr/>
          <p:nvPr/>
        </p:nvSpPr>
        <p:spPr>
          <a:xfrm>
            <a:off x="9067360" y="4932205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25C67E79-ECB3-4B9E-A95E-E04D168C7675}"/>
              </a:ext>
            </a:extLst>
          </p:cNvPr>
          <p:cNvSpPr/>
          <p:nvPr/>
        </p:nvSpPr>
        <p:spPr>
          <a:xfrm>
            <a:off x="2479615" y="5694940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1BAE0311-F4CD-41A8-935E-D706DFCA5B8E}"/>
              </a:ext>
            </a:extLst>
          </p:cNvPr>
          <p:cNvSpPr/>
          <p:nvPr/>
        </p:nvSpPr>
        <p:spPr>
          <a:xfrm>
            <a:off x="2842521" y="5573451"/>
            <a:ext cx="1206324" cy="459180"/>
          </a:xfrm>
          <a:prstGeom prst="rect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log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4686817-B36D-4902-A2A8-BECCA0D0A69A}"/>
              </a:ext>
            </a:extLst>
          </p:cNvPr>
          <p:cNvSpPr/>
          <p:nvPr/>
        </p:nvSpPr>
        <p:spPr>
          <a:xfrm>
            <a:off x="1673435" y="5671612"/>
            <a:ext cx="721911" cy="27743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Int</a:t>
            </a: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BB2ECF43-C2CC-4A82-A6BB-62A7791197E4}"/>
              </a:ext>
            </a:extLst>
          </p:cNvPr>
          <p:cNvSpPr/>
          <p:nvPr/>
        </p:nvSpPr>
        <p:spPr>
          <a:xfrm>
            <a:off x="4127029" y="5707822"/>
            <a:ext cx="325266" cy="207542"/>
          </a:xfrm>
          <a:prstGeom prst="rightArrow">
            <a:avLst/>
          </a:prstGeom>
          <a:solidFill>
            <a:srgbClr val="C7002B"/>
          </a:solidFill>
          <a:ln w="12700" cap="flat" cmpd="sng" algn="ctr">
            <a:solidFill>
              <a:srgbClr val="C7002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7368DF94-E960-43D8-9B5A-42BE8231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40" y="2172007"/>
            <a:ext cx="829174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 = 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(y: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x + 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addWithFirstArgumentLogging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log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addCurry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addWithFirstArgumentLogging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4F522D83-AA1A-4B55-884E-A87003E1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44" y="2533650"/>
            <a:ext cx="2305050" cy="895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1AF2219D-B149-46BE-8367-F582690B3388}"/>
                  </a:ext>
                </a:extLst>
              </p14:cNvPr>
              <p14:cNvContentPartPr/>
              <p14:nvPr/>
            </p14:nvContentPartPr>
            <p14:xfrm>
              <a:off x="599040" y="2265480"/>
              <a:ext cx="11051640" cy="408672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1AF2219D-B149-46BE-8367-F582690B33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680" y="2256120"/>
                <a:ext cx="11070360" cy="41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375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Standaard"/>
  <p:tag name="BEDRIJFID" val="28"/>
  <p:tag name="BEDRIJF" val="AEI"/>
  <p:tag name="TAAL" val="Nederlands"/>
  <p:tag name="TITELAUTEURS" val="0"/>
  <p:tag name="AUTEUR1" val=""/>
  <p:tag name="DATUMTEKST" val="7-3-2018"/>
  <p:tag name="AUTEUR2EMAIL" val=""/>
  <p:tag name="AUTEUR2FUNCTIE" val=""/>
  <p:tag name="AUTEUR3EMAIL" val=""/>
  <p:tag name="AUTEUR3FUNCTIE" val=""/>
  <p:tag name="TITEL" val="FunctionAL Programming in ScalaLecture 1Qurratulain Mubarak"/>
  <p:tag name="DATUM" val="43166,4273335764"/>
  <p:tag name="VIEWOFFICEVERSIE" val="2016.1.6.190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7DC974D-AA75-4436-A8B0-A7C7094B5FAA}"/>
  <p:tag name="LOCATIEAFBEELDINGEN" val="Beeldenbank\Standaa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rd.potx" id="{A3A38042-2863-4E56-B47B-D1AE4D5AFF1A}" vid="{2BA6BE02-B266-4AA4-9B93-B898B71ED3A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2" ma:contentTypeDescription="Create a new document." ma:contentTypeScope="" ma:versionID="4c373a5dac4db61069bc84aad73d540f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a6a2857f42b57779dd2b45c2bc4bd0ce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CBEF9-17A5-4972-AA31-4E48FE201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44A4C9-69CF-491C-84EB-DDD9AC6435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09E7C-0CE9-449D-B4E4-DA135F90748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Standaard</Template>
  <TotalTime>0</TotalTime>
  <Words>1242</Words>
  <Application>Microsoft Office PowerPoint</Application>
  <PresentationFormat>Breedbeeld</PresentationFormat>
  <Paragraphs>184</Paragraphs>
  <Slides>15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Verdana</vt:lpstr>
      <vt:lpstr>Kantoorthema</vt:lpstr>
      <vt:lpstr>Partial Function application  Lecture 6 part 2   </vt:lpstr>
      <vt:lpstr>This part's goal</vt:lpstr>
      <vt:lpstr>Idea of partial application</vt:lpstr>
      <vt:lpstr>Example: logging prefix</vt:lpstr>
      <vt:lpstr>Partial application </vt:lpstr>
      <vt:lpstr>Example: arrays</vt:lpstr>
      <vt:lpstr>Example: fold</vt:lpstr>
      <vt:lpstr>So… what about logging arguments?</vt:lpstr>
      <vt:lpstr>Decorating the curried function</vt:lpstr>
      <vt:lpstr>Decorating the curried function</vt:lpstr>
      <vt:lpstr>Decorating the curried function</vt:lpstr>
      <vt:lpstr>Decorating the curried function</vt:lpstr>
      <vt:lpstr>Dependency injection</vt:lpstr>
      <vt:lpstr>This part's goal</vt:lpstr>
      <vt:lpstr>Evaluation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_x000b_Scala_x000b__x000b_Lecture 1_x000b__x000b__x000b_Qurratulain Mubarak</dc:title>
  <dc:creator>Qmubarak</dc:creator>
  <cp:lastModifiedBy>Dion Koeze</cp:lastModifiedBy>
  <cp:revision>1</cp:revision>
  <dcterms:created xsi:type="dcterms:W3CDTF">2017-12-16T12:13:22Z</dcterms:created>
  <dcterms:modified xsi:type="dcterms:W3CDTF">2021-03-31T09:05:52Z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