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5" r:id="rId3"/>
    <p:sldId id="297" r:id="rId4"/>
    <p:sldId id="298" r:id="rId5"/>
    <p:sldId id="300" r:id="rId6"/>
    <p:sldId id="301" r:id="rId7"/>
    <p:sldId id="299" r:id="rId8"/>
    <p:sldId id="302" r:id="rId9"/>
    <p:sldId id="296" r:id="rId10"/>
    <p:sldId id="294" r:id="rId11"/>
  </p:sldIdLst>
  <p:sldSz cx="9144000" cy="6858000" type="screen4x3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Candara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702"/>
    <p:restoredTop sz="96608"/>
  </p:normalViewPr>
  <p:slideViewPr>
    <p:cSldViewPr snapToGrid="0">
      <p:cViewPr varScale="1">
        <p:scale>
          <a:sx n="87" d="100"/>
          <a:sy n="87" d="100"/>
        </p:scale>
        <p:origin x="-137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algn="ctr"/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Project Title</a:t>
            </a: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algn="ctr"/>
            <a:r>
              <a:rPr lang="en-US" sz="4800" b="1" i="0" u="none" strike="noStrike" cap="none" dirty="0" smtClean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Silk </a:t>
            </a:r>
            <a:r>
              <a:rPr lang="en-US" sz="4800" b="1" dirty="0" smtClean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Studios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Team </a:t>
            </a:r>
            <a:r>
              <a:rPr lang="en-IN" sz="3200" dirty="0" smtClean="0"/>
              <a:t>Name/No:19</a:t>
            </a:r>
            <a:endParaRPr lang="en-IN" sz="3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Team Member and Roll No</a:t>
            </a:r>
            <a:r>
              <a:rPr lang="en-IN" sz="3200" b="1" i="0" u="none" strike="noStrike" cap="none" dirty="0" smtClean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2210990565- </a:t>
            </a:r>
            <a:r>
              <a:rPr lang="en-IN" sz="3200" b="1" dirty="0" err="1" smtClean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Mayank</a:t>
            </a:r>
            <a:endParaRPr lang="en-IN" sz="3200" b="1" dirty="0" smtClean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 smtClean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2210990587-Mukund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9600" dirty="0" smtClean="0"/>
              <a:t>    </a:t>
            </a:r>
          </a:p>
          <a:p>
            <a:pPr marL="114300" indent="0">
              <a:buNone/>
            </a:pPr>
            <a:r>
              <a:rPr lang="en-US" sz="9600" dirty="0" smtClean="0"/>
              <a:t>	 THANK YOU</a:t>
            </a:r>
          </a:p>
          <a:p>
            <a:pPr marL="114300" indent="0">
              <a:buNone/>
            </a:pPr>
            <a:endParaRPr lang="en-US" sz="9600" dirty="0" smtClean="0"/>
          </a:p>
          <a:p>
            <a:pPr marL="114300" indent="0">
              <a:buNone/>
            </a:pPr>
            <a:endParaRPr lang="en-US" sz="9600" dirty="0" smtClean="0"/>
          </a:p>
          <a:p>
            <a:pPr marL="114300" indent="0">
              <a:buNone/>
            </a:pPr>
            <a:endParaRPr lang="en-US" sz="9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44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57E920-7261-4D19-3C89-29F5B83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57327"/>
          </a:xfrm>
        </p:spPr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Methodology, Approach &amp; Techniques</a:t>
            </a:r>
          </a:p>
          <a:p>
            <a:r>
              <a:rPr lang="en-IN" dirty="0"/>
              <a:t>Algorithm</a:t>
            </a:r>
          </a:p>
          <a:p>
            <a:r>
              <a:rPr lang="en-IN" dirty="0"/>
              <a:t>Flow Chart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Source Code (screenshots)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7"/>
            <a:ext cx="6477000" cy="838200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4800" dirty="0" smtClean="0"/>
              <a:t>Introduction</a:t>
            </a:r>
            <a:r>
              <a:rPr lang="en-IN" sz="4800" dirty="0" smtClean="0"/>
              <a:t/>
            </a:r>
            <a:br>
              <a:rPr lang="en-IN" sz="4800" dirty="0" smtClean="0"/>
            </a:b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The Digital Canvas: An Online Drawing Platform</a:t>
            </a:r>
          </a:p>
          <a:p>
            <a:r>
              <a:rPr lang="en-US" sz="1800" b="1" dirty="0" smtClean="0"/>
              <a:t>Introduction:</a:t>
            </a:r>
            <a:r>
              <a:rPr lang="en-US" sz="1800" dirty="0" smtClean="0"/>
              <a:t> Today, we are excited to introduce </a:t>
            </a:r>
            <a:r>
              <a:rPr lang="en-US" sz="1800" b="1" dirty="0" smtClean="0"/>
              <a:t>The Digital Canvas</a:t>
            </a:r>
            <a:r>
              <a:rPr lang="en-US" sz="1800" dirty="0" smtClean="0"/>
              <a:t>, our innovative online drawing platform that merges simplicity with functionality. Designed for artists and creators, our platform offers a unique space where inspiration meets creation.</a:t>
            </a:r>
          </a:p>
          <a:p>
            <a:r>
              <a:rPr lang="en-US" sz="1800" b="1" dirty="0" smtClean="0"/>
              <a:t>Project Overview:</a:t>
            </a:r>
            <a:endParaRPr lang="en-US" sz="1800" dirty="0" smtClean="0"/>
          </a:p>
          <a:p>
            <a:r>
              <a:rPr lang="en-US" sz="1800" b="1" dirty="0" smtClean="0"/>
              <a:t>Right Side</a:t>
            </a:r>
            <a:r>
              <a:rPr lang="en-US" sz="1800" dirty="0" smtClean="0"/>
              <a:t>: A dedicated area showcasing a photo or image that serves as your muse.</a:t>
            </a:r>
          </a:p>
          <a:p>
            <a:r>
              <a:rPr lang="en-US" sz="1800" b="1" dirty="0" smtClean="0"/>
              <a:t>Left Side</a:t>
            </a:r>
            <a:r>
              <a:rPr lang="en-US" sz="1800" dirty="0" smtClean="0"/>
              <a:t>: An interactive drawing area where your ideas take shape in real-time.</a:t>
            </a:r>
          </a:p>
          <a:p>
            <a:r>
              <a:rPr lang="en-US" sz="1800" b="1" dirty="0" smtClean="0"/>
              <a:t>Features:</a:t>
            </a:r>
            <a:endParaRPr lang="en-US" sz="1800" dirty="0" smtClean="0"/>
          </a:p>
          <a:p>
            <a:r>
              <a:rPr lang="en-US" sz="1800" b="1" dirty="0" smtClean="0"/>
              <a:t>Intuitive Interface</a:t>
            </a:r>
            <a:r>
              <a:rPr lang="en-US" sz="1800" dirty="0" smtClean="0"/>
              <a:t>: Seamlessly switch between tools and colors.</a:t>
            </a:r>
          </a:p>
          <a:p>
            <a:r>
              <a:rPr lang="en-US" sz="1800" b="1" dirty="0" smtClean="0"/>
              <a:t>Real-Time Collaboration</a:t>
            </a:r>
            <a:r>
              <a:rPr lang="en-US" sz="1800" dirty="0" smtClean="0"/>
              <a:t>: Work with others and share your art instantly.</a:t>
            </a:r>
          </a:p>
          <a:p>
            <a:r>
              <a:rPr lang="en-US" sz="1800" b="1" dirty="0" smtClean="0"/>
              <a:t>Accessible Anywhere</a:t>
            </a:r>
            <a:r>
              <a:rPr lang="en-US" sz="1800" dirty="0" smtClean="0"/>
              <a:t>: Create on any device with an internet </a:t>
            </a:r>
            <a:r>
              <a:rPr lang="en-US" sz="1800" dirty="0" smtClean="0"/>
              <a:t>connection</a:t>
            </a:r>
            <a:r>
              <a:rPr lang="en-US" sz="18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Methodology</a:t>
            </a:r>
            <a:r>
              <a:rPr lang="en-IN" dirty="0" smtClean="0"/>
              <a:t>, Approach &amp; Techniques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Algorithm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Flow </a:t>
            </a:r>
            <a:r>
              <a:rPr lang="en-IN" dirty="0" smtClean="0"/>
              <a:t>Chart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22CS016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632C86-9225-EC1F-A85E-529A8AB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6E510B-384A-087D-3383-E6C99F558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85FFDA-FE25-63DE-4B8E-500BD6ECF6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9BF153-A47A-F27D-92EA-A748C1F57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0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68</Words>
  <Application>Microsoft Office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Times New Roman</vt:lpstr>
      <vt:lpstr>Office Theme</vt:lpstr>
      <vt:lpstr>Slide 1</vt:lpstr>
      <vt:lpstr>Index</vt:lpstr>
      <vt:lpstr> Introduction </vt:lpstr>
      <vt:lpstr>  Methodology, Approach &amp; Techniques </vt:lpstr>
      <vt:lpstr> Algorithm </vt:lpstr>
      <vt:lpstr> Flow Chart </vt:lpstr>
      <vt:lpstr>Result</vt:lpstr>
      <vt:lpstr>Slide 8</vt:lpstr>
      <vt:lpstr>Reference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Acer</cp:lastModifiedBy>
  <cp:revision>129</cp:revision>
  <dcterms:created xsi:type="dcterms:W3CDTF">2010-04-09T07:36:15Z</dcterms:created>
  <dcterms:modified xsi:type="dcterms:W3CDTF">2024-03-11T10:42:32Z</dcterms:modified>
</cp:coreProperties>
</file>