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E2D"/>
    <a:srgbClr val="1BE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24CD-3B79-0E96-2A56-F374CBBC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6F9AD-73B4-DCB4-9ABD-F99B1E1F2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E658A-4A5D-E942-FCEB-F0476DF5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1BDFA-21A6-F99B-5436-D4D45A66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72E43-EDC5-C0F4-D932-F124B695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3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7A12-DFAF-5FA5-31A2-192BA3EF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FED49-060F-C612-FE7F-E4CBADB56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525EB-0B62-71C5-C0AC-7BF355CB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78BFC-1440-DC25-D2E9-A72A006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03FD4-8161-D95E-C8FF-C6C8A77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8F4E8-0A34-FC06-927D-A5AD82DA2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6907E-2FE7-6CBB-4C35-3EB8119C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1F736-371F-4969-D8F3-87A1AC4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2CF8F-5AF3-1154-458F-5B2D2502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DEEA4-4876-54D5-3619-525F86E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7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36D9-8545-F618-ED3F-D253D34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A9A70-2622-7A1E-F56C-3CD85B0F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E0FB0-A222-C058-F690-D444BF45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01292-CFC8-7FCC-05BA-CDBF5ED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073E5-B804-7DC1-341F-E4C07FDB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811B0-79A3-4344-A985-C5FA543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5198B-49CC-2668-55B4-8407DDB6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AFE6B-FEEF-47F3-C042-9FF158EA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B4503-E9B7-17E3-033D-0DBE2FD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53615-6E81-5BF3-312F-F3C34D9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07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051C-2BB2-58F4-5C57-860FC58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72519-64A0-5C31-B042-C3F3363A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FAA53-3B66-DB94-F4D6-15F17B1D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AEAFF-4E5A-700B-9193-35CC7F5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1EA78-766A-8265-36DC-246D949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669F5B-3774-641D-2E47-9F21731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9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29A5-0782-496B-7015-3D55E16F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C841D-2C67-9A55-E04B-531CB445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20AD5-8328-8B65-B5C4-81C19BF8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834390-3962-F57F-0961-1EAA067B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5DB7C-C0DB-1E2E-E880-CDCE4F3EE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D63688-19FD-A2F7-8AD7-454254ED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7A100F-AD98-FD53-F537-6F2D0BDA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83D541-9CCE-3E52-8EE7-BF951EDF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5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52D3E-0DAC-2F71-61EA-D81FDC7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6CB28F-C9AB-A0B3-5568-6A3589B4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28DC7-044A-64CD-3E81-6BD3C1E3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39134B-89C4-43DA-00DB-A1E10A7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1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8BA3A9-33A7-9D79-A6F2-4D224D56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7A305B-AE74-58DF-6DA2-190A84B1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EA3A1-5BD2-164D-5F74-8728A8A3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5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B747-A047-C7ED-75F6-45DCE66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76D8B-3F51-DF87-1C7F-F67EE152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E30DF-215F-2FBE-3CD0-104F7433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D7DB64-FC72-DDAB-7A53-A450BAB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2C405-CAAB-70E9-231B-091561B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57EC5-83AE-B5AC-485E-A4CF5D3F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32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4063-F556-049D-258F-DBD13B51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C983E7-F001-CF71-B2F2-E68FA1BF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FBE24-CB6E-AF03-0AF0-D8905DF2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62DD1-DC20-C131-58DD-3ABDB94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A20C2-0A96-9098-1DA3-1C6759A8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D8B7C8-A89E-BE40-3F7E-4ECB258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0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FD0FA-9432-83BA-0EA6-B3C0CEF1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099B7-58C4-F6D8-4C77-86D6CC62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AEC37-AF47-A738-D748-FE73169D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D124-75CD-4E37-A87C-BE2FE6CBEF12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F96AD-AAB3-64F0-A10A-B1C45228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0E6CE-DD1F-8755-CB60-EA73E6BF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EFDAE146-714D-58D3-DFA3-CAB57CB31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0"/>
          <a:stretch/>
        </p:blipFill>
        <p:spPr>
          <a:xfrm>
            <a:off x="871797" y="0"/>
            <a:ext cx="10448405" cy="6839926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40E1273-81E5-A715-A5BB-68F979286DDE}"/>
              </a:ext>
            </a:extLst>
          </p:cNvPr>
          <p:cNvSpPr/>
          <p:nvPr/>
        </p:nvSpPr>
        <p:spPr>
          <a:xfrm rot="5400000">
            <a:off x="5105399" y="1281000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00EB75-4B54-C6E8-E261-39F015EEA53F}"/>
              </a:ext>
            </a:extLst>
          </p:cNvPr>
          <p:cNvSpPr txBox="1"/>
          <p:nvPr/>
        </p:nvSpPr>
        <p:spPr>
          <a:xfrm>
            <a:off x="4957761" y="776176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DBD3186C-81F3-43EA-0286-649056898012}"/>
              </a:ext>
            </a:extLst>
          </p:cNvPr>
          <p:cNvSpPr/>
          <p:nvPr/>
        </p:nvSpPr>
        <p:spPr>
          <a:xfrm rot="5400000">
            <a:off x="5112946" y="37575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B3D40A19-D374-A97F-7E54-3D2D99DF6E4F}"/>
              </a:ext>
            </a:extLst>
          </p:cNvPr>
          <p:cNvSpPr/>
          <p:nvPr/>
        </p:nvSpPr>
        <p:spPr>
          <a:xfrm rot="10800000">
            <a:off x="5133791" y="602249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2BDFE7-396B-9F29-92D3-C8B6D7C1AABD}"/>
              </a:ext>
            </a:extLst>
          </p:cNvPr>
          <p:cNvSpPr txBox="1"/>
          <p:nvPr/>
        </p:nvSpPr>
        <p:spPr>
          <a:xfrm>
            <a:off x="5043080" y="1021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1A0E10EC-B09A-31F0-A7EA-2BD517D7ADAA}"/>
              </a:ext>
            </a:extLst>
          </p:cNvPr>
          <p:cNvSpPr/>
          <p:nvPr/>
        </p:nvSpPr>
        <p:spPr>
          <a:xfrm rot="10800000">
            <a:off x="8382486" y="338683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DBD0D404-4016-ED6C-3DD7-257C6A090F51}"/>
              </a:ext>
            </a:extLst>
          </p:cNvPr>
          <p:cNvSpPr/>
          <p:nvPr/>
        </p:nvSpPr>
        <p:spPr>
          <a:xfrm rot="5400000">
            <a:off x="8215211" y="347320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2CCC474-ADF5-E24C-3E6A-989257CE7B71}"/>
              </a:ext>
            </a:extLst>
          </p:cNvPr>
          <p:cNvSpPr/>
          <p:nvPr/>
        </p:nvSpPr>
        <p:spPr>
          <a:xfrm rot="10800000">
            <a:off x="7226207" y="3464798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2D8E3-C6FC-AD37-9733-9DFDA721F99E}"/>
              </a:ext>
            </a:extLst>
          </p:cNvPr>
          <p:cNvSpPr txBox="1"/>
          <p:nvPr/>
        </p:nvSpPr>
        <p:spPr>
          <a:xfrm>
            <a:off x="7684128" y="3400342"/>
            <a:ext cx="97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6196C5-1B46-7C3D-28A6-255F4F39A4CA}"/>
              </a:ext>
            </a:extLst>
          </p:cNvPr>
          <p:cNvSpPr txBox="1"/>
          <p:nvPr/>
        </p:nvSpPr>
        <p:spPr>
          <a:xfrm>
            <a:off x="8770474" y="3444767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4D4ADF3-7569-F1B2-944C-270F49669AA7}"/>
              </a:ext>
            </a:extLst>
          </p:cNvPr>
          <p:cNvSpPr/>
          <p:nvPr/>
        </p:nvSpPr>
        <p:spPr>
          <a:xfrm rot="18665438">
            <a:off x="1162049" y="12830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5B56EA-DB37-612A-C3F3-8281D6E1794C}"/>
              </a:ext>
            </a:extLst>
          </p:cNvPr>
          <p:cNvSpPr txBox="1"/>
          <p:nvPr/>
        </p:nvSpPr>
        <p:spPr>
          <a:xfrm>
            <a:off x="719222" y="16334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id="{4E02D97C-341D-EAA7-ED06-834155BE31DC}"/>
              </a:ext>
            </a:extLst>
          </p:cNvPr>
          <p:cNvSpPr/>
          <p:nvPr/>
        </p:nvSpPr>
        <p:spPr>
          <a:xfrm rot="10800000">
            <a:off x="813684" y="1882595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Signo menos 23">
            <a:extLst>
              <a:ext uri="{FF2B5EF4-FFF2-40B4-BE49-F238E27FC236}">
                <a16:creationId xmlns:a16="http://schemas.microsoft.com/office/drawing/2014/main" id="{AD4AD2A6-416B-B764-B60B-698C2632FDCF}"/>
              </a:ext>
            </a:extLst>
          </p:cNvPr>
          <p:cNvSpPr/>
          <p:nvPr/>
        </p:nvSpPr>
        <p:spPr>
          <a:xfrm rot="5400000">
            <a:off x="785400" y="198198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E072AF-BD60-6333-123C-F77736F08640}"/>
              </a:ext>
            </a:extLst>
          </p:cNvPr>
          <p:cNvSpPr txBox="1"/>
          <p:nvPr/>
        </p:nvSpPr>
        <p:spPr>
          <a:xfrm>
            <a:off x="714458" y="231263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1A91A8E8-961B-9C0D-4EA9-2D0F79FF95D6}"/>
              </a:ext>
            </a:extLst>
          </p:cNvPr>
          <p:cNvSpPr/>
          <p:nvPr/>
        </p:nvSpPr>
        <p:spPr>
          <a:xfrm rot="18665438">
            <a:off x="2219322" y="2829619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5ED72B-9F74-458F-272B-7B51CBB69E48}"/>
              </a:ext>
            </a:extLst>
          </p:cNvPr>
          <p:cNvSpPr txBox="1"/>
          <p:nvPr/>
        </p:nvSpPr>
        <p:spPr>
          <a:xfrm>
            <a:off x="1825380" y="314819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8" name="Signo menos 27">
            <a:extLst>
              <a:ext uri="{FF2B5EF4-FFF2-40B4-BE49-F238E27FC236}">
                <a16:creationId xmlns:a16="http://schemas.microsoft.com/office/drawing/2014/main" id="{8BEE7052-1A9E-2CF0-8AE3-24C4FE32919A}"/>
              </a:ext>
            </a:extLst>
          </p:cNvPr>
          <p:cNvSpPr/>
          <p:nvPr/>
        </p:nvSpPr>
        <p:spPr>
          <a:xfrm rot="5400000">
            <a:off x="1917978" y="3486147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igno menos 28">
            <a:extLst>
              <a:ext uri="{FF2B5EF4-FFF2-40B4-BE49-F238E27FC236}">
                <a16:creationId xmlns:a16="http://schemas.microsoft.com/office/drawing/2014/main" id="{F56F3A13-556C-1D1C-2530-15FA9C5068B5}"/>
              </a:ext>
            </a:extLst>
          </p:cNvPr>
          <p:cNvSpPr/>
          <p:nvPr/>
        </p:nvSpPr>
        <p:spPr>
          <a:xfrm rot="10800000">
            <a:off x="1938823" y="335818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6D5FA1-C4D2-B320-72A9-29FA96720ECF}"/>
              </a:ext>
            </a:extLst>
          </p:cNvPr>
          <p:cNvSpPr txBox="1"/>
          <p:nvPr/>
        </p:nvSpPr>
        <p:spPr>
          <a:xfrm>
            <a:off x="1828778" y="38102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02BFFE1-9725-48B4-D638-FF49CA526673}"/>
              </a:ext>
            </a:extLst>
          </p:cNvPr>
          <p:cNvSpPr/>
          <p:nvPr/>
        </p:nvSpPr>
        <p:spPr>
          <a:xfrm rot="10800000">
            <a:off x="2857499" y="58912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8E913DB-0363-FE32-0033-075F050BD0AE}"/>
              </a:ext>
            </a:extLst>
          </p:cNvPr>
          <p:cNvSpPr txBox="1"/>
          <p:nvPr/>
        </p:nvSpPr>
        <p:spPr>
          <a:xfrm>
            <a:off x="3350835" y="581501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3" name="Signo menos 32">
            <a:extLst>
              <a:ext uri="{FF2B5EF4-FFF2-40B4-BE49-F238E27FC236}">
                <a16:creationId xmlns:a16="http://schemas.microsoft.com/office/drawing/2014/main" id="{C511ED10-9269-497B-69A3-E1F169C79C76}"/>
              </a:ext>
            </a:extLst>
          </p:cNvPr>
          <p:cNvSpPr/>
          <p:nvPr/>
        </p:nvSpPr>
        <p:spPr>
          <a:xfrm rot="10800000">
            <a:off x="4095976" y="581501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igno menos 34">
            <a:extLst>
              <a:ext uri="{FF2B5EF4-FFF2-40B4-BE49-F238E27FC236}">
                <a16:creationId xmlns:a16="http://schemas.microsoft.com/office/drawing/2014/main" id="{9000D8E8-A011-BFF2-850C-D7186301134D}"/>
              </a:ext>
            </a:extLst>
          </p:cNvPr>
          <p:cNvSpPr/>
          <p:nvPr/>
        </p:nvSpPr>
        <p:spPr>
          <a:xfrm rot="5400000">
            <a:off x="3902024" y="5885482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9D4B9DE-C15B-9916-5C7E-9F80727CF2C9}"/>
              </a:ext>
            </a:extLst>
          </p:cNvPr>
          <p:cNvSpPr txBox="1"/>
          <p:nvPr/>
        </p:nvSpPr>
        <p:spPr>
          <a:xfrm>
            <a:off x="4457699" y="58689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4AA07F9-0D25-9EB8-F0D5-4EE0FB550DB2}"/>
              </a:ext>
            </a:extLst>
          </p:cNvPr>
          <p:cNvSpPr/>
          <p:nvPr/>
        </p:nvSpPr>
        <p:spPr>
          <a:xfrm rot="16200000">
            <a:off x="10279990" y="2234017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A74860-1C03-A2C1-F9F3-C7F53CA6804C}"/>
              </a:ext>
            </a:extLst>
          </p:cNvPr>
          <p:cNvSpPr txBox="1"/>
          <p:nvPr/>
        </p:nvSpPr>
        <p:spPr>
          <a:xfrm>
            <a:off x="10209157" y="2517182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C1677780-A497-8EEE-6C6F-B53DF3308A9A}"/>
              </a:ext>
            </a:extLst>
          </p:cNvPr>
          <p:cNvSpPr/>
          <p:nvPr/>
        </p:nvSpPr>
        <p:spPr>
          <a:xfrm rot="10800000">
            <a:off x="10962151" y="2487353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17721454-52D2-4398-6DD0-135D446E9C56}"/>
              </a:ext>
            </a:extLst>
          </p:cNvPr>
          <p:cNvSpPr/>
          <p:nvPr/>
        </p:nvSpPr>
        <p:spPr>
          <a:xfrm rot="5400000">
            <a:off x="10815337" y="2557821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4A35D-E14F-3B58-3F98-6E5F49E742B8}"/>
              </a:ext>
            </a:extLst>
          </p:cNvPr>
          <p:cNvSpPr txBox="1"/>
          <p:nvPr/>
        </p:nvSpPr>
        <p:spPr>
          <a:xfrm>
            <a:off x="11410950" y="2542490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D1E1AB2-AC15-746C-1272-D9F1B4CF0679}"/>
              </a:ext>
            </a:extLst>
          </p:cNvPr>
          <p:cNvSpPr/>
          <p:nvPr/>
        </p:nvSpPr>
        <p:spPr>
          <a:xfrm>
            <a:off x="9627392" y="5945101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BE0948-679B-4D5B-0EE4-CDE85579D1BA}"/>
              </a:ext>
            </a:extLst>
          </p:cNvPr>
          <p:cNvSpPr txBox="1"/>
          <p:nvPr/>
        </p:nvSpPr>
        <p:spPr>
          <a:xfrm>
            <a:off x="8938091" y="584377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9" name="Signo menos 38">
            <a:extLst>
              <a:ext uri="{FF2B5EF4-FFF2-40B4-BE49-F238E27FC236}">
                <a16:creationId xmlns:a16="http://schemas.microsoft.com/office/drawing/2014/main" id="{828D940A-C955-C5E0-0B06-19C57A8BF915}"/>
              </a:ext>
            </a:extLst>
          </p:cNvPr>
          <p:cNvSpPr/>
          <p:nvPr/>
        </p:nvSpPr>
        <p:spPr>
          <a:xfrm rot="5400000">
            <a:off x="8723596" y="5880996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Signo menos 39">
            <a:extLst>
              <a:ext uri="{FF2B5EF4-FFF2-40B4-BE49-F238E27FC236}">
                <a16:creationId xmlns:a16="http://schemas.microsoft.com/office/drawing/2014/main" id="{F0D28708-AC3A-C4FC-9A18-994FEC77F75F}"/>
              </a:ext>
            </a:extLst>
          </p:cNvPr>
          <p:cNvSpPr/>
          <p:nvPr/>
        </p:nvSpPr>
        <p:spPr>
          <a:xfrm rot="10800000">
            <a:off x="8503788" y="579774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0620F38-347F-0A97-6E37-BED2484E4220}"/>
              </a:ext>
            </a:extLst>
          </p:cNvPr>
          <p:cNvSpPr txBox="1"/>
          <p:nvPr/>
        </p:nvSpPr>
        <p:spPr>
          <a:xfrm>
            <a:off x="7880868" y="586165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F6C7FB7-CD4E-FB20-7C91-B3E32045781B}"/>
              </a:ext>
            </a:extLst>
          </p:cNvPr>
          <p:cNvSpPr/>
          <p:nvPr/>
        </p:nvSpPr>
        <p:spPr>
          <a:xfrm rot="10800000">
            <a:off x="7525740" y="2589170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62ED8D-1F56-8EA9-8E8A-9C346B3D3714}"/>
              </a:ext>
            </a:extLst>
          </p:cNvPr>
          <p:cNvSpPr txBox="1"/>
          <p:nvPr/>
        </p:nvSpPr>
        <p:spPr>
          <a:xfrm>
            <a:off x="8011514" y="2520916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9FE02270-AB1A-48B2-2BBD-0C39BD260A79}"/>
              </a:ext>
            </a:extLst>
          </p:cNvPr>
          <p:cNvSpPr/>
          <p:nvPr/>
        </p:nvSpPr>
        <p:spPr>
          <a:xfrm rot="5400000">
            <a:off x="8553765" y="2562475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Signo menos 42">
            <a:extLst>
              <a:ext uri="{FF2B5EF4-FFF2-40B4-BE49-F238E27FC236}">
                <a16:creationId xmlns:a16="http://schemas.microsoft.com/office/drawing/2014/main" id="{5490FCF3-4BBF-0EF9-8A2C-318EB10E288C}"/>
              </a:ext>
            </a:extLst>
          </p:cNvPr>
          <p:cNvSpPr/>
          <p:nvPr/>
        </p:nvSpPr>
        <p:spPr>
          <a:xfrm rot="10800000">
            <a:off x="8727676" y="248497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A3FDFB-D5D9-086E-2F49-483C806FE373}"/>
              </a:ext>
            </a:extLst>
          </p:cNvPr>
          <p:cNvSpPr txBox="1"/>
          <p:nvPr/>
        </p:nvSpPr>
        <p:spPr>
          <a:xfrm>
            <a:off x="9081629" y="251778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08367EEC-3DDF-99B0-C3BA-553D4D8ED54A}"/>
              </a:ext>
            </a:extLst>
          </p:cNvPr>
          <p:cNvSpPr/>
          <p:nvPr/>
        </p:nvSpPr>
        <p:spPr>
          <a:xfrm rot="1862932">
            <a:off x="5952325" y="4339360"/>
            <a:ext cx="2140542" cy="2587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hacia la izquierda 45">
            <a:extLst>
              <a:ext uri="{FF2B5EF4-FFF2-40B4-BE49-F238E27FC236}">
                <a16:creationId xmlns:a16="http://schemas.microsoft.com/office/drawing/2014/main" id="{316712B9-BAB8-1B23-DD42-AD0E530BE596}"/>
              </a:ext>
            </a:extLst>
          </p:cNvPr>
          <p:cNvSpPr/>
          <p:nvPr/>
        </p:nvSpPr>
        <p:spPr>
          <a:xfrm rot="20036577">
            <a:off x="5901316" y="2525283"/>
            <a:ext cx="2545047" cy="24759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David Martinez Rubio</dc:creator>
  <cp:lastModifiedBy>Erik David Martinez Rubio</cp:lastModifiedBy>
  <cp:revision>7</cp:revision>
  <dcterms:created xsi:type="dcterms:W3CDTF">2024-08-25T23:28:18Z</dcterms:created>
  <dcterms:modified xsi:type="dcterms:W3CDTF">2025-01-20T19:38:22Z</dcterms:modified>
</cp:coreProperties>
</file>