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4E2D"/>
    <a:srgbClr val="1BED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224CD-3B79-0E96-2A56-F374CBBC7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C6F9AD-73B4-DCB4-9ABD-F99B1E1F2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8E658A-4A5D-E942-FCEB-F0476DF5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D124-75CD-4E37-A87C-BE2FE6CBEF12}" type="datetimeFigureOut">
              <a:rPr lang="es-MX" smtClean="0"/>
              <a:t>03/12/2024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61BDFA-21A6-F99B-5436-D4D45A66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E72E43-EDC5-C0F4-D932-F124B695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CCBA-02B7-4576-B47B-C01CE930A0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630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47A12-DFAF-5FA5-31A2-192BA3EF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CFED49-060F-C612-FE7F-E4CBADB56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E525EB-0B62-71C5-C0AC-7BF355CB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D124-75CD-4E37-A87C-BE2FE6CBEF12}" type="datetimeFigureOut">
              <a:rPr lang="es-MX" smtClean="0"/>
              <a:t>03/12/2024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C78BFC-1440-DC25-D2E9-A72A0064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003FD4-8161-D95E-C8FF-C6C8A773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CCBA-02B7-4576-B47B-C01CE930A0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610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A8F4E8-0A34-FC06-927D-A5AD82DA2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A6907E-2FE7-6CBB-4C35-3EB8119C4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91F736-371F-4969-D8F3-87A1AC4A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D124-75CD-4E37-A87C-BE2FE6CBEF12}" type="datetimeFigureOut">
              <a:rPr lang="es-MX" smtClean="0"/>
              <a:t>03/12/2024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62CF8F-5AF3-1154-458F-5B2D2502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2DEEA4-4876-54D5-3619-525F86E5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CCBA-02B7-4576-B47B-C01CE930A0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057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636D9-8545-F618-ED3F-D253D345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EA9A70-2622-7A1E-F56C-3CD85B0FA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8E0FB0-A222-C058-F690-D444BF45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D124-75CD-4E37-A87C-BE2FE6CBEF12}" type="datetimeFigureOut">
              <a:rPr lang="es-MX" smtClean="0"/>
              <a:t>03/12/2024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B01292-CFC8-7FCC-05BA-CDBF5ED7C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4073E5-B804-7DC1-341F-E4C07FDB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CCBA-02B7-4576-B47B-C01CE930A0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617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811B0-79A3-4344-A985-C5FA543EB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15198B-49CC-2668-55B4-8407DDB61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BAFE6B-FEEF-47F3-C042-9FF158EA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D124-75CD-4E37-A87C-BE2FE6CBEF12}" type="datetimeFigureOut">
              <a:rPr lang="es-MX" smtClean="0"/>
              <a:t>03/12/2024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AB4503-E9B7-17E3-033D-0DBE2FD5D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A53615-6E81-5BF3-312F-F3C34D98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CCBA-02B7-4576-B47B-C01CE930A0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307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6051C-2BB2-58F4-5C57-860FC58E0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772519-64A0-5C31-B042-C3F3363A6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1FAA53-3B66-DB94-F4D6-15F17B1D8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EAEAFF-4E5A-700B-9193-35CC7F5B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D124-75CD-4E37-A87C-BE2FE6CBEF12}" type="datetimeFigureOut">
              <a:rPr lang="es-MX" smtClean="0"/>
              <a:t>03/12/2024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81EA78-766A-8265-36DC-246D949BF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669F5B-3774-641D-2E47-9F217314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CCBA-02B7-4576-B47B-C01CE930A0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395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629A5-0782-496B-7015-3D55E16F2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EC841D-2C67-9A55-E04B-531CB4453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920AD5-8328-8B65-B5C4-81C19BF89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7834390-3962-F57F-0961-1EAA067B6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85DB7C-C0DB-1E2E-E880-CDCE4F3EE2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FD63688-19FD-A2F7-8AD7-454254ED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D124-75CD-4E37-A87C-BE2FE6CBEF12}" type="datetimeFigureOut">
              <a:rPr lang="es-MX" smtClean="0"/>
              <a:t>03/12/2024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7A100F-AD98-FD53-F537-6F2D0BDA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783D541-9CCE-3E52-8EE7-BF951EDF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CCBA-02B7-4576-B47B-C01CE930A0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559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52D3E-0DAC-2F71-61EA-D81FDC7E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6CB28F-C9AB-A0B3-5568-6A3589B4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D124-75CD-4E37-A87C-BE2FE6CBEF12}" type="datetimeFigureOut">
              <a:rPr lang="es-MX" smtClean="0"/>
              <a:t>03/12/2024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B28DC7-044A-64CD-3E81-6BD3C1E3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039134B-89C4-43DA-00DB-A1E10A7D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CCBA-02B7-4576-B47B-C01CE930A0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915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08BA3A9-33A7-9D79-A6F2-4D224D56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D124-75CD-4E37-A87C-BE2FE6CBEF12}" type="datetimeFigureOut">
              <a:rPr lang="es-MX" smtClean="0"/>
              <a:t>03/12/2024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B7A305B-AE74-58DF-6DA2-190A84B1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DEA3A1-5BD2-164D-5F74-8728A8A3D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CCBA-02B7-4576-B47B-C01CE930A0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3558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0B747-A047-C7ED-75F6-45DCE66C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276D8B-3F51-DF87-1C7F-F67EE152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5E30DF-215F-2FBE-3CD0-104F74332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D7DB64-FC72-DDAB-7A53-A450BAB8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D124-75CD-4E37-A87C-BE2FE6CBEF12}" type="datetimeFigureOut">
              <a:rPr lang="es-MX" smtClean="0"/>
              <a:t>03/12/2024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C2C405-CAAB-70E9-231B-091561B6D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157EC5-83AE-B5AC-485E-A4CF5D3F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CCBA-02B7-4576-B47B-C01CE930A0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732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54063-F556-049D-258F-DBD13B51B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9C983E7-F001-CF71-B2F2-E68FA1BF1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8FBE24-CB6E-AF03-0AF0-D8905DF20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D62DD1-DC20-C131-58DD-3ABDB94A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D124-75CD-4E37-A87C-BE2FE6CBEF12}" type="datetimeFigureOut">
              <a:rPr lang="es-MX" smtClean="0"/>
              <a:t>03/12/2024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1A20C2-0A96-9098-1DA3-1C6759A8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D8B7C8-A89E-BE40-3F7E-4ECB2581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8CCBA-02B7-4576-B47B-C01CE930A0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301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0FD0FA-9432-83BA-0EA6-B3C0CEF1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C099B7-58C4-F6D8-4C77-86D6CC62F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EAEC37-AF47-A738-D748-FE73169DE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D124-75CD-4E37-A87C-BE2FE6CBEF12}" type="datetimeFigureOut">
              <a:rPr lang="es-MX" smtClean="0"/>
              <a:t>03/12/2024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4F96AD-AAB3-64F0-A10A-B1C45228B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20E6CE-DD1F-8755-CB60-EA73E6BF0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8CCBA-02B7-4576-B47B-C01CE930A0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725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4F92034-B5EC-5240-5EF7-F57E1D4B4E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7" b="7089"/>
          <a:stretch/>
        </p:blipFill>
        <p:spPr>
          <a:xfrm>
            <a:off x="1028179" y="495299"/>
            <a:ext cx="10135642" cy="6229715"/>
          </a:xfrm>
          <a:prstGeom prst="rect">
            <a:avLst/>
          </a:prstGeom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D40E1273-81E5-A715-A5BB-68F979286DDE}"/>
              </a:ext>
            </a:extLst>
          </p:cNvPr>
          <p:cNvSpPr/>
          <p:nvPr/>
        </p:nvSpPr>
        <p:spPr>
          <a:xfrm rot="5400000">
            <a:off x="5105399" y="1281000"/>
            <a:ext cx="485774" cy="2190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400EB75-4B54-C6E8-E261-39F015EEA53F}"/>
              </a:ext>
            </a:extLst>
          </p:cNvPr>
          <p:cNvSpPr txBox="1"/>
          <p:nvPr/>
        </p:nvSpPr>
        <p:spPr>
          <a:xfrm>
            <a:off x="4957761" y="776176"/>
            <a:ext cx="781050" cy="37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TNF-a</a:t>
            </a:r>
          </a:p>
        </p:txBody>
      </p:sp>
      <p:sp>
        <p:nvSpPr>
          <p:cNvPr id="12" name="Signo menos 11">
            <a:extLst>
              <a:ext uri="{FF2B5EF4-FFF2-40B4-BE49-F238E27FC236}">
                <a16:creationId xmlns:a16="http://schemas.microsoft.com/office/drawing/2014/main" id="{DBD3186C-81F3-43EA-0286-649056898012}"/>
              </a:ext>
            </a:extLst>
          </p:cNvPr>
          <p:cNvSpPr/>
          <p:nvPr/>
        </p:nvSpPr>
        <p:spPr>
          <a:xfrm rot="5400000">
            <a:off x="5112946" y="375750"/>
            <a:ext cx="470680" cy="42899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Signo menos 12">
            <a:extLst>
              <a:ext uri="{FF2B5EF4-FFF2-40B4-BE49-F238E27FC236}">
                <a16:creationId xmlns:a16="http://schemas.microsoft.com/office/drawing/2014/main" id="{B3D40A19-D374-A97F-7E54-3D2D99DF6E4F}"/>
              </a:ext>
            </a:extLst>
          </p:cNvPr>
          <p:cNvSpPr/>
          <p:nvPr/>
        </p:nvSpPr>
        <p:spPr>
          <a:xfrm rot="10800000">
            <a:off x="5133791" y="602249"/>
            <a:ext cx="428990" cy="2880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D2BDFE7-396B-9F29-92D3-C8B6D7C1AABD}"/>
              </a:ext>
            </a:extLst>
          </p:cNvPr>
          <p:cNvSpPr txBox="1"/>
          <p:nvPr/>
        </p:nvSpPr>
        <p:spPr>
          <a:xfrm>
            <a:off x="5043080" y="102101"/>
            <a:ext cx="781050" cy="37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IL-10</a:t>
            </a:r>
          </a:p>
        </p:txBody>
      </p:sp>
      <p:sp>
        <p:nvSpPr>
          <p:cNvPr id="15" name="Signo menos 14">
            <a:extLst>
              <a:ext uri="{FF2B5EF4-FFF2-40B4-BE49-F238E27FC236}">
                <a16:creationId xmlns:a16="http://schemas.microsoft.com/office/drawing/2014/main" id="{1A0E10EC-B09A-31F0-A7EA-2BD517D7ADAA}"/>
              </a:ext>
            </a:extLst>
          </p:cNvPr>
          <p:cNvSpPr/>
          <p:nvPr/>
        </p:nvSpPr>
        <p:spPr>
          <a:xfrm rot="10800000">
            <a:off x="8382486" y="3386839"/>
            <a:ext cx="470680" cy="42899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Signo menos 15">
            <a:extLst>
              <a:ext uri="{FF2B5EF4-FFF2-40B4-BE49-F238E27FC236}">
                <a16:creationId xmlns:a16="http://schemas.microsoft.com/office/drawing/2014/main" id="{DBD0D404-4016-ED6C-3DD7-257C6A090F51}"/>
              </a:ext>
            </a:extLst>
          </p:cNvPr>
          <p:cNvSpPr/>
          <p:nvPr/>
        </p:nvSpPr>
        <p:spPr>
          <a:xfrm rot="5400000">
            <a:off x="8215211" y="3473208"/>
            <a:ext cx="428990" cy="2880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F2CCC474-ADF5-E24C-3E6A-989257CE7B71}"/>
              </a:ext>
            </a:extLst>
          </p:cNvPr>
          <p:cNvSpPr/>
          <p:nvPr/>
        </p:nvSpPr>
        <p:spPr>
          <a:xfrm rot="10800000">
            <a:off x="7226207" y="3464798"/>
            <a:ext cx="485774" cy="2190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E12D8E3-C6FC-AD37-9733-9DFDA721F99E}"/>
              </a:ext>
            </a:extLst>
          </p:cNvPr>
          <p:cNvSpPr txBox="1"/>
          <p:nvPr/>
        </p:nvSpPr>
        <p:spPr>
          <a:xfrm>
            <a:off x="7684128" y="3400342"/>
            <a:ext cx="97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TNF-a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B6196C5-1B46-7C3D-28A6-255F4F39A4CA}"/>
              </a:ext>
            </a:extLst>
          </p:cNvPr>
          <p:cNvSpPr txBox="1"/>
          <p:nvPr/>
        </p:nvSpPr>
        <p:spPr>
          <a:xfrm>
            <a:off x="8770474" y="3444767"/>
            <a:ext cx="781050" cy="37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IL-10</a:t>
            </a:r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64D4ADF3-7569-F1B2-944C-270F49669AA7}"/>
              </a:ext>
            </a:extLst>
          </p:cNvPr>
          <p:cNvSpPr/>
          <p:nvPr/>
        </p:nvSpPr>
        <p:spPr>
          <a:xfrm rot="18665438">
            <a:off x="1162049" y="1283014"/>
            <a:ext cx="485774" cy="2190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C5B56EA-DB37-612A-C3F3-8281D6E1794C}"/>
              </a:ext>
            </a:extLst>
          </p:cNvPr>
          <p:cNvSpPr txBox="1"/>
          <p:nvPr/>
        </p:nvSpPr>
        <p:spPr>
          <a:xfrm>
            <a:off x="719222" y="1633424"/>
            <a:ext cx="781050" cy="37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TNF-a</a:t>
            </a:r>
          </a:p>
        </p:txBody>
      </p:sp>
      <p:sp>
        <p:nvSpPr>
          <p:cNvPr id="23" name="Signo menos 22">
            <a:extLst>
              <a:ext uri="{FF2B5EF4-FFF2-40B4-BE49-F238E27FC236}">
                <a16:creationId xmlns:a16="http://schemas.microsoft.com/office/drawing/2014/main" id="{4E02D97C-341D-EAA7-ED06-834155BE31DC}"/>
              </a:ext>
            </a:extLst>
          </p:cNvPr>
          <p:cNvSpPr/>
          <p:nvPr/>
        </p:nvSpPr>
        <p:spPr>
          <a:xfrm rot="10800000">
            <a:off x="813684" y="1882595"/>
            <a:ext cx="428990" cy="2880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4" name="Signo menos 23">
            <a:extLst>
              <a:ext uri="{FF2B5EF4-FFF2-40B4-BE49-F238E27FC236}">
                <a16:creationId xmlns:a16="http://schemas.microsoft.com/office/drawing/2014/main" id="{AD4AD2A6-416B-B764-B60B-698C2632FDCF}"/>
              </a:ext>
            </a:extLst>
          </p:cNvPr>
          <p:cNvSpPr/>
          <p:nvPr/>
        </p:nvSpPr>
        <p:spPr>
          <a:xfrm rot="5400000">
            <a:off x="785400" y="1981989"/>
            <a:ext cx="470680" cy="42899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2E072AF-BD60-6333-123C-F77736F08640}"/>
              </a:ext>
            </a:extLst>
          </p:cNvPr>
          <p:cNvSpPr txBox="1"/>
          <p:nvPr/>
        </p:nvSpPr>
        <p:spPr>
          <a:xfrm>
            <a:off x="714458" y="2312632"/>
            <a:ext cx="781050" cy="37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IL-10</a:t>
            </a:r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1A91A8E8-961B-9C0D-4EA9-2D0F79FF95D6}"/>
              </a:ext>
            </a:extLst>
          </p:cNvPr>
          <p:cNvSpPr/>
          <p:nvPr/>
        </p:nvSpPr>
        <p:spPr>
          <a:xfrm rot="18665438">
            <a:off x="2219322" y="2829619"/>
            <a:ext cx="485774" cy="2190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85ED72B-9F74-458F-272B-7B51CBB69E48}"/>
              </a:ext>
            </a:extLst>
          </p:cNvPr>
          <p:cNvSpPr txBox="1"/>
          <p:nvPr/>
        </p:nvSpPr>
        <p:spPr>
          <a:xfrm>
            <a:off x="1825380" y="3148194"/>
            <a:ext cx="781050" cy="37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TNF-a</a:t>
            </a:r>
          </a:p>
        </p:txBody>
      </p:sp>
      <p:sp>
        <p:nvSpPr>
          <p:cNvPr id="28" name="Signo menos 27">
            <a:extLst>
              <a:ext uri="{FF2B5EF4-FFF2-40B4-BE49-F238E27FC236}">
                <a16:creationId xmlns:a16="http://schemas.microsoft.com/office/drawing/2014/main" id="{8BEE7052-1A9E-2CF0-8AE3-24C4FE32919A}"/>
              </a:ext>
            </a:extLst>
          </p:cNvPr>
          <p:cNvSpPr/>
          <p:nvPr/>
        </p:nvSpPr>
        <p:spPr>
          <a:xfrm rot="5400000">
            <a:off x="1917978" y="3486147"/>
            <a:ext cx="470680" cy="42899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Signo menos 28">
            <a:extLst>
              <a:ext uri="{FF2B5EF4-FFF2-40B4-BE49-F238E27FC236}">
                <a16:creationId xmlns:a16="http://schemas.microsoft.com/office/drawing/2014/main" id="{F56F3A13-556C-1D1C-2530-15FA9C5068B5}"/>
              </a:ext>
            </a:extLst>
          </p:cNvPr>
          <p:cNvSpPr/>
          <p:nvPr/>
        </p:nvSpPr>
        <p:spPr>
          <a:xfrm rot="10800000">
            <a:off x="1938823" y="3358188"/>
            <a:ext cx="428990" cy="2880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E6D5FA1-C4D2-B320-72A9-29FA96720ECF}"/>
              </a:ext>
            </a:extLst>
          </p:cNvPr>
          <p:cNvSpPr txBox="1"/>
          <p:nvPr/>
        </p:nvSpPr>
        <p:spPr>
          <a:xfrm>
            <a:off x="1828778" y="3810224"/>
            <a:ext cx="781050" cy="37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IL-10</a:t>
            </a:r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502BFFE1-9725-48B4-D638-FF49CA526673}"/>
              </a:ext>
            </a:extLst>
          </p:cNvPr>
          <p:cNvSpPr/>
          <p:nvPr/>
        </p:nvSpPr>
        <p:spPr>
          <a:xfrm rot="10800000">
            <a:off x="2857499" y="5891214"/>
            <a:ext cx="485774" cy="2190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8E913DB-0363-FE32-0033-075F050BD0AE}"/>
              </a:ext>
            </a:extLst>
          </p:cNvPr>
          <p:cNvSpPr txBox="1"/>
          <p:nvPr/>
        </p:nvSpPr>
        <p:spPr>
          <a:xfrm>
            <a:off x="3350835" y="5815014"/>
            <a:ext cx="781050" cy="37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TNF-a</a:t>
            </a:r>
          </a:p>
        </p:txBody>
      </p:sp>
      <p:sp>
        <p:nvSpPr>
          <p:cNvPr id="33" name="Signo menos 32">
            <a:extLst>
              <a:ext uri="{FF2B5EF4-FFF2-40B4-BE49-F238E27FC236}">
                <a16:creationId xmlns:a16="http://schemas.microsoft.com/office/drawing/2014/main" id="{C511ED10-9269-497B-69A3-E1F169C79C76}"/>
              </a:ext>
            </a:extLst>
          </p:cNvPr>
          <p:cNvSpPr/>
          <p:nvPr/>
        </p:nvSpPr>
        <p:spPr>
          <a:xfrm rot="10800000">
            <a:off x="4095976" y="5815014"/>
            <a:ext cx="470680" cy="42899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Signo menos 34">
            <a:extLst>
              <a:ext uri="{FF2B5EF4-FFF2-40B4-BE49-F238E27FC236}">
                <a16:creationId xmlns:a16="http://schemas.microsoft.com/office/drawing/2014/main" id="{9000D8E8-A011-BFF2-850C-D7186301134D}"/>
              </a:ext>
            </a:extLst>
          </p:cNvPr>
          <p:cNvSpPr/>
          <p:nvPr/>
        </p:nvSpPr>
        <p:spPr>
          <a:xfrm rot="5400000">
            <a:off x="3902024" y="5885482"/>
            <a:ext cx="428990" cy="2880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19D4B9DE-C15B-9916-5C7E-9F80727CF2C9}"/>
              </a:ext>
            </a:extLst>
          </p:cNvPr>
          <p:cNvSpPr txBox="1"/>
          <p:nvPr/>
        </p:nvSpPr>
        <p:spPr>
          <a:xfrm>
            <a:off x="4457699" y="5868901"/>
            <a:ext cx="781050" cy="37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IL-10</a:t>
            </a:r>
          </a:p>
        </p:txBody>
      </p:sp>
      <p:sp>
        <p:nvSpPr>
          <p:cNvPr id="3" name="Flecha: curvada hacia la derecha 2">
            <a:extLst>
              <a:ext uri="{FF2B5EF4-FFF2-40B4-BE49-F238E27FC236}">
                <a16:creationId xmlns:a16="http://schemas.microsoft.com/office/drawing/2014/main" id="{377FC264-6FE8-C9FF-FCE4-59BEFFA89D78}"/>
              </a:ext>
            </a:extLst>
          </p:cNvPr>
          <p:cNvSpPr/>
          <p:nvPr/>
        </p:nvSpPr>
        <p:spPr>
          <a:xfrm rot="4157106">
            <a:off x="6643616" y="1082642"/>
            <a:ext cx="500111" cy="2809966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4" name="Flecha: curvada hacia la derecha 3">
            <a:extLst>
              <a:ext uri="{FF2B5EF4-FFF2-40B4-BE49-F238E27FC236}">
                <a16:creationId xmlns:a16="http://schemas.microsoft.com/office/drawing/2014/main" id="{CD0253CA-D04A-F577-65F7-9ADC8B2EEE60}"/>
              </a:ext>
            </a:extLst>
          </p:cNvPr>
          <p:cNvSpPr/>
          <p:nvPr/>
        </p:nvSpPr>
        <p:spPr>
          <a:xfrm rot="7031509" flipH="1">
            <a:off x="6540984" y="3394370"/>
            <a:ext cx="379228" cy="2460550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04AA07F9-0D25-9EB8-F0D5-4EE0FB550DB2}"/>
              </a:ext>
            </a:extLst>
          </p:cNvPr>
          <p:cNvSpPr/>
          <p:nvPr/>
        </p:nvSpPr>
        <p:spPr>
          <a:xfrm rot="16200000">
            <a:off x="10039349" y="2203095"/>
            <a:ext cx="485774" cy="2190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2A74860-1C03-A2C1-F9F3-C7F53CA6804C}"/>
              </a:ext>
            </a:extLst>
          </p:cNvPr>
          <p:cNvSpPr txBox="1"/>
          <p:nvPr/>
        </p:nvSpPr>
        <p:spPr>
          <a:xfrm>
            <a:off x="9870279" y="2493573"/>
            <a:ext cx="82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TNF-a</a:t>
            </a:r>
          </a:p>
        </p:txBody>
      </p:sp>
      <p:sp>
        <p:nvSpPr>
          <p:cNvPr id="8" name="Signo menos 7">
            <a:extLst>
              <a:ext uri="{FF2B5EF4-FFF2-40B4-BE49-F238E27FC236}">
                <a16:creationId xmlns:a16="http://schemas.microsoft.com/office/drawing/2014/main" id="{C1677780-A497-8EEE-6C6F-B53DF3308A9A}"/>
              </a:ext>
            </a:extLst>
          </p:cNvPr>
          <p:cNvSpPr/>
          <p:nvPr/>
        </p:nvSpPr>
        <p:spPr>
          <a:xfrm rot="10800000">
            <a:off x="10623273" y="2463744"/>
            <a:ext cx="470680" cy="42899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Signo menos 10">
            <a:extLst>
              <a:ext uri="{FF2B5EF4-FFF2-40B4-BE49-F238E27FC236}">
                <a16:creationId xmlns:a16="http://schemas.microsoft.com/office/drawing/2014/main" id="{17721454-52D2-4398-6DD0-135D446E9C56}"/>
              </a:ext>
            </a:extLst>
          </p:cNvPr>
          <p:cNvSpPr/>
          <p:nvPr/>
        </p:nvSpPr>
        <p:spPr>
          <a:xfrm rot="5400000">
            <a:off x="10476459" y="2534212"/>
            <a:ext cx="428990" cy="2880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794A35D-E14F-3B58-3F98-6E5F49E742B8}"/>
              </a:ext>
            </a:extLst>
          </p:cNvPr>
          <p:cNvSpPr txBox="1"/>
          <p:nvPr/>
        </p:nvSpPr>
        <p:spPr>
          <a:xfrm>
            <a:off x="11072072" y="2518881"/>
            <a:ext cx="781050" cy="37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IL-10</a:t>
            </a:r>
          </a:p>
        </p:txBody>
      </p:sp>
      <p:sp>
        <p:nvSpPr>
          <p:cNvPr id="37" name="Flecha: a la derecha 36">
            <a:extLst>
              <a:ext uri="{FF2B5EF4-FFF2-40B4-BE49-F238E27FC236}">
                <a16:creationId xmlns:a16="http://schemas.microsoft.com/office/drawing/2014/main" id="{8D1E1AB2-AC15-746C-1272-D9F1B4CF0679}"/>
              </a:ext>
            </a:extLst>
          </p:cNvPr>
          <p:cNvSpPr/>
          <p:nvPr/>
        </p:nvSpPr>
        <p:spPr>
          <a:xfrm>
            <a:off x="9627392" y="5945101"/>
            <a:ext cx="485774" cy="2190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2BE0948-679B-4D5B-0EE4-CDE85579D1BA}"/>
              </a:ext>
            </a:extLst>
          </p:cNvPr>
          <p:cNvSpPr txBox="1"/>
          <p:nvPr/>
        </p:nvSpPr>
        <p:spPr>
          <a:xfrm>
            <a:off x="8938091" y="5843772"/>
            <a:ext cx="781050" cy="37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TNF-a</a:t>
            </a:r>
          </a:p>
        </p:txBody>
      </p:sp>
      <p:sp>
        <p:nvSpPr>
          <p:cNvPr id="39" name="Signo menos 38">
            <a:extLst>
              <a:ext uri="{FF2B5EF4-FFF2-40B4-BE49-F238E27FC236}">
                <a16:creationId xmlns:a16="http://schemas.microsoft.com/office/drawing/2014/main" id="{828D940A-C955-C5E0-0B06-19C57A8BF915}"/>
              </a:ext>
            </a:extLst>
          </p:cNvPr>
          <p:cNvSpPr/>
          <p:nvPr/>
        </p:nvSpPr>
        <p:spPr>
          <a:xfrm rot="5400000">
            <a:off x="8723596" y="5880996"/>
            <a:ext cx="428990" cy="2880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0" name="Signo menos 39">
            <a:extLst>
              <a:ext uri="{FF2B5EF4-FFF2-40B4-BE49-F238E27FC236}">
                <a16:creationId xmlns:a16="http://schemas.microsoft.com/office/drawing/2014/main" id="{F0D28708-AC3A-C4FC-9A18-994FEC77F75F}"/>
              </a:ext>
            </a:extLst>
          </p:cNvPr>
          <p:cNvSpPr/>
          <p:nvPr/>
        </p:nvSpPr>
        <p:spPr>
          <a:xfrm rot="10800000">
            <a:off x="8503788" y="5797740"/>
            <a:ext cx="470680" cy="42899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0620F38-347F-0A97-6E37-BED2484E4220}"/>
              </a:ext>
            </a:extLst>
          </p:cNvPr>
          <p:cNvSpPr txBox="1"/>
          <p:nvPr/>
        </p:nvSpPr>
        <p:spPr>
          <a:xfrm>
            <a:off x="7880868" y="5861651"/>
            <a:ext cx="781050" cy="37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IL-10</a:t>
            </a:r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DF6C7FB7-CD4E-FB20-7C91-B3E32045781B}"/>
              </a:ext>
            </a:extLst>
          </p:cNvPr>
          <p:cNvSpPr/>
          <p:nvPr/>
        </p:nvSpPr>
        <p:spPr>
          <a:xfrm rot="10800000">
            <a:off x="6234678" y="2595081"/>
            <a:ext cx="485774" cy="21907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762ED8D-1F56-8EA9-8E8A-9C346B3D3714}"/>
              </a:ext>
            </a:extLst>
          </p:cNvPr>
          <p:cNvSpPr txBox="1"/>
          <p:nvPr/>
        </p:nvSpPr>
        <p:spPr>
          <a:xfrm>
            <a:off x="6720452" y="2526827"/>
            <a:ext cx="82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TNF-a</a:t>
            </a:r>
          </a:p>
        </p:txBody>
      </p:sp>
      <p:sp>
        <p:nvSpPr>
          <p:cNvPr id="42" name="Signo menos 41">
            <a:extLst>
              <a:ext uri="{FF2B5EF4-FFF2-40B4-BE49-F238E27FC236}">
                <a16:creationId xmlns:a16="http://schemas.microsoft.com/office/drawing/2014/main" id="{9FE02270-AB1A-48B2-2BBD-0C39BD260A79}"/>
              </a:ext>
            </a:extLst>
          </p:cNvPr>
          <p:cNvSpPr/>
          <p:nvPr/>
        </p:nvSpPr>
        <p:spPr>
          <a:xfrm rot="5400000">
            <a:off x="7236277" y="2572047"/>
            <a:ext cx="428990" cy="288054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3" name="Signo menos 42">
            <a:extLst>
              <a:ext uri="{FF2B5EF4-FFF2-40B4-BE49-F238E27FC236}">
                <a16:creationId xmlns:a16="http://schemas.microsoft.com/office/drawing/2014/main" id="{5490FCF3-4BBF-0EF9-8A2C-318EB10E288C}"/>
              </a:ext>
            </a:extLst>
          </p:cNvPr>
          <p:cNvSpPr/>
          <p:nvPr/>
        </p:nvSpPr>
        <p:spPr>
          <a:xfrm rot="10800000">
            <a:off x="7410188" y="2494546"/>
            <a:ext cx="470680" cy="42899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1A3FDFB-D5D9-086E-2F49-483C806FE373}"/>
              </a:ext>
            </a:extLst>
          </p:cNvPr>
          <p:cNvSpPr txBox="1"/>
          <p:nvPr/>
        </p:nvSpPr>
        <p:spPr>
          <a:xfrm>
            <a:off x="7790567" y="2523695"/>
            <a:ext cx="781050" cy="37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IL-10</a:t>
            </a:r>
          </a:p>
        </p:txBody>
      </p:sp>
    </p:spTree>
    <p:extLst>
      <p:ext uri="{BB962C8B-B14F-4D97-AF65-F5344CB8AC3E}">
        <p14:creationId xmlns:p14="http://schemas.microsoft.com/office/powerpoint/2010/main" val="37474579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16</Words>
  <Application>Microsoft Office PowerPoint</Application>
  <PresentationFormat>Panorámica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Erik David Martinez Rubio</dc:creator>
  <cp:lastModifiedBy>Erik David Martinez Rubio</cp:lastModifiedBy>
  <cp:revision>5</cp:revision>
  <dcterms:created xsi:type="dcterms:W3CDTF">2024-08-25T23:28:18Z</dcterms:created>
  <dcterms:modified xsi:type="dcterms:W3CDTF">2024-12-03T21:10:48Z</dcterms:modified>
</cp:coreProperties>
</file>