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2A8B-CAA2-447E-BDAD-42A31A71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5D452-1F5D-4BA3-A550-4F681DBEF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EA48-207F-411C-9383-2890781D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67DD-09EB-4940-950C-9556DE4C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3CA3-85A1-4255-BA80-A39BC76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74C1-EACB-410A-A636-20C7C9DB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45B80-5BB4-44B6-A559-416CC8715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99F1-A965-48E4-BEB5-DB7EAF53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C452-BE7B-4F10-9171-1AB78757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27E7-B0BA-4D45-BD53-E4230C08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04196-13AC-4E32-B2AD-6B98F8A2B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3CE14-DE74-46A8-BD33-2D24DBD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FAFA-B669-44B6-B1A9-5973D141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AAD7-BB7F-4519-AC1F-19586FBA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254F-FE29-4FF1-A4D4-7BCCF597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6B5A-CE74-4895-BC21-D4B15A07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97B0-90E0-4601-86A3-F4742701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3ADA-4566-4186-BE44-C57ADAC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1737-8CD2-4FC4-AE80-781C4900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9AD2-CC7A-4C4D-ACA3-7E3F65A7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82CA-AA66-447E-A164-B7C4A627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17A89-190B-4F97-A7E2-C64C4FCD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4024C-CDEC-49E4-BAC4-FA500677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0444-7D20-4E72-AD15-7F6B37AB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8920-78A9-4023-85F8-E7F88730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8149-A3DE-435D-A13E-7B440443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BED6-9847-4B5C-A9E8-4F9622A45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60FB-137B-4436-BB6C-69619B11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607B8-15ED-4565-9682-296D4A1B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A5A53-0402-436B-AF8D-B843667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6965-B8AE-488E-9357-2CFF0FEA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2087-10A8-4BD4-AF36-A0F65CBD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D75C-03FD-4C2F-AD6C-B7015810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5AF40-944D-4044-9664-68480ECA5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A81EC-88C9-4BB5-9353-159885429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BFFB2-1BDF-4C3E-8FD2-A19B7E618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4E95E-895A-4735-9501-DADEEC4E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14F67-6F8F-4898-914B-3894F9DB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69525-B772-4DEB-BD90-0E8B3605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726B-2EFB-4E41-9220-E5BFAE6A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3E2ED-7176-44EF-BD3C-0DA2735D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7AE4-13E1-4CE1-8B12-6839266F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D49E6-9A4A-4A15-8434-0F67022C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198F5-B7FA-41CC-B0E8-253011A7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D4B1-B745-43BF-920E-2E53BD10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C6F2-6DFA-4A15-9081-EA574449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C163-476C-4C4E-B888-A6D032EA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02AB-8A4C-450C-987E-3ACE52E7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4E85-98E2-4DA5-8DA4-4CF3D83DF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50D6-11F7-425B-BE7D-2DA91FB3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64D7-5019-4C40-A6A3-24E58E3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5EA3-2550-4886-AE8D-4AB3673D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E6A4-64A6-43FA-BC9F-89A47762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F58DB-4F63-47D8-A3EB-D30ACC46D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1232-4AD6-4040-8CEA-A70B073B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68629-62D4-4433-AD49-D6FA396B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13C94-07DB-4EB5-AC88-8E28395B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680C4-2824-4943-B006-FADAB68E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7D91-408E-46D1-9282-544CF0F9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F042-B6C3-4811-8B5F-2DDD7647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76B0-6755-4050-BB88-F64E9A179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2469-3427-4769-9EFF-55495EF8E45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A5F8-4172-4342-BEC5-AC300AA14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19199-919F-4493-B7A9-0BEAC443C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1F6AC-9227-4C03-A1F6-4316FF0E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Errrneist/AnimKit/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Errrneist/AnimKit/blob/master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csenetid\CS\uni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8884-E61E-41A1-9917-C3DEE0357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Fix-it-Felix Script FAQ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60E9-4445-4B24-939A-574F97950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Hongjun Wu</a:t>
            </a:r>
          </a:p>
          <a:p>
            <a:r>
              <a:rPr lang="en-US" dirty="0"/>
              <a:t>2021.3.3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9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D819-325E-449D-A357-35F91DA0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9839-C1E3-4C59-AA24-BF0E6EB1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working yet.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96077-2C00-4FDC-AB19-6BD943D0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99" y="3273259"/>
            <a:ext cx="448690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0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FED-BFC2-4BBF-A0F8-8CAE2D74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AnimKit</a:t>
            </a:r>
            <a:r>
              <a:rPr lang="en-US" dirty="0"/>
              <a:t>?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6DAF-DC28-4893-8D0E-5BEE1041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25"/>
          </a:xfrm>
        </p:spPr>
        <p:txBody>
          <a:bodyPr>
            <a:normAutofit/>
          </a:bodyPr>
          <a:lstStyle/>
          <a:p>
            <a:r>
              <a:rPr lang="en-US" sz="1800" dirty="0"/>
              <a:t>Download the </a:t>
            </a:r>
            <a:r>
              <a:rPr lang="en-US" sz="1800" dirty="0" err="1">
                <a:hlinkClick r:id="rId2"/>
              </a:rPr>
              <a:t>AnimKit</a:t>
            </a:r>
            <a:r>
              <a:rPr lang="en-US" sz="1800" dirty="0">
                <a:hlinkClick r:id="rId2"/>
              </a:rPr>
              <a:t> package</a:t>
            </a:r>
            <a:r>
              <a:rPr lang="en-US" sz="1800" dirty="0"/>
              <a:t>, Python, and </a:t>
            </a:r>
            <a:r>
              <a:rPr lang="en-US" sz="1800" dirty="0" err="1"/>
              <a:t>VSCode</a:t>
            </a:r>
            <a:r>
              <a:rPr lang="en-US" sz="1800" dirty="0"/>
              <a:t>.</a:t>
            </a:r>
          </a:p>
          <a:p>
            <a:r>
              <a:rPr lang="en-US" sz="1800" dirty="0"/>
              <a:t>Install Python plugin in </a:t>
            </a:r>
            <a:r>
              <a:rPr lang="en-US" sz="1800" dirty="0" err="1"/>
              <a:t>VSCode</a:t>
            </a:r>
            <a:r>
              <a:rPr lang="en-US" sz="1800" dirty="0"/>
              <a:t> by going to </a:t>
            </a:r>
            <a:r>
              <a:rPr lang="zh-CN" altLang="en-US" sz="1800" dirty="0"/>
              <a:t>↓</a:t>
            </a:r>
            <a:r>
              <a:rPr lang="en-US" altLang="zh-CN" sz="1800" dirty="0"/>
              <a:t> and install.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should see a green play button on the right side of the window when you open install_animkit.py with </a:t>
            </a:r>
            <a:r>
              <a:rPr lang="en-US" sz="1800" dirty="0" err="1"/>
              <a:t>VSCode</a:t>
            </a:r>
            <a:r>
              <a:rPr lang="en-US" sz="1800" dirty="0"/>
              <a:t> (right click-open with </a:t>
            </a:r>
            <a:r>
              <a:rPr lang="en-US" sz="1800" dirty="0" err="1"/>
              <a:t>VSCode</a:t>
            </a:r>
            <a:r>
              <a:rPr lang="en-US" sz="1800" dirty="0"/>
              <a:t>)</a:t>
            </a:r>
          </a:p>
          <a:p>
            <a:r>
              <a:rPr lang="en-US" sz="1800" dirty="0"/>
              <a:t>Hit the play button.</a:t>
            </a:r>
          </a:p>
          <a:p>
            <a:r>
              <a:rPr lang="en-US" sz="1800" dirty="0"/>
              <a:t>You should see a log like this and </a:t>
            </a:r>
            <a:r>
              <a:rPr lang="en-US" sz="1800" dirty="0" err="1"/>
              <a:t>AnimKit</a:t>
            </a:r>
            <a:r>
              <a:rPr lang="en-US" sz="1800" dirty="0"/>
              <a:t> should be installed. Restart Maya to see if </a:t>
            </a:r>
            <a:r>
              <a:rPr lang="en-US" sz="1800" dirty="0" err="1"/>
              <a:t>AnimKit</a:t>
            </a:r>
            <a:r>
              <a:rPr lang="en-US" sz="1800" dirty="0"/>
              <a:t> shelf is there.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6505D-A735-4F34-9C3B-325A9280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49" y="2483789"/>
            <a:ext cx="4829865" cy="1973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986AE-8CA1-4431-8498-F18D60B7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754" y="5041873"/>
            <a:ext cx="1552792" cy="38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17847-9A93-4865-A786-16A19BBD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11" y="5737197"/>
            <a:ext cx="9507277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2FED-BFC2-4BBF-A0F8-8CAE2D74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AnimKit</a:t>
            </a:r>
            <a:r>
              <a:rPr lang="en-US" dirty="0"/>
              <a:t>?,</a:t>
            </a:r>
            <a:r>
              <a:rPr lang="en-US" dirty="0" err="1"/>
              <a:t>cont</a:t>
            </a:r>
            <a:r>
              <a:rPr lang="en-US" dirty="0"/>
              <a:t>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6DAF-DC28-4893-8D0E-5BEE1041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425"/>
          </a:xfrm>
        </p:spPr>
        <p:txBody>
          <a:bodyPr>
            <a:normAutofit/>
          </a:bodyPr>
          <a:lstStyle/>
          <a:p>
            <a:r>
              <a:rPr lang="en-US" dirty="0"/>
              <a:t>If you see this:</a:t>
            </a:r>
          </a:p>
          <a:p>
            <a:pPr lvl="1"/>
            <a:r>
              <a:rPr lang="en-US" dirty="0"/>
              <a:t>[⍻] [CHKDIR] WARNING: </a:t>
            </a:r>
            <a:r>
              <a:rPr lang="en-US" dirty="0" err="1"/>
              <a:t>UserSetup</a:t>
            </a:r>
            <a:r>
              <a:rPr lang="en-US" dirty="0"/>
              <a:t> file already exist at USER_SETUP  , you may need to configure it manually.</a:t>
            </a:r>
          </a:p>
          <a:p>
            <a:r>
              <a:rPr lang="en-US" dirty="0"/>
              <a:t>Do this:</a:t>
            </a:r>
          </a:p>
          <a:p>
            <a:endParaRPr lang="en-US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41AB3D-FBBF-4D05-A5AD-30B3FB35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3533393"/>
            <a:ext cx="8845550" cy="306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0BAC-D82A-4C7A-85D1-F3F5264A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Fix-it-Felix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3ED5-AD46-4821-B71D-187D799C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8800" cy="4351338"/>
          </a:xfrm>
        </p:spPr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set of helpful little fixes that helps some pain.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When things go wrong!!!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Full documentation + videos: </a:t>
            </a:r>
            <a:r>
              <a:rPr lang="en-US" dirty="0">
                <a:hlinkClick r:id="rId2"/>
              </a:rPr>
              <a:t>README.md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2549A-97E5-4BE3-9C6F-E958FE1E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686" y="1982746"/>
            <a:ext cx="1317664" cy="1385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942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AD3B-74E9-409A-87D5-15F1ED8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631F-3F92-4B7F-A7D7-B43650CD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Rebuild broken NURBS:</a:t>
            </a:r>
          </a:p>
          <a:p>
            <a:pPr lvl="1"/>
            <a:r>
              <a:rPr lang="en-US" dirty="0"/>
              <a:t>One Click!</a:t>
            </a:r>
          </a:p>
          <a:p>
            <a:pPr lvl="1"/>
            <a:r>
              <a:rPr lang="en-US" dirty="0"/>
              <a:t>Before &amp; After: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31CAC-51C0-43DF-A3AE-F766ACCD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45" y="1292225"/>
            <a:ext cx="6335009" cy="1991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D4478E-DA6F-4B32-BD2C-7439093C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38" y="3470078"/>
            <a:ext cx="4202009" cy="31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C2D9D5-940F-4546-89E0-40FD05FD5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47" y="3471612"/>
            <a:ext cx="4066604" cy="31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721A-3BE3-41D9-AB53-2C8339C3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Arnold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3B06-3C3D-41EF-8530-82BECEDD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locked Global Render Path</a:t>
            </a:r>
          </a:p>
          <a:p>
            <a:pPr lvl="1"/>
            <a:r>
              <a:rPr lang="en-US" dirty="0"/>
              <a:t>Fix for some scenes’ render path being permanently locked to renders/</a:t>
            </a:r>
            <a:r>
              <a:rPr lang="en-US" dirty="0" err="1"/>
              <a:t>defaultRenderLayer</a:t>
            </a:r>
            <a:r>
              <a:rPr lang="en-US" dirty="0"/>
              <a:t> due to early buggy implementations of zoetrope. Newer scenes shouldn’t need it.</a:t>
            </a:r>
          </a:p>
          <a:p>
            <a:r>
              <a:rPr lang="en-US" dirty="0"/>
              <a:t>Load Arnold </a:t>
            </a:r>
            <a:r>
              <a:rPr lang="en-US" dirty="0" err="1"/>
              <a:t>mtoa.mll</a:t>
            </a:r>
            <a:r>
              <a:rPr lang="en-US" dirty="0"/>
              <a:t> Plug-In: Fairly straightforward.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6EFA7-DD1E-4770-9E3E-F4AE0FE5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87" y="3946382"/>
            <a:ext cx="608732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11EA-10D8-488E-8510-2EF69CCB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CDED-54A0-4836-8DF3-8D87AA5E6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Student Version From Scene:</a:t>
            </a:r>
          </a:p>
          <a:p>
            <a:pPr lvl="1"/>
            <a:r>
              <a:rPr lang="en-US" dirty="0"/>
              <a:t>Fairly straightforward, just follow directions.</a:t>
            </a:r>
          </a:p>
          <a:p>
            <a:r>
              <a:rPr lang="en-US" dirty="0"/>
              <a:t>Convert Project Path to All Lower Case:</a:t>
            </a:r>
          </a:p>
          <a:p>
            <a:pPr lvl="1"/>
            <a:r>
              <a:rPr lang="en-US" dirty="0"/>
              <a:t>An attempt to fix broken CSE lab file paths that throw error when sending scenes to the render farm.</a:t>
            </a:r>
          </a:p>
          <a:p>
            <a:pPr lvl="2"/>
            <a:r>
              <a:rPr lang="en-US" dirty="0"/>
              <a:t>Local(Windows): </a:t>
            </a:r>
            <a:r>
              <a:rPr lang="en-US" dirty="0">
                <a:hlinkClick r:id="rId2" action="ppaction://hlinkfile"/>
              </a:rPr>
              <a:t>\\csenetid\CS\unix</a:t>
            </a:r>
            <a:endParaRPr lang="en-US" dirty="0"/>
          </a:p>
          <a:p>
            <a:pPr lvl="2"/>
            <a:r>
              <a:rPr lang="en-US" dirty="0"/>
              <a:t>Farm(Linux): \\csenetid\cs\unix\ </a:t>
            </a:r>
          </a:p>
          <a:p>
            <a:pPr lvl="2"/>
            <a:r>
              <a:rPr lang="en-US" dirty="0"/>
              <a:t>PANIC!!!!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591F5-3202-4C92-84E5-13CFDD0B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0" y="4706733"/>
            <a:ext cx="5312233" cy="178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4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5557-ADAE-4436-B5C4-8C5F5021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A9C5-CE7A-4AD9-B4E1-E9A53452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Rename Neg Images:</a:t>
            </a:r>
          </a:p>
          <a:p>
            <a:pPr lvl="1"/>
            <a:r>
              <a:rPr lang="en-US" dirty="0"/>
              <a:t>Rename all the frames rendered with a negative padding to a positive image sequence so After Effects/Premiere can recognize all the images rather than throwing the first 24 frames away.</a:t>
            </a:r>
          </a:p>
          <a:p>
            <a:pPr lvl="1"/>
            <a:r>
              <a:rPr lang="en-US" dirty="0"/>
              <a:t>Directions:</a:t>
            </a:r>
          </a:p>
          <a:p>
            <a:pPr lvl="2"/>
            <a:r>
              <a:rPr lang="en-US" dirty="0"/>
              <a:t>Step 1: Copy the folder where all the rendered images are stored at, paste it in the box for “Render Folder Path Override”</a:t>
            </a:r>
          </a:p>
          <a:p>
            <a:pPr lvl="2"/>
            <a:r>
              <a:rPr lang="en-US" dirty="0"/>
              <a:t>Step 2: Input “Rendered Scene Name” – Example: “seq_01_intro_0100”</a:t>
            </a:r>
          </a:p>
          <a:p>
            <a:pPr lvl="2"/>
            <a:r>
              <a:rPr lang="en-US" altLang="zh-CN" dirty="0"/>
              <a:t>Step 3: Change the start frame if it is not -24</a:t>
            </a:r>
          </a:p>
          <a:p>
            <a:pPr lvl="2"/>
            <a:r>
              <a:rPr lang="en-US" dirty="0"/>
              <a:t>Step 4: Change the end frame to whatever end frame is that scene.</a:t>
            </a:r>
          </a:p>
          <a:p>
            <a:pPr lvl="2"/>
            <a:r>
              <a:rPr lang="en-US" dirty="0"/>
              <a:t>Step 5: Change file format if it is not </a:t>
            </a:r>
            <a:r>
              <a:rPr lang="en-US" dirty="0" err="1"/>
              <a:t>tif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Step 6: Change padding is not 4 (0-24 -&gt; Padding = 4)</a:t>
            </a:r>
          </a:p>
          <a:p>
            <a:pPr lvl="2"/>
            <a:r>
              <a:rPr lang="en-US" dirty="0"/>
              <a:t>Step 7: Hit start and done.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DAE1-A6D0-4C32-986F-721BFBF1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61" y="566737"/>
            <a:ext cx="5799841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7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76BA-74EB-41C9-AE1F-8C628745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8ED4-05AC-463E-ADE7-26E5A7B5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straight forward.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D1ADE-9490-47FE-BC28-8F6CC1BE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2943157"/>
            <a:ext cx="565864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Fix-it-Felix Script FAQ</vt:lpstr>
      <vt:lpstr>How to install AnimKit? (Windows)</vt:lpstr>
      <vt:lpstr>How to install AnimKit?,cont (Windows)</vt:lpstr>
      <vt:lpstr>Fix-it-Felix</vt:lpstr>
      <vt:lpstr>NURBS</vt:lpstr>
      <vt:lpstr>Arnold</vt:lpstr>
      <vt:lpstr>Scene</vt:lpstr>
      <vt:lpstr>Renders</vt:lpstr>
      <vt:lpstr>Camera</vt:lpstr>
      <vt:lpstr>External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Zoetrope Script FAQ</dc:title>
  <dc:creator>Hongjun Wu</dc:creator>
  <cp:lastModifiedBy>Hongjun Wu</cp:lastModifiedBy>
  <cp:revision>25</cp:revision>
  <dcterms:created xsi:type="dcterms:W3CDTF">2021-03-04T02:12:17Z</dcterms:created>
  <dcterms:modified xsi:type="dcterms:W3CDTF">2021-03-04T06:48:42Z</dcterms:modified>
</cp:coreProperties>
</file>