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2A8B-CAA2-447E-BDAD-42A31A71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5D452-1F5D-4BA3-A550-4F681DBEF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EA48-207F-411C-9383-2890781D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67DD-09EB-4940-950C-9556DE4C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3CA3-85A1-4255-BA80-A39BC76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74C1-EACB-410A-A636-20C7C9DB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45B80-5BB4-44B6-A559-416CC8715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99F1-A965-48E4-BEB5-DB7EAF53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DC452-BE7B-4F10-9171-1AB78757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027E7-B0BA-4D45-BD53-E4230C08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04196-13AC-4E32-B2AD-6B98F8A2B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3CE14-DE74-46A8-BD33-2D24DBD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FAFA-B669-44B6-B1A9-5973D141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AAD7-BB7F-4519-AC1F-19586FBA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254F-FE29-4FF1-A4D4-7BCCF597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9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6B5A-CE74-4895-BC21-D4B15A07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97B0-90E0-4601-86A3-F4742701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3ADA-4566-4186-BE44-C57ADACF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1737-8CD2-4FC4-AE80-781C4900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9AD2-CC7A-4C4D-ACA3-7E3F65A7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82CA-AA66-447E-A164-B7C4A627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7A89-190B-4F97-A7E2-C64C4FCD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4024C-CDEC-49E4-BAC4-FA500677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0444-7D20-4E72-AD15-7F6B37AB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8920-78A9-4023-85F8-E7F88730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8149-A3DE-435D-A13E-7B44044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BED6-9847-4B5C-A9E8-4F9622A45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E60FB-137B-4436-BB6C-69619B11B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607B8-15ED-4565-9682-296D4A1B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A5A53-0402-436B-AF8D-B8436679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6965-B8AE-488E-9357-2CFF0FEA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2087-10A8-4BD4-AF36-A0F65CBD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D75C-03FD-4C2F-AD6C-B7015810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5AF40-944D-4044-9664-68480ECA5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A81EC-88C9-4BB5-9353-159885429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BFFB2-1BDF-4C3E-8FD2-A19B7E618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4E95E-895A-4735-9501-DADEEC4E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14F67-6F8F-4898-914B-3894F9DB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69525-B772-4DEB-BD90-0E8B3605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7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726B-2EFB-4E41-9220-E5BFAE6A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3E2ED-7176-44EF-BD3C-0DA2735D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77AE4-13E1-4CE1-8B12-6839266F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D49E6-9A4A-4A15-8434-0F67022C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198F5-B7FA-41CC-B0E8-253011A7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D4B1-B745-43BF-920E-2E53BD10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3C6F2-6DFA-4A15-9081-EA574449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C163-476C-4C4E-B888-A6D032EA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02AB-8A4C-450C-987E-3ACE52E7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F4E85-98E2-4DA5-8DA4-4CF3D83DF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50D6-11F7-425B-BE7D-2DA91FB3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64D7-5019-4C40-A6A3-24E58E3C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B5EA3-2550-4886-AE8D-4AB3673D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E6A4-64A6-43FA-BC9F-89A47762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F58DB-4F63-47D8-A3EB-D30ACC46D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1232-4AD6-4040-8CEA-A70B073B2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68629-62D4-4433-AD49-D6FA396B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13C94-07DB-4EB5-AC88-8E28395B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680C4-2824-4943-B006-FADAB68E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7D91-408E-46D1-9282-544CF0F9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F042-B6C3-4811-8B5F-2DDD7647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76B0-6755-4050-BB88-F64E9A179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A5F8-4172-4342-BEC5-AC300AA14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19199-919F-4493-B7A9-0BEAC443C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rrrneist/AnimKit/rele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884-E61E-41A1-9917-C3DEE0357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Zoetrope Script FAQ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960E9-4445-4B24-939A-574F97950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Hongjun Wu</a:t>
            </a:r>
          </a:p>
          <a:p>
            <a:r>
              <a:rPr lang="en-US" dirty="0"/>
              <a:t>2021.3.3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9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2FED-BFC2-4BBF-A0F8-8CAE2D74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AnimKit</a:t>
            </a:r>
            <a:r>
              <a:rPr lang="en-US" dirty="0"/>
              <a:t>?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6DAF-DC28-4893-8D0E-5BEE1041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425"/>
          </a:xfrm>
        </p:spPr>
        <p:txBody>
          <a:bodyPr>
            <a:normAutofit/>
          </a:bodyPr>
          <a:lstStyle/>
          <a:p>
            <a:r>
              <a:rPr lang="en-US" sz="1800" dirty="0"/>
              <a:t>Download the </a:t>
            </a:r>
            <a:r>
              <a:rPr lang="en-US" sz="1800" dirty="0" err="1">
                <a:hlinkClick r:id="rId2"/>
              </a:rPr>
              <a:t>AnimKit</a:t>
            </a:r>
            <a:r>
              <a:rPr lang="en-US" sz="1800" dirty="0">
                <a:hlinkClick r:id="rId2"/>
              </a:rPr>
              <a:t> package</a:t>
            </a:r>
            <a:r>
              <a:rPr lang="en-US" sz="1800" dirty="0"/>
              <a:t>, Python, and </a:t>
            </a:r>
            <a:r>
              <a:rPr lang="en-US" sz="1800" dirty="0" err="1"/>
              <a:t>VSCode</a:t>
            </a:r>
            <a:r>
              <a:rPr lang="en-US" sz="1800" dirty="0"/>
              <a:t>.</a:t>
            </a:r>
          </a:p>
          <a:p>
            <a:r>
              <a:rPr lang="en-US" sz="1800" dirty="0"/>
              <a:t>Install Python plugin in </a:t>
            </a:r>
            <a:r>
              <a:rPr lang="en-US" sz="1800" dirty="0" err="1"/>
              <a:t>VSCode</a:t>
            </a:r>
            <a:r>
              <a:rPr lang="en-US" sz="1800" dirty="0"/>
              <a:t> by going to </a:t>
            </a:r>
            <a:r>
              <a:rPr lang="zh-CN" altLang="en-US" sz="1800" dirty="0"/>
              <a:t>↓</a:t>
            </a:r>
            <a:r>
              <a:rPr lang="en-US" altLang="zh-CN" sz="1800" dirty="0"/>
              <a:t> and install.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should see a green play button on the right side of the window when you open install_animkit.py with </a:t>
            </a:r>
            <a:r>
              <a:rPr lang="en-US" sz="1800" dirty="0" err="1"/>
              <a:t>VSCode</a:t>
            </a:r>
            <a:r>
              <a:rPr lang="en-US" sz="1800" dirty="0"/>
              <a:t> (right click-open with </a:t>
            </a:r>
            <a:r>
              <a:rPr lang="en-US" sz="1800" dirty="0" err="1"/>
              <a:t>VSCode</a:t>
            </a:r>
            <a:r>
              <a:rPr lang="en-US" sz="1800" dirty="0"/>
              <a:t>)</a:t>
            </a:r>
          </a:p>
          <a:p>
            <a:r>
              <a:rPr lang="en-US" sz="1800" dirty="0"/>
              <a:t>Hit the play button.</a:t>
            </a:r>
          </a:p>
          <a:p>
            <a:r>
              <a:rPr lang="en-US" sz="1800" dirty="0"/>
              <a:t>You should see a log like this and </a:t>
            </a:r>
            <a:r>
              <a:rPr lang="en-US" sz="1800" dirty="0" err="1"/>
              <a:t>AnimKit</a:t>
            </a:r>
            <a:r>
              <a:rPr lang="en-US" sz="1800" dirty="0"/>
              <a:t> should be installed. Restart Maya to see if </a:t>
            </a:r>
            <a:r>
              <a:rPr lang="en-US" sz="1800" dirty="0" err="1"/>
              <a:t>AnimKit</a:t>
            </a:r>
            <a:r>
              <a:rPr lang="en-US" sz="1800" dirty="0"/>
              <a:t> shelf is there.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6505D-A735-4F34-9C3B-325A9280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9" y="2483789"/>
            <a:ext cx="4829865" cy="1973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986AE-8CA1-4431-8498-F18D60B7B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754" y="5041873"/>
            <a:ext cx="1552792" cy="381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17847-9A93-4865-A786-16A19BB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11" y="5737197"/>
            <a:ext cx="9507277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2FED-BFC2-4BBF-A0F8-8CAE2D74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AnimKit</a:t>
            </a:r>
            <a:r>
              <a:rPr lang="en-US" dirty="0"/>
              <a:t>?,</a:t>
            </a:r>
            <a:r>
              <a:rPr lang="en-US" dirty="0" err="1"/>
              <a:t>cont</a:t>
            </a:r>
            <a:r>
              <a:rPr lang="en-US" dirty="0"/>
              <a:t>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6DAF-DC28-4893-8D0E-5BEE1041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425"/>
          </a:xfrm>
        </p:spPr>
        <p:txBody>
          <a:bodyPr>
            <a:normAutofit/>
          </a:bodyPr>
          <a:lstStyle/>
          <a:p>
            <a:r>
              <a:rPr lang="en-US" dirty="0"/>
              <a:t>If you see this:</a:t>
            </a:r>
          </a:p>
          <a:p>
            <a:pPr lvl="1"/>
            <a:r>
              <a:rPr lang="en-US" dirty="0"/>
              <a:t>[⍻] [CHKDIR] WARNING: </a:t>
            </a:r>
            <a:r>
              <a:rPr lang="en-US" dirty="0" err="1"/>
              <a:t>UserSetup</a:t>
            </a:r>
            <a:r>
              <a:rPr lang="en-US" dirty="0"/>
              <a:t> file already exist at USER_SETUP  , you may need to configure it manually.</a:t>
            </a:r>
          </a:p>
          <a:p>
            <a:r>
              <a:rPr lang="en-US" dirty="0"/>
              <a:t>Do this:</a:t>
            </a:r>
          </a:p>
          <a:p>
            <a:endParaRPr lang="en-US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1AB3D-FBBF-4D05-A5AD-30B3FB35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533393"/>
            <a:ext cx="8845550" cy="30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9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0BAC-D82A-4C7A-85D1-F3F5264A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Zoetrope: Mechanics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3ED5-AD46-4821-B71D-187D799C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8800" cy="4351338"/>
          </a:xfrm>
        </p:spPr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Zoetrope is a substitute of Maya Batch Render when it doesn’t work.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However, if Render Sequence works, you should use Render Sequence.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Implementation of Zoetrope is achieved by calling Arnold Renderer to render one frame and loop over the timeline to avoid watermark </a:t>
            </a:r>
            <a:r>
              <a:rPr lang="en-US" altLang="zh-CN" dirty="0"/>
              <a:t>caused by Batch Render checking the licensing server every time it renders a frame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5911A-15CA-467B-8744-5269A3F9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0" y="465591"/>
            <a:ext cx="1104900" cy="1124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942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4EE4-1762-4731-BEEF-5F03C478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Zoetrope: Pro and 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ECEE-DCCA-4078-ADA3-F34A1675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Pro: </a:t>
            </a:r>
          </a:p>
          <a:p>
            <a:pPr lvl="1"/>
            <a:r>
              <a:rPr lang="en-US" dirty="0"/>
              <a:t>Much more reliable than Maya Batch (Different from Maya Batch, it does not check the Arnold licensing server every time it renders a frame).</a:t>
            </a:r>
          </a:p>
          <a:p>
            <a:r>
              <a:rPr lang="en-US" dirty="0"/>
              <a:t>Con: </a:t>
            </a:r>
          </a:p>
          <a:p>
            <a:pPr lvl="1"/>
            <a:r>
              <a:rPr lang="en-US" dirty="0"/>
              <a:t>There is no good way to stop it once it is started unless you go into task manager (ctrl + alt + del) and kill the Maya process.</a:t>
            </a:r>
          </a:p>
          <a:p>
            <a:pPr lvl="1"/>
            <a:r>
              <a:rPr lang="en-US" dirty="0"/>
              <a:t>Unlike Render Sequence, no </a:t>
            </a:r>
            <a:r>
              <a:rPr lang="en-US" dirty="0" err="1"/>
              <a:t>renderview</a:t>
            </a:r>
            <a:r>
              <a:rPr lang="en-US" dirty="0"/>
              <a:t> (Expected).</a:t>
            </a:r>
          </a:p>
          <a:p>
            <a:pPr lvl="1"/>
            <a:r>
              <a:rPr lang="en-US" dirty="0"/>
              <a:t>Cannot dedicate to a certain render path (Overrides project path), default to </a:t>
            </a:r>
            <a:r>
              <a:rPr lang="en-US" dirty="0" err="1"/>
              <a:t>shot_folder</a:t>
            </a:r>
            <a:r>
              <a:rPr lang="en-US" dirty="0"/>
              <a:t>/renders/</a:t>
            </a:r>
            <a:r>
              <a:rPr lang="en-US" dirty="0" err="1"/>
              <a:t>defaultRenderLayer</a:t>
            </a:r>
            <a:r>
              <a:rPr lang="en-US" dirty="0"/>
              <a:t>, and needs manual copying renders to a storage location. (This is due to I just want something that works asap and a quick + </a:t>
            </a:r>
            <a:r>
              <a:rPr lang="en-US" dirty="0" err="1"/>
              <a:t>ez</a:t>
            </a:r>
            <a:r>
              <a:rPr lang="en-US" dirty="0"/>
              <a:t> solution lol)</a:t>
            </a:r>
          </a:p>
          <a:p>
            <a:pPr lvl="1"/>
            <a:r>
              <a:rPr lang="en-US" dirty="0"/>
              <a:t>Cannot render alpha channel. (Hasn’t find a way around yet)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6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4EE4-1762-4731-BEEF-5F03C478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Zoetrope: 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ECEE-DCCA-4078-ADA3-F34A1675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 All Separate Render Layers </a:t>
            </a:r>
          </a:p>
          <a:p>
            <a:pPr lvl="1"/>
            <a:r>
              <a:rPr lang="en-US" dirty="0"/>
              <a:t>To </a:t>
            </a:r>
            <a:r>
              <a:rPr lang="en-US" dirty="0" err="1"/>
              <a:t>shot_folder</a:t>
            </a:r>
            <a:r>
              <a:rPr lang="en-US" dirty="0"/>
              <a:t>/renders/layer</a:t>
            </a:r>
          </a:p>
          <a:p>
            <a:pPr lvl="1"/>
            <a:r>
              <a:rPr lang="en-US" dirty="0"/>
              <a:t>I don’t use it much, so idk if it works well or not</a:t>
            </a:r>
          </a:p>
          <a:p>
            <a:r>
              <a:rPr lang="en-US" dirty="0"/>
              <a:t>Render Only Current Render Layer</a:t>
            </a:r>
          </a:p>
          <a:p>
            <a:pPr lvl="1"/>
            <a:r>
              <a:rPr lang="en-US" dirty="0"/>
              <a:t>To </a:t>
            </a:r>
            <a:r>
              <a:rPr lang="en-US" dirty="0" err="1"/>
              <a:t>shot_folder</a:t>
            </a:r>
            <a:r>
              <a:rPr lang="en-US" dirty="0"/>
              <a:t>/renders/</a:t>
            </a:r>
            <a:r>
              <a:rPr lang="en-US" dirty="0" err="1"/>
              <a:t>defaultRenderLayer</a:t>
            </a:r>
            <a:endParaRPr lang="en-US" dirty="0"/>
          </a:p>
          <a:p>
            <a:pPr lvl="1"/>
            <a:r>
              <a:rPr lang="en-US" dirty="0"/>
              <a:t>Mostly used to render </a:t>
            </a:r>
            <a:r>
              <a:rPr lang="en-US" dirty="0" err="1"/>
              <a:t>masterlayer</a:t>
            </a:r>
            <a:r>
              <a:rPr lang="en-US" dirty="0"/>
              <a:t> (Dazzle is mostly </a:t>
            </a:r>
            <a:r>
              <a:rPr lang="en-US" dirty="0" err="1"/>
              <a:t>masterlayer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Tried and trusted!</a:t>
            </a:r>
          </a:p>
          <a:p>
            <a:r>
              <a:rPr lang="en-US" altLang="zh-CN" dirty="0"/>
              <a:t>Render Current Frame</a:t>
            </a:r>
          </a:p>
          <a:p>
            <a:pPr lvl="1"/>
            <a:r>
              <a:rPr lang="en-US" dirty="0"/>
              <a:t>Render the current frame on timeline to desired format (.</a:t>
            </a:r>
            <a:r>
              <a:rPr lang="en-US" dirty="0" err="1"/>
              <a:t>png</a:t>
            </a:r>
            <a:r>
              <a:rPr lang="en-US" dirty="0"/>
              <a:t> or .</a:t>
            </a:r>
            <a:r>
              <a:rPr lang="en-US" dirty="0" err="1"/>
              <a:t>tif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Perfect for frame render test or re-render a broken frame.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D2A01-CB1B-47A5-9F8B-F11497AD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08" y="1923033"/>
            <a:ext cx="3886742" cy="160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6A86E3-B681-43F9-8024-047590CEB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50" y="6033095"/>
            <a:ext cx="3067284" cy="670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65638-4BF5-4F11-94F7-17CD958E6DC4}"/>
              </a:ext>
            </a:extLst>
          </p:cNvPr>
          <p:cNvSpPr txBox="1"/>
          <p:nvPr/>
        </p:nvSpPr>
        <p:spPr>
          <a:xfrm>
            <a:off x="7315200" y="3417674"/>
            <a:ext cx="358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development &amp; not working </a:t>
            </a:r>
            <a:r>
              <a:rPr lang="zh-CN" altLang="en-US" dirty="0">
                <a:solidFill>
                  <a:srgbClr val="FF0000"/>
                </a:solidFill>
              </a:rPr>
              <a:t>↑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3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4EE4-1762-4731-BEEF-5F03C478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Zoetrope: Submenu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ECEE-DCCA-4078-ADA3-F34A1675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45"/>
            <a:ext cx="10515600" cy="4351338"/>
          </a:xfrm>
        </p:spPr>
        <p:txBody>
          <a:bodyPr/>
          <a:lstStyle/>
          <a:p>
            <a:r>
              <a:rPr lang="en-US" dirty="0"/>
              <a:t>How to control render range? Adjust the timeline! Easy like that.</a:t>
            </a:r>
          </a:p>
          <a:p>
            <a:pPr lvl="1"/>
            <a:r>
              <a:rPr lang="en-US" dirty="0"/>
              <a:t>Overrides render settings.</a:t>
            </a:r>
          </a:p>
          <a:p>
            <a:r>
              <a:rPr lang="en-US" dirty="0"/>
              <a:t>Vocab: “Padding”</a:t>
            </a:r>
          </a:p>
          <a:p>
            <a:pPr lvl="1"/>
            <a:r>
              <a:rPr lang="en-US" dirty="0"/>
              <a:t>With Padding: The entire timeline (aka the two </a:t>
            </a:r>
            <a:r>
              <a:rPr lang="en-US" dirty="0" err="1"/>
              <a:t>outter</a:t>
            </a:r>
            <a:r>
              <a:rPr lang="en-US" dirty="0"/>
              <a:t> number on the timeline, both light grey and dark grey portion, -24 to 48)</a:t>
            </a:r>
          </a:p>
          <a:p>
            <a:pPr lvl="1"/>
            <a:r>
              <a:rPr lang="en-US" dirty="0"/>
              <a:t>Without Padding: Only the light grey portion (aka the two inner frame numbers, 1 to 24)</a:t>
            </a:r>
          </a:p>
          <a:p>
            <a:pPr lvl="1"/>
            <a:r>
              <a:rPr lang="en-US" dirty="0"/>
              <a:t>Still confused? No worries, Zoetrope will ask you before it starts working.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E2E18-3A40-44D2-A8FC-119958E7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42" y="282999"/>
            <a:ext cx="5726647" cy="1202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EED51-4847-4FF1-90E4-B5234BD1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6151338"/>
            <a:ext cx="10560593" cy="552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D67BF3-67C0-4376-8971-689690D4CAAD}"/>
              </a:ext>
            </a:extLst>
          </p:cNvPr>
          <p:cNvSpPr txBox="1"/>
          <p:nvPr/>
        </p:nvSpPr>
        <p:spPr>
          <a:xfrm>
            <a:off x="552992" y="5734910"/>
            <a:ext cx="1065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Timeline: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9643D-8E1A-46A4-A932-90B7161CB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350" y="4703881"/>
            <a:ext cx="2837139" cy="110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5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537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Zoetrope Script FAQ</vt:lpstr>
      <vt:lpstr>How to install AnimKit? (Windows)</vt:lpstr>
      <vt:lpstr>How to install AnimKit?,cont (Windows)</vt:lpstr>
      <vt:lpstr>Zoetrope: Mechanics &amp; Implementation</vt:lpstr>
      <vt:lpstr>Zoetrope: Pro and Con</vt:lpstr>
      <vt:lpstr>Zoetrope: Main Menu</vt:lpstr>
      <vt:lpstr>Zoetrope: Submenu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Zoetrope Script FAQ</dc:title>
  <dc:creator>Hongjun Wu</dc:creator>
  <cp:lastModifiedBy>Hongjun Wu</cp:lastModifiedBy>
  <cp:revision>16</cp:revision>
  <dcterms:created xsi:type="dcterms:W3CDTF">2021-03-04T02:12:17Z</dcterms:created>
  <dcterms:modified xsi:type="dcterms:W3CDTF">2021-03-04T03:14:10Z</dcterms:modified>
</cp:coreProperties>
</file>