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84" r:id="rId3"/>
    <p:sldId id="290" r:id="rId4"/>
    <p:sldId id="285" r:id="rId5"/>
    <p:sldId id="286" r:id="rId6"/>
    <p:sldId id="291" r:id="rId7"/>
    <p:sldId id="287" r:id="rId8"/>
    <p:sldId id="288" r:id="rId9"/>
    <p:sldId id="28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070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50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53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74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97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8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 descr="paint_transparen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999999"/>
                </a:solidFill>
              </a:defRPr>
            </a:lvl1pPr>
            <a:lvl2pPr lvl="1" algn="ctr" rtl="0">
              <a:buNone/>
              <a:defRPr>
                <a:solidFill>
                  <a:srgbClr val="999999"/>
                </a:solidFill>
              </a:defRPr>
            </a:lvl2pPr>
            <a:lvl3pPr lvl="2" algn="ctr" rtl="0">
              <a:buNone/>
              <a:defRPr>
                <a:solidFill>
                  <a:srgbClr val="999999"/>
                </a:solidFill>
              </a:defRPr>
            </a:lvl3pPr>
            <a:lvl4pPr lvl="3" algn="ctr" rtl="0">
              <a:buNone/>
              <a:defRPr>
                <a:solidFill>
                  <a:srgbClr val="999999"/>
                </a:solidFill>
              </a:defRPr>
            </a:lvl4pPr>
            <a:lvl5pPr lvl="4" algn="ctr" rtl="0">
              <a:buNone/>
              <a:defRPr>
                <a:solidFill>
                  <a:srgbClr val="999999"/>
                </a:solidFill>
              </a:defRPr>
            </a:lvl5pPr>
            <a:lvl6pPr lvl="5" algn="ctr" rtl="0">
              <a:buNone/>
              <a:defRPr>
                <a:solidFill>
                  <a:srgbClr val="999999"/>
                </a:solidFill>
              </a:defRPr>
            </a:lvl6pPr>
            <a:lvl7pPr lvl="6" algn="ctr" rtl="0">
              <a:buNone/>
              <a:defRPr>
                <a:solidFill>
                  <a:srgbClr val="999999"/>
                </a:solidFill>
              </a:defRPr>
            </a:lvl7pPr>
            <a:lvl8pPr lvl="7" algn="ctr" rtl="0">
              <a:buNone/>
              <a:defRPr>
                <a:solidFill>
                  <a:srgbClr val="999999"/>
                </a:solidFill>
              </a:defRPr>
            </a:lvl8pPr>
            <a:lvl9pPr lvl="8" algn="ctr" rtl="0">
              <a:buNone/>
              <a:defRPr>
                <a:solidFill>
                  <a:srgbClr val="999999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paint_transparent4.png"/>
          <p:cNvPicPr preferRelativeResize="0"/>
          <p:nvPr/>
        </p:nvPicPr>
        <p:blipFill rotWithShape="1">
          <a:blip r:embed="rId3">
            <a:alphaModFix/>
          </a:blip>
          <a:srcRect r="49954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graphicburger.com/?s=watercolor" TargetMode="External"/><Relationship Id="rId4" Type="http://schemas.openxmlformats.org/officeDocument/2006/relationships/hyperlink" Target="http://unsplas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80570" y="363071"/>
            <a:ext cx="8982860" cy="30888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Prepare Your Environment: macOS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9DECF-2680-4BFB-B806-B8940E5A3874}"/>
              </a:ext>
            </a:extLst>
          </p:cNvPr>
          <p:cNvSpPr txBox="1"/>
          <p:nvPr/>
        </p:nvSpPr>
        <p:spPr>
          <a:xfrm>
            <a:off x="6266330" y="3603812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Hongjun (Jack) Wu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Chapter 1 – Lecture 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3293406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57200" y="12974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57200" y="3823850"/>
            <a:ext cx="55113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B45F06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B45F06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B45F06"/>
                </a:solidFill>
              </a:rPr>
              <a:t>This template is free to use under </a:t>
            </a:r>
            <a:r>
              <a:rPr lang="en" sz="1000" u="sng">
                <a:solidFill>
                  <a:srgbClr val="B45F06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B45F0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45F0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Hello!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FFFF"/>
                </a:solidFill>
              </a:rPr>
              <a:t>I am Jayden Smith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I am here because I love to give presentations. 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You can find me at @username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1.</a:t>
            </a:r>
            <a:endParaRPr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Here you have a list of items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And some text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200" y="3536625"/>
            <a:ext cx="32508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 idx="4294967295"/>
          </p:nvPr>
        </p:nvSpPr>
        <p:spPr>
          <a:xfrm>
            <a:off x="2194950" y="2714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Want big impact?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Use big image.</a:t>
            </a:r>
            <a:endParaRPr sz="1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19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1.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Anaconda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-US" dirty="0"/>
              <a:t>Anaconda.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085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2194546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Gray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57200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White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31892" y="2382972"/>
            <a:ext cx="2033700" cy="2033700"/>
          </a:xfrm>
          <a:prstGeom prst="ellipse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Black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573800" y="2451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{7BCBD0E9-9D84-496D-BE5E-E8B105C8D095}</a:tableStyleId>
              </a:tblPr>
              <a:tblGrid>
                <a:gridCol w="121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Yellow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7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Blue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10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Orange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24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66666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16</a:t>
                      </a:r>
                      <a:endParaRPr sz="1100">
                        <a:solidFill>
                          <a:srgbClr val="666666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1328047" y="949025"/>
            <a:ext cx="6545104" cy="311794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4294967295"/>
          </p:nvPr>
        </p:nvSpPr>
        <p:spPr>
          <a:xfrm>
            <a:off x="1816350" y="167825"/>
            <a:ext cx="5511300" cy="4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Maps</a:t>
            </a:r>
            <a:endParaRPr sz="14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504325" y="1550075"/>
            <a:ext cx="655200" cy="2028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22</a:t>
            </a:fld>
            <a:endParaRPr>
              <a:solidFill>
                <a:srgbClr val="999999"/>
              </a:solidFill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1863218" y="19265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191493" y="317547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4029193" y="17119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6316893" y="213124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930993" y="3495599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4543893" y="3409924"/>
            <a:ext cx="113397" cy="150888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ctrTitle" idx="4294967295"/>
          </p:nvPr>
        </p:nvSpPr>
        <p:spPr>
          <a:xfrm>
            <a:off x="1752975" y="1811950"/>
            <a:ext cx="5637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4294967295"/>
          </p:nvPr>
        </p:nvSpPr>
        <p:spPr>
          <a:xfrm>
            <a:off x="1752975" y="2763854"/>
            <a:ext cx="5637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23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89,526,124$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That’s a lot of money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100%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Total success!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185,244 users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And a lot of users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489775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"/>
          </p:nvPr>
        </p:nvSpPr>
        <p:spPr>
          <a:xfrm>
            <a:off x="2415137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3"/>
          </p:nvPr>
        </p:nvSpPr>
        <p:spPr>
          <a:xfrm>
            <a:off x="4340500" y="20838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489775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"/>
          </p:nvPr>
        </p:nvSpPr>
        <p:spPr>
          <a:xfrm>
            <a:off x="2415137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"/>
          </p:nvPr>
        </p:nvSpPr>
        <p:spPr>
          <a:xfrm>
            <a:off x="4340500" y="3455475"/>
            <a:ext cx="1831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13" name="Google Shape;213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945132" cy="410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955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Android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0491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9532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10849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iPhone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6084794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6394076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hlinkClick r:id="rId3"/>
              </a:rPr>
              <a:t>https://www.anaconda.com/</a:t>
            </a:r>
            <a:endParaRPr 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874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0887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6075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Tablet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/>
          <p:nvPr/>
        </p:nvSpPr>
        <p:spPr>
          <a:xfrm>
            <a:off x="5163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6776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Place your screenshot here</a:t>
            </a:r>
            <a:endParaRPr sz="10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294967295"/>
          </p:nvPr>
        </p:nvSpPr>
        <p:spPr>
          <a:xfrm>
            <a:off x="5889250" y="444300"/>
            <a:ext cx="27387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rPr>
              <a:t>Desktop project</a:t>
            </a:r>
            <a:endParaRPr sz="4800">
              <a:solidFill>
                <a:srgbClr val="FFFFFF"/>
              </a:solidFill>
              <a:latin typeface="Lato Hairline"/>
              <a:ea typeface="Lato Hairline"/>
              <a:cs typeface="Lato Hairline"/>
              <a:sym typeface="Lato Hairline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ctrTitle" idx="4294967295"/>
          </p:nvPr>
        </p:nvSpPr>
        <p:spPr>
          <a:xfrm>
            <a:off x="2140050" y="872875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4294967295"/>
          </p:nvPr>
        </p:nvSpPr>
        <p:spPr>
          <a:xfrm>
            <a:off x="2140050" y="2072430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Any questions?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4294967295"/>
          </p:nvPr>
        </p:nvSpPr>
        <p:spPr>
          <a:xfrm>
            <a:off x="2140050" y="2896928"/>
            <a:ext cx="4863900" cy="13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find me at: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@username</a:t>
            </a:r>
            <a:endParaRPr sz="14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user@mail.me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Presentation template by </a:t>
            </a:r>
            <a:r>
              <a:rPr lang="en" u="sng">
                <a:solidFill>
                  <a:srgbClr val="3D85C6"/>
                </a:solidFill>
                <a:hlinkClick r:id="rId3"/>
              </a:rPr>
              <a:t>SlidesCarnival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Photographs by </a:t>
            </a:r>
            <a:r>
              <a:rPr lang="en" u="sng">
                <a:solidFill>
                  <a:srgbClr val="3D85C6"/>
                </a:solidFill>
                <a:hlinkClick r:id="rId4"/>
              </a:rPr>
              <a:t>Unsplash</a:t>
            </a:r>
            <a:endParaRPr>
              <a:solidFill>
                <a:srgbClr val="3D85C6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×"/>
            </a:pPr>
            <a:r>
              <a:rPr lang="en"/>
              <a:t>Watercolor textures by </a:t>
            </a:r>
            <a:r>
              <a:rPr lang="en" u="sng">
                <a:solidFill>
                  <a:srgbClr val="3D85C6"/>
                </a:solidFill>
                <a:hlinkClick r:id="rId5"/>
              </a:rPr>
              <a:t>GraphicBurguer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Titles: Lato Thin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×"/>
            </a:pPr>
            <a:r>
              <a:rPr lang="en" sz="1400"/>
              <a:t>Body copy: Lato Light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3D85C6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3D85C6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38"/>
          <p:cNvSpPr txBox="1"/>
          <p:nvPr/>
        </p:nvSpPr>
        <p:spPr>
          <a:xfrm>
            <a:off x="457200" y="4095450"/>
            <a:ext cx="5511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5394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5394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Change fill color and opacity.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9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9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9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9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9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9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9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9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9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9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9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9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22400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90000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90000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65" name="Google Shape;365;p40"/>
          <p:cNvSpPr txBox="1">
            <a:spLocks noGrp="1"/>
          </p:cNvSpPr>
          <p:nvPr>
            <p:ph type="sldNum" idx="12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99999"/>
                </a:solidFill>
              </a:rPr>
              <a:t>36</a:t>
            </a:fld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799" y="2878750"/>
            <a:ext cx="58427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2.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Virtual Environment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3938654"/>
            <a:ext cx="5903260" cy="93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virtual environment? You might be developing multiple things in the same time, which a lot of times require different Python versions.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(For example, your company uses </a:t>
            </a:r>
            <a:r>
              <a:rPr lang="en-US" dirty="0" err="1"/>
              <a:t>GraphLab</a:t>
            </a:r>
            <a:r>
              <a:rPr lang="en-US" dirty="0"/>
              <a:t> which only runs on Python 2 while you are playing around with TensorFlow which runs on Python 3). 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87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78534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3.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TensorFlow and </a:t>
            </a:r>
            <a:r>
              <a:rPr lang="en-US" dirty="0" err="1"/>
              <a:t>Keras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Bring me the meat!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6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6394076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lvl="0"/>
            <a:r>
              <a:rPr lang="en-US" dirty="0"/>
              <a:t>pip install </a:t>
            </a:r>
            <a:r>
              <a:rPr lang="en-US" dirty="0" err="1"/>
              <a:t>keras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15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55CC"/>
                </a:solidFill>
              </a:rPr>
              <a:t>4.</a:t>
            </a:r>
            <a:endParaRPr dirty="0">
              <a:solidFill>
                <a:srgbClr val="1155CC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Run Jupyter Notebook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privilege for Python users.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14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24850" y="234535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Done!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You are now equipped </a:t>
            </a:r>
            <a:r>
              <a:rPr lang="en-US" sz="1400">
                <a:solidFill>
                  <a:srgbClr val="FFFFFF"/>
                </a:solidFill>
              </a:rPr>
              <a:t>with macOS!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4752245" y="839202"/>
            <a:ext cx="1343513" cy="1361401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 rot="1472949">
            <a:off x="3530682" y="1518930"/>
            <a:ext cx="785493" cy="76515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492396" y="709100"/>
            <a:ext cx="343890" cy="33417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rot="2487341">
            <a:off x="4271227" y="2225434"/>
            <a:ext cx="244676" cy="23776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52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826995" y="1681962"/>
            <a:ext cx="3914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4294967295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5192248"/>
      </p:ext>
    </p:extLst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1139</Words>
  <Application>Microsoft Office PowerPoint</Application>
  <PresentationFormat>全屏显示(16:9)</PresentationFormat>
  <Paragraphs>194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Lato Hairline</vt:lpstr>
      <vt:lpstr>Lato Light</vt:lpstr>
      <vt:lpstr>Arial</vt:lpstr>
      <vt:lpstr>Eglamour template</vt:lpstr>
      <vt:lpstr>Prepare Your Environment: macOS</vt:lpstr>
      <vt:lpstr>1. Install Anaconda</vt:lpstr>
      <vt:lpstr>Link</vt:lpstr>
      <vt:lpstr>2. Build Virtual Environment</vt:lpstr>
      <vt:lpstr>3. Install TensorFlow and Keras</vt:lpstr>
      <vt:lpstr>Commands</vt:lpstr>
      <vt:lpstr>4. Run Jupyter Notebook</vt:lpstr>
      <vt:lpstr>Done!</vt:lpstr>
      <vt:lpstr>END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 Your Environment: Windows</dc:title>
  <cp:lastModifiedBy>Hongjun Wu</cp:lastModifiedBy>
  <cp:revision>16</cp:revision>
  <dcterms:modified xsi:type="dcterms:W3CDTF">2018-08-29T22:18:22Z</dcterms:modified>
</cp:coreProperties>
</file>