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86" r:id="rId3"/>
    <p:sldId id="259" r:id="rId4"/>
    <p:sldId id="287" r:id="rId5"/>
    <p:sldId id="288" r:id="rId6"/>
    <p:sldId id="290" r:id="rId7"/>
    <p:sldId id="261" r:id="rId8"/>
    <p:sldId id="285" r:id="rId9"/>
    <p:sldId id="257" r:id="rId10"/>
    <p:sldId id="258" r:id="rId11"/>
    <p:sldId id="260" r:id="rId12"/>
    <p:sldId id="284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CBD0E9-9D84-496D-BE5E-E8B105C8D095}">
  <a:tblStyle styleId="{7BCBD0E9-9D84-496D-BE5E-E8B105C8D0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24" d="100"/>
          <a:sy n="324" d="100"/>
        </p:scale>
        <p:origin x="81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392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717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9827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62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375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146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ctangle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 descr="paint_transparen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999999"/>
                </a:solidFill>
              </a:defRPr>
            </a:lvl1pPr>
            <a:lvl2pPr lvl="1" algn="ctr" rtl="0">
              <a:buNone/>
              <a:defRPr>
                <a:solidFill>
                  <a:srgbClr val="999999"/>
                </a:solidFill>
              </a:defRPr>
            </a:lvl2pPr>
            <a:lvl3pPr lvl="2" algn="ctr" rtl="0">
              <a:buNone/>
              <a:defRPr>
                <a:solidFill>
                  <a:srgbClr val="999999"/>
                </a:solidFill>
              </a:defRPr>
            </a:lvl3pPr>
            <a:lvl4pPr lvl="3" algn="ctr" rtl="0">
              <a:buNone/>
              <a:defRPr>
                <a:solidFill>
                  <a:srgbClr val="999999"/>
                </a:solidFill>
              </a:defRPr>
            </a:lvl4pPr>
            <a:lvl5pPr lvl="4" algn="ctr" rtl="0">
              <a:buNone/>
              <a:defRPr>
                <a:solidFill>
                  <a:srgbClr val="999999"/>
                </a:solidFill>
              </a:defRPr>
            </a:lvl5pPr>
            <a:lvl6pPr lvl="5" algn="ctr" rtl="0">
              <a:buNone/>
              <a:defRPr>
                <a:solidFill>
                  <a:srgbClr val="999999"/>
                </a:solidFill>
              </a:defRPr>
            </a:lvl6pPr>
            <a:lvl7pPr lvl="6" algn="ctr" rtl="0">
              <a:buNone/>
              <a:defRPr>
                <a:solidFill>
                  <a:srgbClr val="999999"/>
                </a:solidFill>
              </a:defRPr>
            </a:lvl7pPr>
            <a:lvl8pPr lvl="7" algn="ctr" rtl="0">
              <a:buNone/>
              <a:defRPr>
                <a:solidFill>
                  <a:srgbClr val="999999"/>
                </a:solidFill>
              </a:defRPr>
            </a:lvl8pPr>
            <a:lvl9pPr lvl="8" algn="ctr" rtl="0">
              <a:buNone/>
              <a:defRPr>
                <a:solidFill>
                  <a:srgbClr val="999999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2" descr="paint_transparent1.png"/>
          <p:cNvPicPr preferRelativeResize="0"/>
          <p:nvPr/>
        </p:nvPicPr>
        <p:blipFill rotWithShape="1">
          <a:blip r:embed="rId3">
            <a:alphaModFix/>
          </a:blip>
          <a:srcRect l="27161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graphicburger.com/?s=watercolor" TargetMode="External"/><Relationship Id="rId4" Type="http://schemas.openxmlformats.org/officeDocument/2006/relationships/hyperlink" Target="http://unsplash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tofonts.com/lato-free-fonts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3369490" y="216439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Multi-Layer Perception Model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7FB7627-BD2C-4484-87C2-BB5150BFA651}"/>
              </a:ext>
            </a:extLst>
          </p:cNvPr>
          <p:cNvSpPr txBox="1"/>
          <p:nvPr/>
        </p:nvSpPr>
        <p:spPr>
          <a:xfrm>
            <a:off x="7255314" y="4074459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Jack Wu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FF2E9A-B5BE-492A-8D54-E797E84E6056}"/>
              </a:ext>
            </a:extLst>
          </p:cNvPr>
          <p:cNvSpPr txBox="1"/>
          <p:nvPr/>
        </p:nvSpPr>
        <p:spPr>
          <a:xfrm>
            <a:off x="2803711" y="3520461"/>
            <a:ext cx="1366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-Summary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-Summary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-Summary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2337625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Hello!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4294967295"/>
          </p:nvPr>
        </p:nvSpPr>
        <p:spPr>
          <a:xfrm>
            <a:off x="1275150" y="3345594"/>
            <a:ext cx="6593700" cy="15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</a:rPr>
              <a:t>I am Jayden Smith</a:t>
            </a:r>
            <a:endParaRPr sz="14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I am here because I love to give presentations. 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You can find me at @username</a:t>
            </a:r>
            <a:endParaRPr sz="1400" b="1">
              <a:solidFill>
                <a:srgbClr val="FFFFFF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Here you have a list of items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And some text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189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ctrTitle" idx="4294967295"/>
          </p:nvPr>
        </p:nvSpPr>
        <p:spPr>
          <a:xfrm>
            <a:off x="2524850" y="234535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Big concept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4294967295"/>
          </p:nvPr>
        </p:nvSpPr>
        <p:spPr>
          <a:xfrm>
            <a:off x="2524850" y="3411555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4752245" y="839202"/>
            <a:ext cx="1343513" cy="1361401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19"/>
          <p:cNvSpPr/>
          <p:nvPr/>
        </p:nvSpPr>
        <p:spPr>
          <a:xfrm rot="1472949">
            <a:off x="3530682" y="1518930"/>
            <a:ext cx="785493" cy="76515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492396" y="709100"/>
            <a:ext cx="343890" cy="33417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 rot="2487341">
            <a:off x="4271227" y="2225434"/>
            <a:ext cx="244676" cy="23776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 idx="4294967295"/>
          </p:nvPr>
        </p:nvSpPr>
        <p:spPr>
          <a:xfrm>
            <a:off x="457200" y="2720575"/>
            <a:ext cx="3250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4294967295"/>
          </p:nvPr>
        </p:nvSpPr>
        <p:spPr>
          <a:xfrm>
            <a:off x="457200" y="3536625"/>
            <a:ext cx="3250800" cy="11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sp>
        <p:nvSpPr>
          <p:cNvPr id="131" name="Google Shape;131;p2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 idx="4294967295"/>
          </p:nvPr>
        </p:nvSpPr>
        <p:spPr>
          <a:xfrm>
            <a:off x="2194950" y="271452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Want big impact?</a:t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Use big image.</a:t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7" name="Google Shape;137;p23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17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2194546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Gray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457200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White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3931892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Black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52" name="Google Shape;152;p25"/>
          <p:cNvGraphicFramePr/>
          <p:nvPr/>
        </p:nvGraphicFramePr>
        <p:xfrm>
          <a:off x="573800" y="2451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{7BCBD0E9-9D84-496D-BE5E-E8B105C8D095}</a:tableStyleId>
              </a:tblPr>
              <a:tblGrid>
                <a:gridCol w="121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7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Yellow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7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Blue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15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Orange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24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16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3" name="Google Shape;153;p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History of MLP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199" y="2244400"/>
            <a:ext cx="5809129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-US" b="1" dirty="0"/>
              <a:t>Multi-Layer Perception(MLP) </a:t>
            </a:r>
            <a:r>
              <a:rPr lang="en-US" dirty="0"/>
              <a:t>Model was a very famous model for machine learning in 1980s.</a:t>
            </a:r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-US" dirty="0"/>
              <a:t>It was challenged by easier models, such as the Support Vector Machine(SVM) during the 1990s.</a:t>
            </a:r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-US" dirty="0"/>
              <a:t>However, it became famous again recently due to the success of deep learning.</a:t>
            </a:r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-US" dirty="0"/>
              <a:t>Why? Because computing power increased significantly recently, especially with GPU training.</a:t>
            </a: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1998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>
            <a:off x="1328047" y="949025"/>
            <a:ext cx="6545104" cy="311794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title" idx="4294967295"/>
          </p:nvPr>
        </p:nvSpPr>
        <p:spPr>
          <a:xfrm>
            <a:off x="1816350" y="167825"/>
            <a:ext cx="5511300" cy="4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Maps</a:t>
            </a:r>
            <a:endParaRPr sz="14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2504325" y="1550075"/>
            <a:ext cx="655200" cy="2028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our office</a:t>
            </a:r>
            <a:endParaRPr sz="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26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20</a:t>
            </a:fld>
            <a:endParaRPr>
              <a:solidFill>
                <a:srgbClr val="999999"/>
              </a:solidFill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1863218" y="192654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3191493" y="3175474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6"/>
          <p:cNvSpPr/>
          <p:nvPr/>
        </p:nvSpPr>
        <p:spPr>
          <a:xfrm>
            <a:off x="4029193" y="171194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6316893" y="213124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6930993" y="349559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4543893" y="3409924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ctrTitle" idx="4294967295"/>
          </p:nvPr>
        </p:nvSpPr>
        <p:spPr>
          <a:xfrm>
            <a:off x="1752975" y="1811950"/>
            <a:ext cx="5637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89,526,124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73" name="Google Shape;173;p27"/>
          <p:cNvSpPr txBox="1">
            <a:spLocks noGrp="1"/>
          </p:cNvSpPr>
          <p:nvPr>
            <p:ph type="subTitle" idx="4294967295"/>
          </p:nvPr>
        </p:nvSpPr>
        <p:spPr>
          <a:xfrm>
            <a:off x="1752975" y="2763854"/>
            <a:ext cx="5637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21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89,526,124$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0" name="Google Shape;18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That’s a lot of money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2769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100%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" name="Google Shape;182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8878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Total success!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3" name="Google Shape;183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185,244 users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4" name="Google Shape;184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5733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And a lot of users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5" name="Google Shape;185;p2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611475" y="2513578"/>
            <a:ext cx="1816800" cy="1495800"/>
          </a:xfrm>
          <a:prstGeom prst="homePlate">
            <a:avLst>
              <a:gd name="adj" fmla="val 30129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first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2187129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second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3797724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last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body" idx="1"/>
          </p:nvPr>
        </p:nvSpPr>
        <p:spPr>
          <a:xfrm>
            <a:off x="489775" y="20838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2"/>
          </p:nvPr>
        </p:nvSpPr>
        <p:spPr>
          <a:xfrm>
            <a:off x="2415137" y="20838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3"/>
          </p:nvPr>
        </p:nvSpPr>
        <p:spPr>
          <a:xfrm>
            <a:off x="4340500" y="20838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03" name="Google Shape;203;p3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body" idx="1"/>
          </p:nvPr>
        </p:nvSpPr>
        <p:spPr>
          <a:xfrm>
            <a:off x="489775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05" name="Google Shape;205;p30"/>
          <p:cNvSpPr txBox="1">
            <a:spLocks noGrp="1"/>
          </p:cNvSpPr>
          <p:nvPr>
            <p:ph type="body" idx="2"/>
          </p:nvPr>
        </p:nvSpPr>
        <p:spPr>
          <a:xfrm>
            <a:off x="2415137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06" name="Google Shape;206;p30"/>
          <p:cNvSpPr txBox="1">
            <a:spLocks noGrp="1"/>
          </p:cNvSpPr>
          <p:nvPr>
            <p:ph type="body" idx="3"/>
          </p:nvPr>
        </p:nvSpPr>
        <p:spPr>
          <a:xfrm>
            <a:off x="4340500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213" name="Google Shape;213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945132" cy="410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/>
          <p:nvPr/>
        </p:nvSpPr>
        <p:spPr>
          <a:xfrm>
            <a:off x="9558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Android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20" name="Google Shape;220;p32"/>
          <p:cNvSpPr/>
          <p:nvPr/>
        </p:nvSpPr>
        <p:spPr>
          <a:xfrm>
            <a:off x="10491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1" name="Google Shape;221;p3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/>
          <p:nvPr/>
        </p:nvSpPr>
        <p:spPr>
          <a:xfrm>
            <a:off x="9532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3"/>
          <p:cNvSpPr/>
          <p:nvPr/>
        </p:nvSpPr>
        <p:spPr>
          <a:xfrm>
            <a:off x="10849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8" name="Google Shape;228;p3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29" name="Google Shape;229;p33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iPhone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/>
          <p:nvPr/>
        </p:nvSpPr>
        <p:spPr>
          <a:xfrm>
            <a:off x="40887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4"/>
          <p:cNvSpPr/>
          <p:nvPr/>
        </p:nvSpPr>
        <p:spPr>
          <a:xfrm>
            <a:off x="60757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6" name="Google Shape;236;p3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37" name="Google Shape;237;p34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Tablet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/>
          <p:nvPr/>
        </p:nvSpPr>
        <p:spPr>
          <a:xfrm>
            <a:off x="516325" y="10711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5"/>
          <p:cNvSpPr/>
          <p:nvPr/>
        </p:nvSpPr>
        <p:spPr>
          <a:xfrm>
            <a:off x="6776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4" name="Google Shape;244;p3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45" name="Google Shape;245;p35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Desktop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571499" y="1601279"/>
            <a:ext cx="541244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155CC"/>
                </a:solidFill>
              </a:rPr>
              <a:t>Multi-Layer Perception Model</a:t>
            </a:r>
            <a:endParaRPr dirty="0">
              <a:solidFill>
                <a:srgbClr val="1155CC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Detail.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571499" y="2898324"/>
            <a:ext cx="3914700" cy="10797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</a:t>
            </a:r>
            <a:r>
              <a:rPr lang="en-US" dirty="0"/>
              <a:t>What is MLP?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-Layers.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-Nodes.</a:t>
            </a:r>
            <a:endParaRPr lang="en-US" altLang="zh-CN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-Training.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-What can MLP do?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ctrTitle" idx="4294967295"/>
          </p:nvPr>
        </p:nvSpPr>
        <p:spPr>
          <a:xfrm>
            <a:off x="2140050" y="872875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251" name="Google Shape;251;p36"/>
          <p:cNvSpPr txBox="1">
            <a:spLocks noGrp="1"/>
          </p:cNvSpPr>
          <p:nvPr>
            <p:ph type="subTitle" idx="4294967295"/>
          </p:nvPr>
        </p:nvSpPr>
        <p:spPr>
          <a:xfrm>
            <a:off x="2140050" y="2072430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Any questions?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52" name="Google Shape;252;p36"/>
          <p:cNvSpPr txBox="1">
            <a:spLocks noGrp="1"/>
          </p:cNvSpPr>
          <p:nvPr>
            <p:ph type="body" idx="4294967295"/>
          </p:nvPr>
        </p:nvSpPr>
        <p:spPr>
          <a:xfrm>
            <a:off x="2140050" y="2896928"/>
            <a:ext cx="4863900" cy="13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You can find me at: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@username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user@mail.me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53" name="Google Shape;253;p3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59" name="Google Shape;259;p37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Presentation template by </a:t>
            </a:r>
            <a:r>
              <a:rPr lang="en" u="sng">
                <a:solidFill>
                  <a:srgbClr val="3D85C6"/>
                </a:solidFill>
                <a:hlinkClick r:id="rId3"/>
              </a:rPr>
              <a:t>SlidesCarnival</a:t>
            </a:r>
            <a:endParaRPr>
              <a:solidFill>
                <a:srgbClr val="3D85C6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Photographs by </a:t>
            </a:r>
            <a:r>
              <a:rPr lang="en" u="sng">
                <a:solidFill>
                  <a:srgbClr val="3D85C6"/>
                </a:solidFill>
                <a:hlinkClick r:id="rId4"/>
              </a:rPr>
              <a:t>Unsplash</a:t>
            </a:r>
            <a:endParaRPr>
              <a:solidFill>
                <a:srgbClr val="3D85C6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Watercolor textures by </a:t>
            </a:r>
            <a:r>
              <a:rPr lang="en" u="sng">
                <a:solidFill>
                  <a:srgbClr val="3D85C6"/>
                </a:solidFill>
                <a:hlinkClick r:id="rId5"/>
              </a:rPr>
              <a:t>GraphicBurguer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260" name="Google Shape;260;p3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66" name="Google Shape;266;p3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×"/>
            </a:pPr>
            <a:r>
              <a:rPr lang="en" sz="1400"/>
              <a:t>Titles: Lato Thin</a:t>
            </a: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×"/>
            </a:pPr>
            <a:r>
              <a:rPr lang="en" sz="1400"/>
              <a:t>Body copy: Lato Light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this page: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D85C6"/>
                </a:solidFill>
                <a:hlinkClick r:id="rId3"/>
              </a:rPr>
              <a:t>http://www.latofonts.com/lato-free-fonts/</a:t>
            </a:r>
            <a:endParaRPr sz="1400">
              <a:solidFill>
                <a:srgbClr val="3D85C6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67" name="Google Shape;267;p38"/>
          <p:cNvSpPr txBox="1"/>
          <p:nvPr/>
        </p:nvSpPr>
        <p:spPr>
          <a:xfrm>
            <a:off x="457200" y="4095450"/>
            <a:ext cx="55113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5394"/>
                </a:solidFill>
                <a:latin typeface="Lato Light"/>
                <a:ea typeface="Lato Light"/>
                <a:cs typeface="Lato Light"/>
                <a:sym typeface="Lato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8" name="Google Shape;268;p3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SlidesCarnival icons are editable shapes. 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This means that you can: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Resize them without losing quality.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Change fill color and opacity.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Isn’t that nice? :)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Examples: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74" name="Google Shape;274;p39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9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9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9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9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9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9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9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9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9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9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9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9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9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9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9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9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9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9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9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9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9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9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9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9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9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9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9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9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9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9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9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9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9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9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9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9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9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9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9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9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9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9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9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9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9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9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9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9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9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9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9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9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9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9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9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9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9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9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9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9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9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9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9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9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9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9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9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9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9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9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9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9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9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9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9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9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9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9"/>
          <p:cNvSpPr/>
          <p:nvPr/>
        </p:nvSpPr>
        <p:spPr>
          <a:xfrm>
            <a:off x="6350992" y="18776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9"/>
          <p:cNvSpPr/>
          <p:nvPr/>
        </p:nvSpPr>
        <p:spPr>
          <a:xfrm>
            <a:off x="7244612" y="18775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9"/>
          <p:cNvSpPr/>
          <p:nvPr/>
        </p:nvSpPr>
        <p:spPr>
          <a:xfrm>
            <a:off x="6535708" y="20884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9"/>
          <p:cNvSpPr/>
          <p:nvPr/>
        </p:nvSpPr>
        <p:spPr>
          <a:xfrm>
            <a:off x="7689847" y="23858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 txBox="1"/>
          <p:nvPr/>
        </p:nvSpPr>
        <p:spPr>
          <a:xfrm>
            <a:off x="22400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Now you can use any emoji as an icon!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4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3" name="Google Shape;363;p40"/>
          <p:cNvSpPr txBox="1"/>
          <p:nvPr/>
        </p:nvSpPr>
        <p:spPr>
          <a:xfrm>
            <a:off x="8843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 Light"/>
                <a:ea typeface="Lato Light"/>
                <a:cs typeface="Lato Light"/>
                <a:sym typeface="Lato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990000"/>
                </a:highlight>
                <a:latin typeface="Lato Light"/>
                <a:ea typeface="Lato Light"/>
                <a:cs typeface="Lato Light"/>
                <a:sym typeface="Lato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990000"/>
              </a:highlight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4" name="Google Shape;364;p40"/>
          <p:cNvSpPr txBox="1"/>
          <p:nvPr/>
        </p:nvSpPr>
        <p:spPr>
          <a:xfrm>
            <a:off x="725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FF"/>
                </a:solidFill>
              </a:rPr>
              <a:t>😉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365" name="Google Shape;365;p40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34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MLP?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199" y="2244400"/>
            <a:ext cx="5876365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/>
              <a:t>“Feedforward”</a:t>
            </a:r>
          </a:p>
          <a:p>
            <a:pPr lvl="0">
              <a:spcBef>
                <a:spcPts val="0"/>
              </a:spcBef>
            </a:pPr>
            <a:r>
              <a:rPr lang="en-US" dirty="0">
                <a:solidFill>
                  <a:schemeClr val="accent3"/>
                </a:solidFill>
              </a:rPr>
              <a:t>Feed(Input) </a:t>
            </a:r>
            <a:r>
              <a:rPr lang="en-US" dirty="0"/>
              <a:t>+ </a:t>
            </a:r>
            <a:r>
              <a:rPr lang="en-US" dirty="0">
                <a:solidFill>
                  <a:schemeClr val="accent6"/>
                </a:solidFill>
              </a:rPr>
              <a:t>Forward(Input</a:t>
            </a:r>
            <a:r>
              <a:rPr lang="zh-CN" altLang="en-US" dirty="0">
                <a:solidFill>
                  <a:schemeClr val="accent6"/>
                </a:solidFill>
              </a:rPr>
              <a:t>→</a:t>
            </a:r>
            <a:r>
              <a:rPr lang="en-US" altLang="zh-CN" dirty="0">
                <a:solidFill>
                  <a:schemeClr val="accent6"/>
                </a:solidFill>
              </a:rPr>
              <a:t>Hidden</a:t>
            </a:r>
            <a:r>
              <a:rPr lang="zh-CN" altLang="en-US" dirty="0">
                <a:solidFill>
                  <a:schemeClr val="accent6"/>
                </a:solidFill>
              </a:rPr>
              <a:t>→</a:t>
            </a:r>
            <a:r>
              <a:rPr lang="en-US" altLang="zh-CN" dirty="0">
                <a:solidFill>
                  <a:schemeClr val="accent6"/>
                </a:solidFill>
              </a:rPr>
              <a:t>Output)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6" name="Picture 2" descr="Image result for MLP Network">
            <a:extLst>
              <a:ext uri="{FF2B5EF4-FFF2-40B4-BE49-F238E27FC236}">
                <a16:creationId xmlns:a16="http://schemas.microsoft.com/office/drawing/2014/main" id="{1C6CDF18-4302-4895-B13C-1464B5E7C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266" y="2965076"/>
            <a:ext cx="2085117" cy="188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D70AFDD-0FD5-4C45-8B19-AAEA5DFC1A2D}"/>
              </a:ext>
            </a:extLst>
          </p:cNvPr>
          <p:cNvSpPr txBox="1"/>
          <p:nvPr/>
        </p:nvSpPr>
        <p:spPr>
          <a:xfrm>
            <a:off x="599867" y="4878611"/>
            <a:ext cx="3810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Image Credit: https://docs.opencv.org/3.0-beta/_images/mlp.png</a:t>
            </a:r>
            <a:endParaRPr lang="zh-CN" altLang="en-US" sz="1000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EFBF1AB-18F1-4EC9-A524-98F67DF5E666}"/>
              </a:ext>
            </a:extLst>
          </p:cNvPr>
          <p:cNvSpPr/>
          <p:nvPr/>
        </p:nvSpPr>
        <p:spPr>
          <a:xfrm>
            <a:off x="1925825" y="3813821"/>
            <a:ext cx="302841" cy="3112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183B131-DBF3-40CE-AB25-57351AFAC427}"/>
              </a:ext>
            </a:extLst>
          </p:cNvPr>
          <p:cNvCxnSpPr/>
          <p:nvPr/>
        </p:nvCxnSpPr>
        <p:spPr>
          <a:xfrm>
            <a:off x="2228666" y="3969456"/>
            <a:ext cx="538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62F79BD-4899-4501-95D1-82799A23C5B9}"/>
              </a:ext>
            </a:extLst>
          </p:cNvPr>
          <p:cNvCxnSpPr/>
          <p:nvPr/>
        </p:nvCxnSpPr>
        <p:spPr>
          <a:xfrm flipV="1">
            <a:off x="3078382" y="3813821"/>
            <a:ext cx="458670" cy="15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D0A5E25E-8E83-488C-8659-FE35083E0870}"/>
              </a:ext>
            </a:extLst>
          </p:cNvPr>
          <p:cNvSpPr/>
          <p:nvPr/>
        </p:nvSpPr>
        <p:spPr>
          <a:xfrm>
            <a:off x="2766722" y="3824113"/>
            <a:ext cx="282260" cy="2906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0BE64F2-599C-43FB-8589-DFC9D1E3F1F5}"/>
              </a:ext>
            </a:extLst>
          </p:cNvPr>
          <p:cNvSpPr/>
          <p:nvPr/>
        </p:nvSpPr>
        <p:spPr>
          <a:xfrm>
            <a:off x="3569394" y="3641331"/>
            <a:ext cx="282260" cy="2906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037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246316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Layers in MLP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1103715"/>
            <a:ext cx="5511300" cy="19353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An Multi-Layer Perception Model consists of at least three layers of nodes. </a:t>
            </a:r>
          </a:p>
          <a:p>
            <a:pPr lvl="0"/>
            <a:r>
              <a:rPr lang="en-US" dirty="0"/>
              <a:t>-Input Layer</a:t>
            </a:r>
          </a:p>
          <a:p>
            <a:pPr lvl="0"/>
            <a:r>
              <a:rPr lang="en-US" dirty="0"/>
              <a:t>-Hidden Layer</a:t>
            </a:r>
          </a:p>
          <a:p>
            <a:pPr lvl="0"/>
            <a:r>
              <a:rPr lang="en-US" dirty="0"/>
              <a:t>-Output Layer</a:t>
            </a:r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8009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246316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Nodes in MLP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1103716"/>
            <a:ext cx="5511300" cy="15520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dirty="0"/>
              <a:t>While the input node is used for input data, every other node is a neuron that uses a nonlinear activation function.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362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UNUSED SLIDES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901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3293406" y="12974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457200" y="12974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457200" y="3823850"/>
            <a:ext cx="55113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B45F06"/>
                </a:solidFill>
              </a:rPr>
              <a:t>More info on how to use this template at </a:t>
            </a:r>
            <a:r>
              <a:rPr lang="en" sz="1000" b="1" u="sng">
                <a:solidFill>
                  <a:srgbClr val="B45F06"/>
                </a:solidFill>
                <a:hlinkClick r:id="rId4"/>
              </a:rPr>
              <a:t>www.slidescarnival.com/help-use-presentation-template</a:t>
            </a:r>
            <a:endParaRPr sz="1000" b="1">
              <a:solidFill>
                <a:srgbClr val="B45F0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45F06"/>
                </a:solidFill>
              </a:rPr>
              <a:t>This template is free to use under </a:t>
            </a:r>
            <a:r>
              <a:rPr lang="en" sz="1000" u="sng">
                <a:solidFill>
                  <a:srgbClr val="B45F06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B45F06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B45F0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B45F0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B45F06"/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1194</Words>
  <Application>Microsoft Office PowerPoint</Application>
  <PresentationFormat>全屏显示(16:9)</PresentationFormat>
  <Paragraphs>194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Lato Hairline</vt:lpstr>
      <vt:lpstr>Lato Light</vt:lpstr>
      <vt:lpstr>宋体</vt:lpstr>
      <vt:lpstr>Arial</vt:lpstr>
      <vt:lpstr>Eglamour template</vt:lpstr>
      <vt:lpstr>Multi-Layer Perception Model</vt:lpstr>
      <vt:lpstr>History of MLP</vt:lpstr>
      <vt:lpstr>Multi-Layer Perception Model In Detail.</vt:lpstr>
      <vt:lpstr>What is MLP?</vt:lpstr>
      <vt:lpstr>Layers in MLP</vt:lpstr>
      <vt:lpstr>Nodes in MLP</vt:lpstr>
      <vt:lpstr>END</vt:lpstr>
      <vt:lpstr>UNUSED SLIDES</vt:lpstr>
      <vt:lpstr>Instructions for use</vt:lpstr>
      <vt:lpstr>Hello!</vt:lpstr>
      <vt:lpstr>PowerPoint 演示文稿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  <vt:lpstr>Credits</vt:lpstr>
      <vt:lpstr>Presentation design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Hongjun Wu</cp:lastModifiedBy>
  <cp:revision>22</cp:revision>
  <dcterms:modified xsi:type="dcterms:W3CDTF">2018-10-04T05:45:59Z</dcterms:modified>
</cp:coreProperties>
</file>