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CBD0E9-9D84-496D-BE5E-E8B105C8D095}">
  <a:tblStyle styleId="{7BCBD0E9-9D84-496D-BE5E-E8B105C8D0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0704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531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132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097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85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193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2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graphicburger.com/?s=watercolor" TargetMode="External"/><Relationship Id="rId4" Type="http://schemas.openxmlformats.org/officeDocument/2006/relationships/hyperlink" Target="http://unsplash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ofonts.com/lato-free-fonts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80570" y="363071"/>
            <a:ext cx="8982860" cy="30888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Prepare Your Environment: Windows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79DECF-2680-4BFB-B806-B8940E5A3874}"/>
              </a:ext>
            </a:extLst>
          </p:cNvPr>
          <p:cNvSpPr txBox="1"/>
          <p:nvPr/>
        </p:nvSpPr>
        <p:spPr>
          <a:xfrm>
            <a:off x="6266330" y="3603812"/>
            <a:ext cx="2661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Hongjun (Jack) Wu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Chapter 1 – Lecture 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1.</a:t>
            </a:r>
            <a:endParaRPr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Here you have a list of items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And some text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Big concept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4294967295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 idx="4294967295"/>
          </p:nvPr>
        </p:nvSpPr>
        <p:spPr>
          <a:xfrm>
            <a:off x="457200" y="2720575"/>
            <a:ext cx="3250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4294967295"/>
          </p:nvPr>
        </p:nvSpPr>
        <p:spPr>
          <a:xfrm>
            <a:off x="457200" y="3536625"/>
            <a:ext cx="32508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 idx="4294967295"/>
          </p:nvPr>
        </p:nvSpPr>
        <p:spPr>
          <a:xfrm>
            <a:off x="2194950" y="27145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Want big impact?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Use big image.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17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Gray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White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Black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573800" y="2451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{7BCBD0E9-9D84-496D-BE5E-E8B105C8D095}</a:tableStyleId>
              </a:tblPr>
              <a:tblGrid>
                <a:gridCol w="121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7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</a:rPr>
              <a:t>1.</a:t>
            </a:r>
            <a:endParaRPr dirty="0"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 Anaconda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</a:t>
            </a:r>
            <a:r>
              <a:rPr lang="en-US" dirty="0"/>
              <a:t>Anaconda.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0853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1328047" y="949025"/>
            <a:ext cx="6545104" cy="311794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title" idx="4294967295"/>
          </p:nvPr>
        </p:nvSpPr>
        <p:spPr>
          <a:xfrm>
            <a:off x="1816350" y="167825"/>
            <a:ext cx="5511300" cy="4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Maps</a:t>
            </a:r>
            <a:endParaRPr sz="14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2504325" y="1550075"/>
            <a:ext cx="655200" cy="2028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20</a:t>
            </a:fld>
            <a:endParaRPr>
              <a:solidFill>
                <a:srgbClr val="999999"/>
              </a:solidFill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1863218" y="19265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191493" y="317547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4029193" y="17119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6316893" y="21312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6930993" y="349559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4543893" y="340992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ctrTitle" idx="4294967295"/>
          </p:nvPr>
        </p:nvSpPr>
        <p:spPr>
          <a:xfrm>
            <a:off x="1752975" y="1811950"/>
            <a:ext cx="5637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subTitle" idx="4294967295"/>
          </p:nvPr>
        </p:nvSpPr>
        <p:spPr>
          <a:xfrm>
            <a:off x="1752975" y="2763854"/>
            <a:ext cx="5637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21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89,526,124$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That’s a lot of money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Total success!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185,244 users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And a lot of users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797724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489775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2"/>
          </p:nvPr>
        </p:nvSpPr>
        <p:spPr>
          <a:xfrm>
            <a:off x="2415137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3"/>
          </p:nvPr>
        </p:nvSpPr>
        <p:spPr>
          <a:xfrm>
            <a:off x="4340500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03" name="Google Shape;203;p3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489775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2"/>
          </p:nvPr>
        </p:nvSpPr>
        <p:spPr>
          <a:xfrm>
            <a:off x="2415137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3"/>
          </p:nvPr>
        </p:nvSpPr>
        <p:spPr>
          <a:xfrm>
            <a:off x="4340500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13" name="Google Shape;213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945132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9558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Android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10491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/>
          <p:nvPr/>
        </p:nvSpPr>
        <p:spPr>
          <a:xfrm>
            <a:off x="9532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iPhone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40887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6075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6" name="Google Shape;236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Tablet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/>
          <p:nvPr/>
        </p:nvSpPr>
        <p:spPr>
          <a:xfrm>
            <a:off x="5163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Desktop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799" y="2878750"/>
            <a:ext cx="584274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</a:rPr>
              <a:t>2.</a:t>
            </a:r>
            <a:endParaRPr dirty="0"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 Virtual Environment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3938654"/>
            <a:ext cx="5903260" cy="931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virtual environment? You might be developing multiple things in the same time, which a lot of times require different Python versions.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(For example, your company uses </a:t>
            </a:r>
            <a:r>
              <a:rPr lang="en-US" dirty="0" err="1"/>
              <a:t>GraphLab</a:t>
            </a:r>
            <a:r>
              <a:rPr lang="en-US" dirty="0"/>
              <a:t> which only runs on Python 2 while you are playing around with TensorFlow which runs on Python 3). 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6875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4294967295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Any questions?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52" name="Google Shape;252;p36"/>
          <p:cNvSpPr txBox="1">
            <a:spLocks noGrp="1"/>
          </p:cNvSpPr>
          <p:nvPr>
            <p:ph type="body" idx="4294967295"/>
          </p:nvPr>
        </p:nvSpPr>
        <p:spPr>
          <a:xfrm>
            <a:off x="2140050" y="2896928"/>
            <a:ext cx="4863900" cy="13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find me at: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@username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user@mail.me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Presentation template by </a:t>
            </a:r>
            <a:r>
              <a:rPr lang="en" u="sng">
                <a:solidFill>
                  <a:srgbClr val="3D85C6"/>
                </a:solidFill>
                <a:hlinkClick r:id="rId3"/>
              </a:rPr>
              <a:t>SlidesCarnival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Photographs by </a:t>
            </a:r>
            <a:r>
              <a:rPr lang="en" u="sng">
                <a:solidFill>
                  <a:srgbClr val="3D85C6"/>
                </a:solidFill>
                <a:hlinkClick r:id="rId4"/>
              </a:rPr>
              <a:t>Unsplash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Watercolor textures by </a:t>
            </a:r>
            <a:r>
              <a:rPr lang="en" u="sng">
                <a:solidFill>
                  <a:srgbClr val="3D85C6"/>
                </a:solidFill>
                <a:hlinkClick r:id="rId5"/>
              </a:rPr>
              <a:t>GraphicBurguer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260" name="Google Shape;260;p3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Titles: Lato Thin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Body copy: Lato Light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D85C6"/>
                </a:solidFill>
                <a:hlinkClick r:id="rId3"/>
              </a:rPr>
              <a:t>http://www.latofonts.com/lato-free-fonts/</a:t>
            </a:r>
            <a:endParaRPr sz="1400">
              <a:solidFill>
                <a:srgbClr val="3D85C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7" name="Google Shape;267;p38"/>
          <p:cNvSpPr txBox="1"/>
          <p:nvPr/>
        </p:nvSpPr>
        <p:spPr>
          <a:xfrm>
            <a:off x="457200" y="4095450"/>
            <a:ext cx="5511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5394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8" name="Google Shape;268;p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Change fill color and opacity.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4" name="Google Shape;274;p39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9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9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9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9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9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9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9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9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9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9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9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9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9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9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9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9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9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9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9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9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9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9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9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9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9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9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9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9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9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/>
        </p:nvSpPr>
        <p:spPr>
          <a:xfrm>
            <a:off x="22400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990000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990000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FF"/>
                </a:solidFill>
              </a:rPr>
              <a:t>😉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65" name="Google Shape;365;p40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34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78534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</a:rPr>
              <a:t>3.</a:t>
            </a:r>
            <a:endParaRPr dirty="0"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 TensorFlow and </a:t>
            </a:r>
            <a:r>
              <a:rPr lang="en-US" dirty="0" err="1"/>
              <a:t>Keras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Bring me the meat!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76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</a:rPr>
              <a:t>4.</a:t>
            </a:r>
            <a:endParaRPr dirty="0"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 Jupyter Notebook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privilege for Python users.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146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</a:rPr>
              <a:t>Done!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4294967295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</a:rPr>
              <a:t>You are now equipped with Windows!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52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826995" y="1681962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519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293406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457200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57200" y="3823850"/>
            <a:ext cx="55113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B45F06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B45F06"/>
                </a:solidFill>
                <a:hlinkClick r:id="rId4"/>
              </a:rPr>
              <a:t>www.slidescarnival.com/help-use-presentation-template</a:t>
            </a:r>
            <a:endParaRPr sz="1000" b="1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45F06"/>
                </a:solidFill>
              </a:rPr>
              <a:t>This template is free to use under </a:t>
            </a:r>
            <a:r>
              <a:rPr lang="en" sz="1000" u="sng">
                <a:solidFill>
                  <a:srgbClr val="B45F0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B45F0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B45F06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233762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Hello!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3345594"/>
            <a:ext cx="65937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</a:rPr>
              <a:t>I am Jayden Smith</a:t>
            </a:r>
            <a:endParaRPr sz="1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I am here because I love to give presentations. 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You can find me at @username</a:t>
            </a:r>
            <a:endParaRPr sz="1400" b="1"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1121</Words>
  <Application>Microsoft Office PowerPoint</Application>
  <PresentationFormat>全屏显示(16:9)</PresentationFormat>
  <Paragraphs>187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Lato Hairline</vt:lpstr>
      <vt:lpstr>Lato Light</vt:lpstr>
      <vt:lpstr>Arial</vt:lpstr>
      <vt:lpstr>Eglamour template</vt:lpstr>
      <vt:lpstr>Prepare Your Environment: Windows</vt:lpstr>
      <vt:lpstr>1. Install Anaconda</vt:lpstr>
      <vt:lpstr>2. Build Virtual Environment</vt:lpstr>
      <vt:lpstr>3. Install TensorFlow and Keras</vt:lpstr>
      <vt:lpstr>4. Run Jupyter Notebook</vt:lpstr>
      <vt:lpstr>Done!</vt:lpstr>
      <vt:lpstr>END</vt:lpstr>
      <vt:lpstr>Instructions for use</vt:lpstr>
      <vt:lpstr>Hello!</vt:lpstr>
      <vt:lpstr>1. Transition headline</vt:lpstr>
      <vt:lpstr>PowerPoint 演示文稿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  <vt:lpstr>Presentation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Prepare Your Environment: Windows</dc:title>
  <cp:lastModifiedBy>Hongjun Wu</cp:lastModifiedBy>
  <cp:revision>7</cp:revision>
  <dcterms:modified xsi:type="dcterms:W3CDTF">2018-08-29T22:04:22Z</dcterms:modified>
</cp:coreProperties>
</file>