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1" r:id="rId3"/>
    <p:sldId id="285" r:id="rId4"/>
    <p:sldId id="257" r:id="rId5"/>
    <p:sldId id="258" r:id="rId6"/>
    <p:sldId id="259" r:id="rId7"/>
    <p:sldId id="260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69490" y="216439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2803711" y="3520461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13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16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30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Office PowerPoint</Application>
  <PresentationFormat>全屏显示(16:9)</PresentationFormat>
  <Paragraphs>170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Lato Hairline</vt:lpstr>
      <vt:lpstr>Lato Light</vt:lpstr>
      <vt:lpstr>Arial</vt:lpstr>
      <vt:lpstr>Eglamour template</vt:lpstr>
      <vt:lpstr>This is your presentation title</vt:lpstr>
      <vt:lpstr>END</vt:lpstr>
      <vt:lpstr>UNUSED SLIDES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4</cp:revision>
  <dcterms:modified xsi:type="dcterms:W3CDTF">2018-09-06T22:04:40Z</dcterms:modified>
</cp:coreProperties>
</file>