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4" r:id="rId3"/>
    <p:sldId id="290" r:id="rId4"/>
    <p:sldId id="285" r:id="rId5"/>
    <p:sldId id="286" r:id="rId6"/>
    <p:sldId id="291" r:id="rId7"/>
    <p:sldId id="287" r:id="rId8"/>
    <p:sldId id="292" r:id="rId9"/>
    <p:sldId id="288" r:id="rId10"/>
    <p:sldId id="28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9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7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50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3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74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9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92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0570" y="363071"/>
            <a:ext cx="8982860" cy="3088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Your Environment: Linux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9DECF-2680-4BFB-B806-B8940E5A3874}"/>
              </a:ext>
            </a:extLst>
          </p:cNvPr>
          <p:cNvSpPr txBox="1"/>
          <p:nvPr/>
        </p:nvSpPr>
        <p:spPr>
          <a:xfrm>
            <a:off x="6266330" y="3603812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826995" y="1681962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19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Anaconda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-US" dirty="0"/>
              <a:t>Anaconda.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85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23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0847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Links and Commands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6394076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https://www.anaconda.com/</a:t>
            </a:r>
            <a:endParaRPr lang="en-US" dirty="0"/>
          </a:p>
          <a:p>
            <a:pPr lvl="0"/>
            <a:r>
              <a:rPr lang="en-US" dirty="0" err="1"/>
              <a:t>wget</a:t>
            </a:r>
            <a:r>
              <a:rPr lang="en-US" dirty="0"/>
              <a:t> https://repo.anaconda.com/archive/Anaconda3-5.2.0-Linux-x86_64.sh</a:t>
            </a:r>
          </a:p>
          <a:p>
            <a:pPr lvl="0">
              <a:spcBef>
                <a:spcPts val="0"/>
              </a:spcBef>
            </a:pPr>
            <a:r>
              <a:rPr lang="en-US" dirty="0"/>
              <a:t> bash </a:t>
            </a:r>
            <a:r>
              <a:rPr lang="en-US" altLang="zh-CN" dirty="0"/>
              <a:t>Anaconda3-5.2.0-Linux-x86_64.sh –b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gedit</a:t>
            </a:r>
            <a:r>
              <a:rPr lang="en-US" dirty="0"/>
              <a:t> ~/.</a:t>
            </a:r>
            <a:r>
              <a:rPr lang="en-US" dirty="0" err="1"/>
              <a:t>bashrc</a:t>
            </a: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87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8427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Virtual Environment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38654"/>
            <a:ext cx="5903260" cy="93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virtual environment? You might be developing multiple things in the same time, which a lot of times require different Python versions.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(For example, your company uses </a:t>
            </a:r>
            <a:r>
              <a:rPr lang="en-US" dirty="0" err="1"/>
              <a:t>GraphLab</a:t>
            </a:r>
            <a:r>
              <a:rPr lang="en-US" dirty="0"/>
              <a:t> which only runs on Python 2 while you are playing around with TensorFlow which runs on Python 3).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87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7853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3.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TensorFlow and </a:t>
            </a:r>
            <a:r>
              <a:rPr lang="en-US" dirty="0" err="1"/>
              <a:t>Keras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Bring me the meat!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6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6394076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lvl="0"/>
            <a:r>
              <a:rPr lang="en-US" dirty="0"/>
              <a:t>pip install </a:t>
            </a:r>
            <a:r>
              <a:rPr lang="en-US" dirty="0" err="1"/>
              <a:t>keras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15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4.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Jupyter Notebook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privilege for Python users.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4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6394076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mkdir</a:t>
            </a:r>
            <a:r>
              <a:rPr lang="en-US" dirty="0"/>
              <a:t> –p ~/</a:t>
            </a:r>
            <a:r>
              <a:rPr lang="en-US" dirty="0" err="1"/>
              <a:t>pywork</a:t>
            </a:r>
            <a:r>
              <a:rPr lang="en-US" dirty="0"/>
              <a:t> cd ~/</a:t>
            </a:r>
            <a:r>
              <a:rPr lang="en-US" dirty="0" err="1"/>
              <a:t>pywork</a:t>
            </a:r>
            <a:endParaRPr 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7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Done!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are now equipped </a:t>
            </a:r>
            <a:r>
              <a:rPr lang="en-US" sz="1400">
                <a:solidFill>
                  <a:srgbClr val="FFFFFF"/>
                </a:solidFill>
              </a:rPr>
              <a:t>with Linux!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520271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1179</Words>
  <Application>Microsoft Office PowerPoint</Application>
  <PresentationFormat>全屏显示(16:9)</PresentationFormat>
  <Paragraphs>201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Lato Hairline</vt:lpstr>
      <vt:lpstr>Lato Light</vt:lpstr>
      <vt:lpstr>Arial</vt:lpstr>
      <vt:lpstr>Eglamour template</vt:lpstr>
      <vt:lpstr>Prepare Your Environment: Linux</vt:lpstr>
      <vt:lpstr>1. Install Anaconda</vt:lpstr>
      <vt:lpstr>Links and Commands</vt:lpstr>
      <vt:lpstr>2. Build Virtual Environment</vt:lpstr>
      <vt:lpstr>3. Install TensorFlow and Keras</vt:lpstr>
      <vt:lpstr>Commands</vt:lpstr>
      <vt:lpstr>4. Run Jupyter Notebook</vt:lpstr>
      <vt:lpstr>Commands</vt:lpstr>
      <vt:lpstr>Done!</vt:lpstr>
      <vt:lpstr>END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Environment: Windows</dc:title>
  <cp:lastModifiedBy>Hongjun Wu</cp:lastModifiedBy>
  <cp:revision>13</cp:revision>
  <dcterms:modified xsi:type="dcterms:W3CDTF">2018-08-29T22:16:04Z</dcterms:modified>
</cp:coreProperties>
</file>