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86" r:id="rId3"/>
    <p:sldId id="287" r:id="rId4"/>
    <p:sldId id="288" r:id="rId5"/>
    <p:sldId id="289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CBD0E9-9D84-496D-BE5E-E8B105C8D095}">
  <a:tblStyle styleId="{7BCBD0E9-9D84-496D-BE5E-E8B105C8D0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491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3059206" y="2164395"/>
            <a:ext cx="556058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Introduction: Keras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7FB7627-BD2C-4484-87C2-BB5150BFA651}"/>
              </a:ext>
            </a:extLst>
          </p:cNvPr>
          <p:cNvSpPr txBox="1"/>
          <p:nvPr/>
        </p:nvSpPr>
        <p:spPr>
          <a:xfrm>
            <a:off x="7255314" y="4074459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Jack Wu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FF2E9A-B5BE-492A-8D54-E797E84E6056}"/>
              </a:ext>
            </a:extLst>
          </p:cNvPr>
          <p:cNvSpPr txBox="1"/>
          <p:nvPr/>
        </p:nvSpPr>
        <p:spPr>
          <a:xfrm>
            <a:off x="2803711" y="3520461"/>
            <a:ext cx="13660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-Summary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-Summary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-Summary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s://s3.amazonaws.com/keras.io/img/keras-logo-2018-large-1200.png">
            <a:extLst>
              <a:ext uri="{FF2B5EF4-FFF2-40B4-BE49-F238E27FC236}">
                <a16:creationId xmlns:a16="http://schemas.microsoft.com/office/drawing/2014/main" id="{26BCF126-14B7-41EC-8009-C62C49A5D5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14"/>
          <a:stretch/>
        </p:blipFill>
        <p:spPr bwMode="auto">
          <a:xfrm>
            <a:off x="7369101" y="704422"/>
            <a:ext cx="1136902" cy="103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E751D-4297-4170-BFFE-41F00129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Keras?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B8F16B-6920-4035-BE65-683678ACFA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According to its webpage, Keras is a high-level neural networks API, written in Python and capable of running on top of TensorFlow. </a:t>
            </a:r>
          </a:p>
          <a:p>
            <a:r>
              <a:rPr lang="en-US" altLang="zh-CN" dirty="0"/>
              <a:t>It was developed with a focus on enabling fast experimentation. </a:t>
            </a:r>
          </a:p>
          <a:p>
            <a:r>
              <a:rPr lang="en-US" altLang="zh-CN" dirty="0"/>
              <a:t>Being able to go from idea to result with the least possible delay is key to doing good research.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76C034-7544-4E5B-9AB4-D0581EEF9B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1026" name="Picture 2" descr="https://s3.amazonaws.com/keras.io/img/keras-logo-2018-large-1200.png">
            <a:extLst>
              <a:ext uri="{FF2B5EF4-FFF2-40B4-BE49-F238E27FC236}">
                <a16:creationId xmlns:a16="http://schemas.microsoft.com/office/drawing/2014/main" id="{8978A465-B2D2-4056-8D9B-2E2CD2B16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09970"/>
            <a:ext cx="1918200" cy="55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989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A9D1B-CD66-4517-955A-6F09DF367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What’s Good?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9D643B-71DC-4737-9DF9-A9AB0DAE8B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Allows for easy and fast prototyping (through user friendliness, modularity, and extensibility).</a:t>
            </a:r>
          </a:p>
          <a:p>
            <a:r>
              <a:rPr lang="en-US" altLang="zh-CN" dirty="0"/>
              <a:t>Supports both convolutional networks and recurrent networks, as well as combinations of the two.</a:t>
            </a:r>
          </a:p>
          <a:p>
            <a:r>
              <a:rPr lang="en-US" altLang="zh-CN" dirty="0"/>
              <a:t>Runs seamlessly on CPU and GPU.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DFE59F-711D-404A-8843-6F42A0CEA1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106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9CE29-4801-4B52-99E2-5AB518DB6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Keras work?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E85C01-2A54-4609-AAE0-3A11F16F19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Keras is a model-level neural network API. That is, it helps construct models, but requires a backend engine like TensorFlow to do calculation works.</a:t>
            </a:r>
          </a:p>
          <a:p>
            <a:r>
              <a:rPr lang="en-US" altLang="zh-CN" dirty="0"/>
              <a:t>Keras does work for:</a:t>
            </a:r>
          </a:p>
          <a:p>
            <a:r>
              <a:rPr lang="en-US" altLang="zh-CN" dirty="0"/>
              <a:t>1. Building model &amp; 2. Training &amp; 3. Predicting</a:t>
            </a:r>
          </a:p>
          <a:p>
            <a:r>
              <a:rPr lang="en-US" altLang="zh-CN" dirty="0"/>
              <a:t>Keras cannot work independently without TensorFlow!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FC185D-A090-424B-A017-C6F28E08D0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83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C2402249-0C33-4D2F-9263-615B8D9ACCA0}"/>
              </a:ext>
            </a:extLst>
          </p:cNvPr>
          <p:cNvSpPr/>
          <p:nvPr/>
        </p:nvSpPr>
        <p:spPr>
          <a:xfrm>
            <a:off x="5755341" y="0"/>
            <a:ext cx="3388659" cy="46736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2662443-7470-4497-8283-528485528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can it help?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662159-896D-4D74-A3DB-4D25D8C768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Keras let the human writing code focus more on building the model, faster prototyping, rather than implementing every detail of the model.</a:t>
            </a:r>
          </a:p>
          <a:p>
            <a:r>
              <a:rPr lang="en-US" altLang="zh-CN" dirty="0"/>
              <a:t>For the details of the model…Keras tells TensorFlow what to do for Tensor operations.</a:t>
            </a:r>
          </a:p>
          <a:p>
            <a:r>
              <a:rPr lang="en-US" altLang="zh-CN" dirty="0"/>
              <a:t>Since Keras uses TensorFlow as backend engine, it also inherits all that benefits from TensorFlow.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B145C8-9336-4A02-BEC0-C9EB737397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16A3E95-6FD4-4888-8F35-71EC9F8F9076}"/>
              </a:ext>
            </a:extLst>
          </p:cNvPr>
          <p:cNvSpPr/>
          <p:nvPr/>
        </p:nvSpPr>
        <p:spPr>
          <a:xfrm>
            <a:off x="6562165" y="1492623"/>
            <a:ext cx="2124635" cy="92784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Keras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Construct Model</a:t>
            </a:r>
            <a:endParaRPr lang="zh-CN" altLang="en-US" dirty="0"/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0E6AB5CB-6E81-42D7-B786-127710BE501A}"/>
              </a:ext>
            </a:extLst>
          </p:cNvPr>
          <p:cNvSpPr/>
          <p:nvPr/>
        </p:nvSpPr>
        <p:spPr>
          <a:xfrm>
            <a:off x="6985746" y="2474259"/>
            <a:ext cx="1277471" cy="112282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C6125D6-E8FC-47FE-9D73-48CF5300D181}"/>
              </a:ext>
            </a:extLst>
          </p:cNvPr>
          <p:cNvSpPr/>
          <p:nvPr/>
        </p:nvSpPr>
        <p:spPr>
          <a:xfrm>
            <a:off x="6562163" y="3597088"/>
            <a:ext cx="2124635" cy="92784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TensorFlow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Tensor Calculation</a:t>
            </a:r>
            <a:endParaRPr lang="zh-CN" altLang="en-US" dirty="0"/>
          </a:p>
        </p:txBody>
      </p:sp>
      <p:pic>
        <p:nvPicPr>
          <p:cNvPr id="8" name="Picture 2" descr="https://s3.amazonaws.com/keras.io/img/keras-logo-2018-large-1200.png">
            <a:extLst>
              <a:ext uri="{FF2B5EF4-FFF2-40B4-BE49-F238E27FC236}">
                <a16:creationId xmlns:a16="http://schemas.microsoft.com/office/drawing/2014/main" id="{DCD700F7-5753-4657-A61D-BB84D5F126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14"/>
          <a:stretch/>
        </p:blipFill>
        <p:spPr bwMode="auto">
          <a:xfrm>
            <a:off x="8139953" y="1627093"/>
            <a:ext cx="315253" cy="28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tensorflow">
            <a:extLst>
              <a:ext uri="{FF2B5EF4-FFF2-40B4-BE49-F238E27FC236}">
                <a16:creationId xmlns:a16="http://schemas.microsoft.com/office/drawing/2014/main" id="{41B268BC-430E-4FA8-B48E-01907083E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000" b="96750" l="8500" r="93250">
                        <a14:foregroundMark x1="47500" y1="9500" x2="61000" y2="8000"/>
                        <a14:foregroundMark x1="61000" y1="8000" x2="63250" y2="9500"/>
                        <a14:foregroundMark x1="56250" y1="5000" x2="59250" y2="5250"/>
                        <a14:foregroundMark x1="10500" y1="32000" x2="8500" y2="44750"/>
                        <a14:foregroundMark x1="8500" y1="44750" x2="10000" y2="46750"/>
                        <a14:foregroundMark x1="88000" y1="24750" x2="93250" y2="36750"/>
                        <a14:foregroundMark x1="93250" y1="36750" x2="93250" y2="39750"/>
                        <a14:foregroundMark x1="32500" y1="90250" x2="43250" y2="96750"/>
                        <a14:foregroundMark x1="43250" y1="96750" x2="48653" y2="94949"/>
                        <a14:backgroundMark x1="48250" y1="95750" x2="59000" y2="91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002" y="3743564"/>
            <a:ext cx="344342" cy="34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92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endParaRPr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245</Words>
  <Application>Microsoft Office PowerPoint</Application>
  <PresentationFormat>全屏显示(16:9)</PresentationFormat>
  <Paragraphs>34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Lato Hairline</vt:lpstr>
      <vt:lpstr>Lato Light</vt:lpstr>
      <vt:lpstr>宋体</vt:lpstr>
      <vt:lpstr>Arial</vt:lpstr>
      <vt:lpstr>Eglamour template</vt:lpstr>
      <vt:lpstr>Introduction: Keras</vt:lpstr>
      <vt:lpstr>What is Keras?</vt:lpstr>
      <vt:lpstr>What’s Good?</vt:lpstr>
      <vt:lpstr>How Keras work?</vt:lpstr>
      <vt:lpstr>How can it help?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Hongjun Wu</cp:lastModifiedBy>
  <cp:revision>31</cp:revision>
  <dcterms:modified xsi:type="dcterms:W3CDTF">2018-09-11T22:10:02Z</dcterms:modified>
</cp:coreProperties>
</file>