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73" r:id="rId3"/>
    <p:sldId id="277" r:id="rId4"/>
    <p:sldId id="276" r:id="rId5"/>
    <p:sldId id="274" r:id="rId6"/>
    <p:sldId id="271" r:id="rId7"/>
    <p:sldId id="267" r:id="rId8"/>
    <p:sldId id="279" r:id="rId9"/>
    <p:sldId id="280" r:id="rId10"/>
    <p:sldId id="283" r:id="rId11"/>
    <p:sldId id="281" r:id="rId12"/>
    <p:sldId id="282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00" r:id="rId40"/>
    <p:sldId id="278" r:id="rId41"/>
    <p:sldId id="268" r:id="rId42"/>
    <p:sldId id="269" r:id="rId43"/>
    <p:sldId id="275" r:id="rId44"/>
    <p:sldId id="260" r:id="rId45"/>
    <p:sldId id="261" r:id="rId46"/>
    <p:sldId id="262" r:id="rId47"/>
    <p:sldId id="272" r:id="rId48"/>
    <p:sldId id="264" r:id="rId4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C304E2-CB4F-4C69-8BBC-88F8F41C8D25}" v="2231" dt="2019-02-09T04:28:35.773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howGuides="1">
      <p:cViewPr varScale="1">
        <p:scale>
          <a:sx n="161" d="100"/>
          <a:sy n="161" d="100"/>
        </p:scale>
        <p:origin x="232" y="9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jun Wu" userId="7501fb4600548dd5" providerId="LiveId" clId="{A2C304E2-CB4F-4C69-8BBC-88F8F41C8D25}"/>
    <pc:docChg chg="undo custSel addSld delSld modSld sldOrd">
      <pc:chgData name="Hongjun Wu" userId="7501fb4600548dd5" providerId="LiveId" clId="{A2C304E2-CB4F-4C69-8BBC-88F8F41C8D25}" dt="2019-02-09T04:28:49.962" v="11580" actId="20577"/>
      <pc:docMkLst>
        <pc:docMk/>
      </pc:docMkLst>
      <pc:sldChg chg="addSp delSp modSp">
        <pc:chgData name="Hongjun Wu" userId="7501fb4600548dd5" providerId="LiveId" clId="{A2C304E2-CB4F-4C69-8BBC-88F8F41C8D25}" dt="2019-02-09T04:27:18.724" v="11494" actId="27636"/>
        <pc:sldMkLst>
          <pc:docMk/>
          <pc:sldMk cId="506761459" sldId="256"/>
        </pc:sldMkLst>
        <pc:spChg chg="mod">
          <ac:chgData name="Hongjun Wu" userId="7501fb4600548dd5" providerId="LiveId" clId="{A2C304E2-CB4F-4C69-8BBC-88F8F41C8D25}" dt="2019-02-08T06:24:39.630" v="9281"/>
          <ac:spMkLst>
            <pc:docMk/>
            <pc:sldMk cId="506761459" sldId="256"/>
            <ac:spMk id="2" creationId="{00000000-0000-0000-0000-000000000000}"/>
          </ac:spMkLst>
        </pc:spChg>
        <pc:spChg chg="mod">
          <ac:chgData name="Hongjun Wu" userId="7501fb4600548dd5" providerId="LiveId" clId="{A2C304E2-CB4F-4C69-8BBC-88F8F41C8D25}" dt="2019-02-09T04:27:18.724" v="11494" actId="27636"/>
          <ac:spMkLst>
            <pc:docMk/>
            <pc:sldMk cId="506761459" sldId="256"/>
            <ac:spMk id="3" creationId="{00000000-0000-0000-0000-000000000000}"/>
          </ac:spMkLst>
        </pc:spChg>
        <pc:spChg chg="add mod">
          <ac:chgData name="Hongjun Wu" userId="7501fb4600548dd5" providerId="LiveId" clId="{A2C304E2-CB4F-4C69-8BBC-88F8F41C8D25}" dt="2019-02-08T06:58:42.527" v="11353" actId="1076"/>
          <ac:spMkLst>
            <pc:docMk/>
            <pc:sldMk cId="506761459" sldId="256"/>
            <ac:spMk id="8" creationId="{CD5B5ACF-9C4D-43A5-A5FA-AF2A25910975}"/>
          </ac:spMkLst>
        </pc:spChg>
        <pc:picChg chg="add del mod">
          <ac:chgData name="Hongjun Wu" userId="7501fb4600548dd5" providerId="LiveId" clId="{A2C304E2-CB4F-4C69-8BBC-88F8F41C8D25}" dt="2019-02-08T06:56:15.048" v="11308"/>
          <ac:picMkLst>
            <pc:docMk/>
            <pc:sldMk cId="506761459" sldId="256"/>
            <ac:picMk id="5" creationId="{B2551D0B-5A5E-4B1F-9FFB-BC08E186E91B}"/>
          </ac:picMkLst>
        </pc:picChg>
        <pc:picChg chg="add mod">
          <ac:chgData name="Hongjun Wu" userId="7501fb4600548dd5" providerId="LiveId" clId="{A2C304E2-CB4F-4C69-8BBC-88F8F41C8D25}" dt="2019-02-08T06:56:44.574" v="11318" actId="1076"/>
          <ac:picMkLst>
            <pc:docMk/>
            <pc:sldMk cId="506761459" sldId="256"/>
            <ac:picMk id="7" creationId="{A7C4C46D-544E-425D-8730-DAA7BC296782}"/>
          </ac:picMkLst>
        </pc:picChg>
        <pc:picChg chg="add del mod">
          <ac:chgData name="Hongjun Wu" userId="7501fb4600548dd5" providerId="LiveId" clId="{A2C304E2-CB4F-4C69-8BBC-88F8F41C8D25}" dt="2019-02-08T06:56:16.393" v="11309" actId="478"/>
          <ac:picMkLst>
            <pc:docMk/>
            <pc:sldMk cId="506761459" sldId="256"/>
            <ac:picMk id="1026" creationId="{2344EDA9-1151-4D41-9616-BDED40A5842C}"/>
          </ac:picMkLst>
        </pc:picChg>
      </pc:sldChg>
      <pc:sldChg chg="addSp delSp modSp del">
        <pc:chgData name="Hongjun Wu" userId="7501fb4600548dd5" providerId="LiveId" clId="{A2C304E2-CB4F-4C69-8BBC-88F8F41C8D25}" dt="2019-02-08T06:58:17.895" v="11340" actId="2696"/>
        <pc:sldMkLst>
          <pc:docMk/>
          <pc:sldMk cId="352090314" sldId="258"/>
        </pc:sldMkLst>
        <pc:spChg chg="mod">
          <ac:chgData name="Hongjun Wu" userId="7501fb4600548dd5" providerId="LiveId" clId="{A2C304E2-CB4F-4C69-8BBC-88F8F41C8D25}" dt="2019-02-08T06:24:50.414" v="9303"/>
          <ac:spMkLst>
            <pc:docMk/>
            <pc:sldMk cId="352090314" sldId="258"/>
            <ac:spMk id="2" creationId="{00000000-0000-0000-0000-000000000000}"/>
          </ac:spMkLst>
        </pc:spChg>
        <pc:spChg chg="add mod">
          <ac:chgData name="Hongjun Wu" userId="7501fb4600548dd5" providerId="LiveId" clId="{A2C304E2-CB4F-4C69-8BBC-88F8F41C8D25}" dt="2019-02-08T06:58:07.266" v="11336"/>
          <ac:spMkLst>
            <pc:docMk/>
            <pc:sldMk cId="352090314" sldId="258"/>
            <ac:spMk id="3" creationId="{7D2743B2-6380-41BE-B64B-9C82644BF06A}"/>
          </ac:spMkLst>
        </pc:spChg>
        <pc:spChg chg="del">
          <ac:chgData name="Hongjun Wu" userId="7501fb4600548dd5" providerId="LiveId" clId="{A2C304E2-CB4F-4C69-8BBC-88F8F41C8D25}" dt="2019-02-08T06:58:07.266" v="11336"/>
          <ac:spMkLst>
            <pc:docMk/>
            <pc:sldMk cId="352090314" sldId="258"/>
            <ac:spMk id="5" creationId="{00000000-0000-0000-0000-000000000000}"/>
          </ac:spMkLst>
        </pc:spChg>
        <pc:picChg chg="add mod">
          <ac:chgData name="Hongjun Wu" userId="7501fb4600548dd5" providerId="LiveId" clId="{A2C304E2-CB4F-4C69-8BBC-88F8F41C8D25}" dt="2019-02-08T06:57:51.425" v="11335" actId="1076"/>
          <ac:picMkLst>
            <pc:docMk/>
            <pc:sldMk cId="352090314" sldId="258"/>
            <ac:picMk id="6" creationId="{DD48025B-5A83-4463-A982-45E9B2A796CD}"/>
          </ac:picMkLst>
        </pc:picChg>
        <pc:picChg chg="add del mod">
          <ac:chgData name="Hongjun Wu" userId="7501fb4600548dd5" providerId="LiveId" clId="{A2C304E2-CB4F-4C69-8BBC-88F8F41C8D25}" dt="2019-02-08T06:54:55.950" v="11282" actId="478"/>
          <ac:picMkLst>
            <pc:docMk/>
            <pc:sldMk cId="352090314" sldId="258"/>
            <ac:picMk id="2050" creationId="{047357E5-CDBA-4E88-A1DC-240215AED310}"/>
          </ac:picMkLst>
        </pc:picChg>
        <pc:picChg chg="add del mod">
          <ac:chgData name="Hongjun Wu" userId="7501fb4600548dd5" providerId="LiveId" clId="{A2C304E2-CB4F-4C69-8BBC-88F8F41C8D25}" dt="2019-02-08T06:55:08.277" v="11285"/>
          <ac:picMkLst>
            <pc:docMk/>
            <pc:sldMk cId="352090314" sldId="258"/>
            <ac:picMk id="2052" creationId="{E5109862-22C9-4910-B2D7-2ABFEFD80D2C}"/>
          </ac:picMkLst>
        </pc:picChg>
      </pc:sldChg>
      <pc:sldChg chg="addSp modSp">
        <pc:chgData name="Hongjun Wu" userId="7501fb4600548dd5" providerId="LiveId" clId="{A2C304E2-CB4F-4C69-8BBC-88F8F41C8D25}" dt="2019-02-08T05:16:48.968" v="4772" actId="113"/>
        <pc:sldMkLst>
          <pc:docMk/>
          <pc:sldMk cId="1720426387" sldId="267"/>
        </pc:sldMkLst>
        <pc:spChg chg="mod">
          <ac:chgData name="Hongjun Wu" userId="7501fb4600548dd5" providerId="LiveId" clId="{A2C304E2-CB4F-4C69-8BBC-88F8F41C8D25}" dt="2019-02-08T04:30:37.805" v="542"/>
          <ac:spMkLst>
            <pc:docMk/>
            <pc:sldMk cId="1720426387" sldId="267"/>
            <ac:spMk id="13" creationId="{00000000-0000-0000-0000-000000000000}"/>
          </ac:spMkLst>
        </pc:spChg>
        <pc:spChg chg="mod">
          <ac:chgData name="Hongjun Wu" userId="7501fb4600548dd5" providerId="LiveId" clId="{A2C304E2-CB4F-4C69-8BBC-88F8F41C8D25}" dt="2019-02-08T05:16:48.968" v="4772" actId="113"/>
          <ac:spMkLst>
            <pc:docMk/>
            <pc:sldMk cId="1720426387" sldId="267"/>
            <ac:spMk id="14" creationId="{00000000-0000-0000-0000-000000000000}"/>
          </ac:spMkLst>
        </pc:spChg>
        <pc:picChg chg="add mod">
          <ac:chgData name="Hongjun Wu" userId="7501fb4600548dd5" providerId="LiveId" clId="{A2C304E2-CB4F-4C69-8BBC-88F8F41C8D25}" dt="2019-02-08T05:16:44.844" v="4771" actId="1076"/>
          <ac:picMkLst>
            <pc:docMk/>
            <pc:sldMk cId="1720426387" sldId="267"/>
            <ac:picMk id="3" creationId="{6753D086-7A1C-456F-91B8-E0925C954F0A}"/>
          </ac:picMkLst>
        </pc:picChg>
      </pc:sldChg>
      <pc:sldChg chg="addSp modSp ord">
        <pc:chgData name="Hongjun Wu" userId="7501fb4600548dd5" providerId="LiveId" clId="{A2C304E2-CB4F-4C69-8BBC-88F8F41C8D25}" dt="2019-02-08T05:17:46.696" v="4777" actId="1076"/>
        <pc:sldMkLst>
          <pc:docMk/>
          <pc:sldMk cId="513726968" sldId="271"/>
        </pc:sldMkLst>
        <pc:spChg chg="mod">
          <ac:chgData name="Hongjun Wu" userId="7501fb4600548dd5" providerId="LiveId" clId="{A2C304E2-CB4F-4C69-8BBC-88F8F41C8D25}" dt="2019-02-08T04:30:25.658" v="516"/>
          <ac:spMkLst>
            <pc:docMk/>
            <pc:sldMk cId="513726968" sldId="271"/>
            <ac:spMk id="2" creationId="{00000000-0000-0000-0000-000000000000}"/>
          </ac:spMkLst>
        </pc:spChg>
        <pc:spChg chg="mod">
          <ac:chgData name="Hongjun Wu" userId="7501fb4600548dd5" providerId="LiveId" clId="{A2C304E2-CB4F-4C69-8BBC-88F8F41C8D25}" dt="2019-02-08T04:33:57.270" v="1140" actId="20577"/>
          <ac:spMkLst>
            <pc:docMk/>
            <pc:sldMk cId="513726968" sldId="271"/>
            <ac:spMk id="7" creationId="{00000000-0000-0000-0000-000000000000}"/>
          </ac:spMkLst>
        </pc:spChg>
        <pc:graphicFrameChg chg="mod">
          <ac:chgData name="Hongjun Wu" userId="7501fb4600548dd5" providerId="LiveId" clId="{A2C304E2-CB4F-4C69-8BBC-88F8F41C8D25}" dt="2019-02-08T04:28:17.001" v="435" actId="20577"/>
          <ac:graphicFrameMkLst>
            <pc:docMk/>
            <pc:sldMk cId="513726968" sldId="271"/>
            <ac:graphicFrameMk id="6" creationId="{00000000-0000-0000-0000-000000000000}"/>
          </ac:graphicFrameMkLst>
        </pc:graphicFrameChg>
        <pc:picChg chg="add mod">
          <ac:chgData name="Hongjun Wu" userId="7501fb4600548dd5" providerId="LiveId" clId="{A2C304E2-CB4F-4C69-8BBC-88F8F41C8D25}" dt="2019-02-08T05:17:46.696" v="4777" actId="1076"/>
          <ac:picMkLst>
            <pc:docMk/>
            <pc:sldMk cId="513726968" sldId="271"/>
            <ac:picMk id="4" creationId="{7883DA3F-DB7A-4914-AB8E-9D8E21DD00CF}"/>
          </ac:picMkLst>
        </pc:picChg>
      </pc:sldChg>
      <pc:sldChg chg="addSp delSp modSp">
        <pc:chgData name="Hongjun Wu" userId="7501fb4600548dd5" providerId="LiveId" clId="{A2C304E2-CB4F-4C69-8BBC-88F8F41C8D25}" dt="2019-02-09T04:28:49.962" v="11580" actId="20577"/>
        <pc:sldMkLst>
          <pc:docMk/>
          <pc:sldMk cId="1858038096" sldId="273"/>
        </pc:sldMkLst>
        <pc:spChg chg="mod">
          <ac:chgData name="Hongjun Wu" userId="7501fb4600548dd5" providerId="LiveId" clId="{A2C304E2-CB4F-4C69-8BBC-88F8F41C8D25}" dt="2019-02-09T04:28:35.773" v="11579"/>
          <ac:spMkLst>
            <pc:docMk/>
            <pc:sldMk cId="1858038096" sldId="273"/>
            <ac:spMk id="4" creationId="{7690C477-BA22-4245-8755-3AD8FB4AB2FB}"/>
          </ac:spMkLst>
        </pc:spChg>
        <pc:spChg chg="mod">
          <ac:chgData name="Hongjun Wu" userId="7501fb4600548dd5" providerId="LiveId" clId="{A2C304E2-CB4F-4C69-8BBC-88F8F41C8D25}" dt="2019-02-09T04:28:49.962" v="11580" actId="20577"/>
          <ac:spMkLst>
            <pc:docMk/>
            <pc:sldMk cId="1858038096" sldId="273"/>
            <ac:spMk id="6" creationId="{55657951-9773-48FC-9527-7CD3E9B4B7F8}"/>
          </ac:spMkLst>
        </pc:spChg>
        <pc:picChg chg="add del mod">
          <ac:chgData name="Hongjun Wu" userId="7501fb4600548dd5" providerId="LiveId" clId="{A2C304E2-CB4F-4C69-8BBC-88F8F41C8D25}" dt="2019-02-08T05:15:10.757" v="4760" actId="478"/>
          <ac:picMkLst>
            <pc:docMk/>
            <pc:sldMk cId="1858038096" sldId="273"/>
            <ac:picMk id="10" creationId="{A7C6B50F-DAFA-4A88-8281-B124BFC177D6}"/>
          </ac:picMkLst>
        </pc:picChg>
        <pc:picChg chg="add mod">
          <ac:chgData name="Hongjun Wu" userId="7501fb4600548dd5" providerId="LiveId" clId="{A2C304E2-CB4F-4C69-8BBC-88F8F41C8D25}" dt="2019-02-08T05:15:36.535" v="4764" actId="1076"/>
          <ac:picMkLst>
            <pc:docMk/>
            <pc:sldMk cId="1858038096" sldId="273"/>
            <ac:picMk id="12" creationId="{02407539-F094-4EE8-9688-153E1800554B}"/>
          </ac:picMkLst>
        </pc:picChg>
      </pc:sldChg>
      <pc:sldChg chg="addSp delSp modSp add ord">
        <pc:chgData name="Hongjun Wu" userId="7501fb4600548dd5" providerId="LiveId" clId="{A2C304E2-CB4F-4C69-8BBC-88F8F41C8D25}" dt="2019-02-08T06:55:13.689" v="11287"/>
        <pc:sldMkLst>
          <pc:docMk/>
          <pc:sldMk cId="2943059070" sldId="274"/>
        </pc:sldMkLst>
        <pc:spChg chg="mod">
          <ac:chgData name="Hongjun Wu" userId="7501fb4600548dd5" providerId="LiveId" clId="{A2C304E2-CB4F-4C69-8BBC-88F8F41C8D25}" dt="2019-02-08T06:25:25.709" v="9321"/>
          <ac:spMkLst>
            <pc:docMk/>
            <pc:sldMk cId="2943059070" sldId="274"/>
            <ac:spMk id="2" creationId="{00000000-0000-0000-0000-000000000000}"/>
          </ac:spMkLst>
        </pc:spChg>
        <pc:spChg chg="mod">
          <ac:chgData name="Hongjun Wu" userId="7501fb4600548dd5" providerId="LiveId" clId="{A2C304E2-CB4F-4C69-8BBC-88F8F41C8D25}" dt="2019-02-08T04:22:27.412" v="214"/>
          <ac:spMkLst>
            <pc:docMk/>
            <pc:sldMk cId="2943059070" sldId="274"/>
            <ac:spMk id="5" creationId="{00000000-0000-0000-0000-000000000000}"/>
          </ac:spMkLst>
        </pc:spChg>
        <pc:picChg chg="add">
          <ac:chgData name="Hongjun Wu" userId="7501fb4600548dd5" providerId="LiveId" clId="{A2C304E2-CB4F-4C69-8BBC-88F8F41C8D25}" dt="2019-02-08T06:55:13.689" v="11287"/>
          <ac:picMkLst>
            <pc:docMk/>
            <pc:sldMk cId="2943059070" sldId="274"/>
            <ac:picMk id="6" creationId="{AD1FE0B7-F613-496C-8A7C-8D17C8E62741}"/>
          </ac:picMkLst>
        </pc:picChg>
        <pc:picChg chg="del">
          <ac:chgData name="Hongjun Wu" userId="7501fb4600548dd5" providerId="LiveId" clId="{A2C304E2-CB4F-4C69-8BBC-88F8F41C8D25}" dt="2019-02-08T06:55:13.233" v="11286" actId="478"/>
          <ac:picMkLst>
            <pc:docMk/>
            <pc:sldMk cId="2943059070" sldId="274"/>
            <ac:picMk id="2050" creationId="{047357E5-CDBA-4E88-A1DC-240215AED310}"/>
          </ac:picMkLst>
        </pc:picChg>
      </pc:sldChg>
      <pc:sldChg chg="add">
        <pc:chgData name="Hongjun Wu" userId="7501fb4600548dd5" providerId="LiveId" clId="{A2C304E2-CB4F-4C69-8BBC-88F8F41C8D25}" dt="2019-02-08T04:24:16.912" v="215"/>
        <pc:sldMkLst>
          <pc:docMk/>
          <pc:sldMk cId="3096434496" sldId="275"/>
        </pc:sldMkLst>
      </pc:sldChg>
      <pc:sldChg chg="addSp delSp modSp add ord">
        <pc:chgData name="Hongjun Wu" userId="7501fb4600548dd5" providerId="LiveId" clId="{A2C304E2-CB4F-4C69-8BBC-88F8F41C8D25}" dt="2019-02-09T04:27:24.102" v="11498" actId="27636"/>
        <pc:sldMkLst>
          <pc:docMk/>
          <pc:sldMk cId="1175015230" sldId="276"/>
        </pc:sldMkLst>
        <pc:spChg chg="mod">
          <ac:chgData name="Hongjun Wu" userId="7501fb4600548dd5" providerId="LiveId" clId="{A2C304E2-CB4F-4C69-8BBC-88F8F41C8D25}" dt="2019-02-08T06:26:29.731" v="9333" actId="20577"/>
          <ac:spMkLst>
            <pc:docMk/>
            <pc:sldMk cId="1175015230" sldId="276"/>
            <ac:spMk id="2" creationId="{00000000-0000-0000-0000-000000000000}"/>
          </ac:spMkLst>
        </pc:spChg>
        <pc:spChg chg="mod">
          <ac:chgData name="Hongjun Wu" userId="7501fb4600548dd5" providerId="LiveId" clId="{A2C304E2-CB4F-4C69-8BBC-88F8F41C8D25}" dt="2019-02-09T04:27:24.102" v="11498" actId="27636"/>
          <ac:spMkLst>
            <pc:docMk/>
            <pc:sldMk cId="1175015230" sldId="276"/>
            <ac:spMk id="3" creationId="{00000000-0000-0000-0000-000000000000}"/>
          </ac:spMkLst>
        </pc:spChg>
        <pc:picChg chg="add del">
          <ac:chgData name="Hongjun Wu" userId="7501fb4600548dd5" providerId="LiveId" clId="{A2C304E2-CB4F-4C69-8BBC-88F8F41C8D25}" dt="2019-02-08T06:56:30.271" v="11313"/>
          <ac:picMkLst>
            <pc:docMk/>
            <pc:sldMk cId="1175015230" sldId="276"/>
            <ac:picMk id="5" creationId="{C72471EA-407B-4783-9D7D-72BDB8D54F59}"/>
          </ac:picMkLst>
        </pc:picChg>
        <pc:picChg chg="add mod">
          <ac:chgData name="Hongjun Wu" userId="7501fb4600548dd5" providerId="LiveId" clId="{A2C304E2-CB4F-4C69-8BBC-88F8F41C8D25}" dt="2019-02-08T06:56:40.513" v="11317" actId="1076"/>
          <ac:picMkLst>
            <pc:docMk/>
            <pc:sldMk cId="1175015230" sldId="276"/>
            <ac:picMk id="6" creationId="{FE3DA724-9755-4922-A728-F8F7F1367541}"/>
          </ac:picMkLst>
        </pc:picChg>
        <pc:picChg chg="del">
          <ac:chgData name="Hongjun Wu" userId="7501fb4600548dd5" providerId="LiveId" clId="{A2C304E2-CB4F-4C69-8BBC-88F8F41C8D25}" dt="2019-02-08T06:56:31.460" v="11314" actId="478"/>
          <ac:picMkLst>
            <pc:docMk/>
            <pc:sldMk cId="1175015230" sldId="276"/>
            <ac:picMk id="1026" creationId="{2344EDA9-1151-4D41-9616-BDED40A5842C}"/>
          </ac:picMkLst>
        </pc:picChg>
      </pc:sldChg>
      <pc:sldChg chg="delSp modSp add ord">
        <pc:chgData name="Hongjun Wu" userId="7501fb4600548dd5" providerId="LiveId" clId="{A2C304E2-CB4F-4C69-8BBC-88F8F41C8D25}" dt="2019-02-08T04:29:39.735" v="456" actId="1076"/>
        <pc:sldMkLst>
          <pc:docMk/>
          <pc:sldMk cId="74438967" sldId="277"/>
        </pc:sldMkLst>
        <pc:spChg chg="mod">
          <ac:chgData name="Hongjun Wu" userId="7501fb4600548dd5" providerId="LiveId" clId="{A2C304E2-CB4F-4C69-8BBC-88F8F41C8D25}" dt="2019-02-08T04:29:39.735" v="456" actId="1076"/>
          <ac:spMkLst>
            <pc:docMk/>
            <pc:sldMk cId="74438967" sldId="277"/>
            <ac:spMk id="13" creationId="{00000000-0000-0000-0000-000000000000}"/>
          </ac:spMkLst>
        </pc:spChg>
        <pc:spChg chg="del mod">
          <ac:chgData name="Hongjun Wu" userId="7501fb4600548dd5" providerId="LiveId" clId="{A2C304E2-CB4F-4C69-8BBC-88F8F41C8D25}" dt="2019-02-08T04:29:12.776" v="439" actId="478"/>
          <ac:spMkLst>
            <pc:docMk/>
            <pc:sldMk cId="74438967" sldId="277"/>
            <ac:spMk id="14" creationId="{00000000-0000-0000-0000-000000000000}"/>
          </ac:spMkLst>
        </pc:spChg>
      </pc:sldChg>
      <pc:sldChg chg="add del ord">
        <pc:chgData name="Hongjun Wu" userId="7501fb4600548dd5" providerId="LiveId" clId="{A2C304E2-CB4F-4C69-8BBC-88F8F41C8D25}" dt="2019-02-08T04:25:59.930" v="230" actId="2696"/>
        <pc:sldMkLst>
          <pc:docMk/>
          <pc:sldMk cId="1017272384" sldId="277"/>
        </pc:sldMkLst>
      </pc:sldChg>
      <pc:sldChg chg="add ord">
        <pc:chgData name="Hongjun Wu" userId="7501fb4600548dd5" providerId="LiveId" clId="{A2C304E2-CB4F-4C69-8BBC-88F8F41C8D25}" dt="2019-02-08T05:08:50.693" v="4729"/>
        <pc:sldMkLst>
          <pc:docMk/>
          <pc:sldMk cId="3243849021" sldId="278"/>
        </pc:sldMkLst>
      </pc:sldChg>
      <pc:sldChg chg="add del">
        <pc:chgData name="Hongjun Wu" userId="7501fb4600548dd5" providerId="LiveId" clId="{A2C304E2-CB4F-4C69-8BBC-88F8F41C8D25}" dt="2019-02-08T04:29:34.505" v="455" actId="2696"/>
        <pc:sldMkLst>
          <pc:docMk/>
          <pc:sldMk cId="3966726929" sldId="278"/>
        </pc:sldMkLst>
      </pc:sldChg>
      <pc:sldChg chg="addSp modSp add">
        <pc:chgData name="Hongjun Wu" userId="7501fb4600548dd5" providerId="LiveId" clId="{A2C304E2-CB4F-4C69-8BBC-88F8F41C8D25}" dt="2019-02-08T05:16:58.338" v="4773" actId="113"/>
        <pc:sldMkLst>
          <pc:docMk/>
          <pc:sldMk cId="4187006928" sldId="279"/>
        </pc:sldMkLst>
        <pc:spChg chg="mod">
          <ac:chgData name="Hongjun Wu" userId="7501fb4600548dd5" providerId="LiveId" clId="{A2C304E2-CB4F-4C69-8BBC-88F8F41C8D25}" dt="2019-02-08T04:35:17.207" v="1211"/>
          <ac:spMkLst>
            <pc:docMk/>
            <pc:sldMk cId="4187006928" sldId="279"/>
            <ac:spMk id="13" creationId="{00000000-0000-0000-0000-000000000000}"/>
          </ac:spMkLst>
        </pc:spChg>
        <pc:spChg chg="mod">
          <ac:chgData name="Hongjun Wu" userId="7501fb4600548dd5" providerId="LiveId" clId="{A2C304E2-CB4F-4C69-8BBC-88F8F41C8D25}" dt="2019-02-08T05:16:58.338" v="4773" actId="113"/>
          <ac:spMkLst>
            <pc:docMk/>
            <pc:sldMk cId="4187006928" sldId="279"/>
            <ac:spMk id="14" creationId="{00000000-0000-0000-0000-000000000000}"/>
          </ac:spMkLst>
        </pc:spChg>
        <pc:picChg chg="add mod">
          <ac:chgData name="Hongjun Wu" userId="7501fb4600548dd5" providerId="LiveId" clId="{A2C304E2-CB4F-4C69-8BBC-88F8F41C8D25}" dt="2019-02-08T05:16:12.267" v="4767" actId="1076"/>
          <ac:picMkLst>
            <pc:docMk/>
            <pc:sldMk cId="4187006928" sldId="279"/>
            <ac:picMk id="3" creationId="{1C41D5CA-ACD7-416C-A04B-FCF36F89F454}"/>
          </ac:picMkLst>
        </pc:picChg>
      </pc:sldChg>
      <pc:sldChg chg="addSp modSp add">
        <pc:chgData name="Hongjun Wu" userId="7501fb4600548dd5" providerId="LiveId" clId="{A2C304E2-CB4F-4C69-8BBC-88F8F41C8D25}" dt="2019-02-08T21:06:48.009" v="11490"/>
        <pc:sldMkLst>
          <pc:docMk/>
          <pc:sldMk cId="2599142098" sldId="280"/>
        </pc:sldMkLst>
        <pc:spChg chg="mod">
          <ac:chgData name="Hongjun Wu" userId="7501fb4600548dd5" providerId="LiveId" clId="{A2C304E2-CB4F-4C69-8BBC-88F8F41C8D25}" dt="2019-02-08T04:38:48.129" v="1889"/>
          <ac:spMkLst>
            <pc:docMk/>
            <pc:sldMk cId="2599142098" sldId="280"/>
            <ac:spMk id="13" creationId="{00000000-0000-0000-0000-000000000000}"/>
          </ac:spMkLst>
        </pc:spChg>
        <pc:spChg chg="mod">
          <ac:chgData name="Hongjun Wu" userId="7501fb4600548dd5" providerId="LiveId" clId="{A2C304E2-CB4F-4C69-8BBC-88F8F41C8D25}" dt="2019-02-08T21:06:48.009" v="11490"/>
          <ac:spMkLst>
            <pc:docMk/>
            <pc:sldMk cId="2599142098" sldId="280"/>
            <ac:spMk id="14" creationId="{00000000-0000-0000-0000-000000000000}"/>
          </ac:spMkLst>
        </pc:spChg>
        <pc:picChg chg="add mod">
          <ac:chgData name="Hongjun Wu" userId="7501fb4600548dd5" providerId="LiveId" clId="{A2C304E2-CB4F-4C69-8BBC-88F8F41C8D25}" dt="2019-02-08T05:18:57.083" v="4780" actId="1076"/>
          <ac:picMkLst>
            <pc:docMk/>
            <pc:sldMk cId="2599142098" sldId="280"/>
            <ac:picMk id="3" creationId="{FE205B7B-FA2A-4657-AF56-289476CD1422}"/>
          </ac:picMkLst>
        </pc:picChg>
        <pc:picChg chg="add mod">
          <ac:chgData name="Hongjun Wu" userId="7501fb4600548dd5" providerId="LiveId" clId="{A2C304E2-CB4F-4C69-8BBC-88F8F41C8D25}" dt="2019-02-08T05:19:10.340" v="4784" actId="14100"/>
          <ac:picMkLst>
            <pc:docMk/>
            <pc:sldMk cId="2599142098" sldId="280"/>
            <ac:picMk id="5" creationId="{C59D5715-04E4-477B-8D04-72D1B58D0644}"/>
          </ac:picMkLst>
        </pc:picChg>
      </pc:sldChg>
      <pc:sldChg chg="addSp delSp modSp add">
        <pc:chgData name="Hongjun Wu" userId="7501fb4600548dd5" providerId="LiveId" clId="{A2C304E2-CB4F-4C69-8BBC-88F8F41C8D25}" dt="2019-02-09T04:27:28.638" v="11500" actId="27636"/>
        <pc:sldMkLst>
          <pc:docMk/>
          <pc:sldMk cId="1508476115" sldId="281"/>
        </pc:sldMkLst>
        <pc:spChg chg="mod">
          <ac:chgData name="Hongjun Wu" userId="7501fb4600548dd5" providerId="LiveId" clId="{A2C304E2-CB4F-4C69-8BBC-88F8F41C8D25}" dt="2019-02-08T06:26:25.215" v="9332" actId="20577"/>
          <ac:spMkLst>
            <pc:docMk/>
            <pc:sldMk cId="1508476115" sldId="281"/>
            <ac:spMk id="2" creationId="{00000000-0000-0000-0000-000000000000}"/>
          </ac:spMkLst>
        </pc:spChg>
        <pc:spChg chg="mod">
          <ac:chgData name="Hongjun Wu" userId="7501fb4600548dd5" providerId="LiveId" clId="{A2C304E2-CB4F-4C69-8BBC-88F8F41C8D25}" dt="2019-02-09T04:27:28.638" v="11500" actId="27636"/>
          <ac:spMkLst>
            <pc:docMk/>
            <pc:sldMk cId="1508476115" sldId="281"/>
            <ac:spMk id="3" creationId="{00000000-0000-0000-0000-000000000000}"/>
          </ac:spMkLst>
        </pc:spChg>
        <pc:picChg chg="add mod">
          <ac:chgData name="Hongjun Wu" userId="7501fb4600548dd5" providerId="LiveId" clId="{A2C304E2-CB4F-4C69-8BBC-88F8F41C8D25}" dt="2019-02-08T06:56:52.033" v="11321" actId="1076"/>
          <ac:picMkLst>
            <pc:docMk/>
            <pc:sldMk cId="1508476115" sldId="281"/>
            <ac:picMk id="5" creationId="{F88D5624-166A-4B2D-8F12-55628528A629}"/>
          </ac:picMkLst>
        </pc:picChg>
        <pc:picChg chg="del">
          <ac:chgData name="Hongjun Wu" userId="7501fb4600548dd5" providerId="LiveId" clId="{A2C304E2-CB4F-4C69-8BBC-88F8F41C8D25}" dt="2019-02-08T06:56:48.130" v="11319" actId="478"/>
          <ac:picMkLst>
            <pc:docMk/>
            <pc:sldMk cId="1508476115" sldId="281"/>
            <ac:picMk id="1026" creationId="{2344EDA9-1151-4D41-9616-BDED40A5842C}"/>
          </ac:picMkLst>
        </pc:picChg>
      </pc:sldChg>
      <pc:sldChg chg="addSp delSp modSp add">
        <pc:chgData name="Hongjun Wu" userId="7501fb4600548dd5" providerId="LiveId" clId="{A2C304E2-CB4F-4C69-8BBC-88F8F41C8D25}" dt="2019-02-08T06:55:18.590" v="11289"/>
        <pc:sldMkLst>
          <pc:docMk/>
          <pc:sldMk cId="2159615659" sldId="282"/>
        </pc:sldMkLst>
        <pc:spChg chg="mod">
          <ac:chgData name="Hongjun Wu" userId="7501fb4600548dd5" providerId="LiveId" clId="{A2C304E2-CB4F-4C69-8BBC-88F8F41C8D25}" dt="2019-02-08T06:25:48.176" v="9324"/>
          <ac:spMkLst>
            <pc:docMk/>
            <pc:sldMk cId="2159615659" sldId="282"/>
            <ac:spMk id="2" creationId="{00000000-0000-0000-0000-000000000000}"/>
          </ac:spMkLst>
        </pc:spChg>
        <pc:spChg chg="mod">
          <ac:chgData name="Hongjun Wu" userId="7501fb4600548dd5" providerId="LiveId" clId="{A2C304E2-CB4F-4C69-8BBC-88F8F41C8D25}" dt="2019-02-08T05:37:44.601" v="5785"/>
          <ac:spMkLst>
            <pc:docMk/>
            <pc:sldMk cId="2159615659" sldId="282"/>
            <ac:spMk id="5" creationId="{00000000-0000-0000-0000-000000000000}"/>
          </ac:spMkLst>
        </pc:spChg>
        <pc:picChg chg="add">
          <ac:chgData name="Hongjun Wu" userId="7501fb4600548dd5" providerId="LiveId" clId="{A2C304E2-CB4F-4C69-8BBC-88F8F41C8D25}" dt="2019-02-08T06:55:18.590" v="11289"/>
          <ac:picMkLst>
            <pc:docMk/>
            <pc:sldMk cId="2159615659" sldId="282"/>
            <ac:picMk id="6" creationId="{85F155C2-B989-4DFB-9FF3-1FD81C91B7DC}"/>
          </ac:picMkLst>
        </pc:picChg>
        <pc:picChg chg="del">
          <ac:chgData name="Hongjun Wu" userId="7501fb4600548dd5" providerId="LiveId" clId="{A2C304E2-CB4F-4C69-8BBC-88F8F41C8D25}" dt="2019-02-08T06:55:18.184" v="11288" actId="478"/>
          <ac:picMkLst>
            <pc:docMk/>
            <pc:sldMk cId="2159615659" sldId="282"/>
            <ac:picMk id="2050" creationId="{047357E5-CDBA-4E88-A1DC-240215AED310}"/>
          </ac:picMkLst>
        </pc:picChg>
      </pc:sldChg>
      <pc:sldChg chg="add">
        <pc:chgData name="Hongjun Wu" userId="7501fb4600548dd5" providerId="LiveId" clId="{A2C304E2-CB4F-4C69-8BBC-88F8F41C8D25}" dt="2019-02-08T04:49:03.617" v="3161"/>
        <pc:sldMkLst>
          <pc:docMk/>
          <pc:sldMk cId="1978788002" sldId="283"/>
        </pc:sldMkLst>
      </pc:sldChg>
      <pc:sldChg chg="addSp modSp add ord">
        <pc:chgData name="Hongjun Wu" userId="7501fb4600548dd5" providerId="LiveId" clId="{A2C304E2-CB4F-4C69-8BBC-88F8F41C8D25}" dt="2019-02-08T05:13:35.973" v="4756" actId="1076"/>
        <pc:sldMkLst>
          <pc:docMk/>
          <pc:sldMk cId="7592953" sldId="284"/>
        </pc:sldMkLst>
        <pc:spChg chg="mod">
          <ac:chgData name="Hongjun Wu" userId="7501fb4600548dd5" providerId="LiveId" clId="{A2C304E2-CB4F-4C69-8BBC-88F8F41C8D25}" dt="2019-02-08T04:57:16.454" v="3624" actId="20577"/>
          <ac:spMkLst>
            <pc:docMk/>
            <pc:sldMk cId="7592953" sldId="284"/>
            <ac:spMk id="13" creationId="{00000000-0000-0000-0000-000000000000}"/>
          </ac:spMkLst>
        </pc:spChg>
        <pc:spChg chg="mod">
          <ac:chgData name="Hongjun Wu" userId="7501fb4600548dd5" providerId="LiveId" clId="{A2C304E2-CB4F-4C69-8BBC-88F8F41C8D25}" dt="2019-02-08T05:01:44.742" v="3953"/>
          <ac:spMkLst>
            <pc:docMk/>
            <pc:sldMk cId="7592953" sldId="284"/>
            <ac:spMk id="14" creationId="{00000000-0000-0000-0000-000000000000}"/>
          </ac:spMkLst>
        </pc:spChg>
        <pc:picChg chg="add mod">
          <ac:chgData name="Hongjun Wu" userId="7501fb4600548dd5" providerId="LiveId" clId="{A2C304E2-CB4F-4C69-8BBC-88F8F41C8D25}" dt="2019-02-08T05:13:35.973" v="4756" actId="1076"/>
          <ac:picMkLst>
            <pc:docMk/>
            <pc:sldMk cId="7592953" sldId="284"/>
            <ac:picMk id="8194" creationId="{9B097668-6CA3-4790-8F71-E7E03278D0DD}"/>
          </ac:picMkLst>
        </pc:picChg>
      </pc:sldChg>
      <pc:sldChg chg="addSp modSp add">
        <pc:chgData name="Hongjun Wu" userId="7501fb4600548dd5" providerId="LiveId" clId="{A2C304E2-CB4F-4C69-8BBC-88F8F41C8D25}" dt="2019-02-08T05:12:22.946" v="4751" actId="1076"/>
        <pc:sldMkLst>
          <pc:docMk/>
          <pc:sldMk cId="2430640444" sldId="285"/>
        </pc:sldMkLst>
        <pc:spChg chg="mod">
          <ac:chgData name="Hongjun Wu" userId="7501fb4600548dd5" providerId="LiveId" clId="{A2C304E2-CB4F-4C69-8BBC-88F8F41C8D25}" dt="2019-02-08T05:02:57.159" v="4106"/>
          <ac:spMkLst>
            <pc:docMk/>
            <pc:sldMk cId="2430640444" sldId="285"/>
            <ac:spMk id="13" creationId="{00000000-0000-0000-0000-000000000000}"/>
          </ac:spMkLst>
        </pc:spChg>
        <pc:spChg chg="mod">
          <ac:chgData name="Hongjun Wu" userId="7501fb4600548dd5" providerId="LiveId" clId="{A2C304E2-CB4F-4C69-8BBC-88F8F41C8D25}" dt="2019-02-08T05:07:50.260" v="4706"/>
          <ac:spMkLst>
            <pc:docMk/>
            <pc:sldMk cId="2430640444" sldId="285"/>
            <ac:spMk id="14" creationId="{00000000-0000-0000-0000-000000000000}"/>
          </ac:spMkLst>
        </pc:spChg>
        <pc:picChg chg="add mod">
          <ac:chgData name="Hongjun Wu" userId="7501fb4600548dd5" providerId="LiveId" clId="{A2C304E2-CB4F-4C69-8BBC-88F8F41C8D25}" dt="2019-02-08T05:12:22.946" v="4751" actId="1076"/>
          <ac:picMkLst>
            <pc:docMk/>
            <pc:sldMk cId="2430640444" sldId="285"/>
            <ac:picMk id="3074" creationId="{6E9665B2-3A01-4A31-80A5-9A6553AF562C}"/>
          </ac:picMkLst>
        </pc:picChg>
      </pc:sldChg>
      <pc:sldChg chg="add ord">
        <pc:chgData name="Hongjun Wu" userId="7501fb4600548dd5" providerId="LiveId" clId="{A2C304E2-CB4F-4C69-8BBC-88F8F41C8D25}" dt="2019-02-08T05:08:14.861" v="4708"/>
        <pc:sldMkLst>
          <pc:docMk/>
          <pc:sldMk cId="2871029435" sldId="286"/>
        </pc:sldMkLst>
      </pc:sldChg>
      <pc:sldChg chg="addSp delSp modSp add">
        <pc:chgData name="Hongjun Wu" userId="7501fb4600548dd5" providerId="LiveId" clId="{A2C304E2-CB4F-4C69-8BBC-88F8F41C8D25}" dt="2019-02-09T04:27:34.484" v="11504" actId="27636"/>
        <pc:sldMkLst>
          <pc:docMk/>
          <pc:sldMk cId="2426065992" sldId="287"/>
        </pc:sldMkLst>
        <pc:spChg chg="mod">
          <ac:chgData name="Hongjun Wu" userId="7501fb4600548dd5" providerId="LiveId" clId="{A2C304E2-CB4F-4C69-8BBC-88F8F41C8D25}" dt="2019-02-08T06:26:10.631" v="9328" actId="20577"/>
          <ac:spMkLst>
            <pc:docMk/>
            <pc:sldMk cId="2426065992" sldId="287"/>
            <ac:spMk id="2" creationId="{00000000-0000-0000-0000-000000000000}"/>
          </ac:spMkLst>
        </pc:spChg>
        <pc:spChg chg="mod">
          <ac:chgData name="Hongjun Wu" userId="7501fb4600548dd5" providerId="LiveId" clId="{A2C304E2-CB4F-4C69-8BBC-88F8F41C8D25}" dt="2019-02-09T04:27:34.484" v="11504" actId="27636"/>
          <ac:spMkLst>
            <pc:docMk/>
            <pc:sldMk cId="2426065992" sldId="287"/>
            <ac:spMk id="3" creationId="{00000000-0000-0000-0000-000000000000}"/>
          </ac:spMkLst>
        </pc:spChg>
        <pc:picChg chg="add mod">
          <ac:chgData name="Hongjun Wu" userId="7501fb4600548dd5" providerId="LiveId" clId="{A2C304E2-CB4F-4C69-8BBC-88F8F41C8D25}" dt="2019-02-08T06:57:06.163" v="11324" actId="1076"/>
          <ac:picMkLst>
            <pc:docMk/>
            <pc:sldMk cId="2426065992" sldId="287"/>
            <ac:picMk id="5" creationId="{4A2E099E-24C6-46A6-990C-D74C41AAB86B}"/>
          </ac:picMkLst>
        </pc:picChg>
        <pc:picChg chg="del">
          <ac:chgData name="Hongjun Wu" userId="7501fb4600548dd5" providerId="LiveId" clId="{A2C304E2-CB4F-4C69-8BBC-88F8F41C8D25}" dt="2019-02-08T06:56:55.511" v="11322" actId="478"/>
          <ac:picMkLst>
            <pc:docMk/>
            <pc:sldMk cId="2426065992" sldId="287"/>
            <ac:picMk id="1026" creationId="{2344EDA9-1151-4D41-9616-BDED40A5842C}"/>
          </ac:picMkLst>
        </pc:picChg>
      </pc:sldChg>
      <pc:sldChg chg="addSp delSp modSp add">
        <pc:chgData name="Hongjun Wu" userId="7501fb4600548dd5" providerId="LiveId" clId="{A2C304E2-CB4F-4C69-8BBC-88F8F41C8D25}" dt="2019-02-08T06:55:22.693" v="11291"/>
        <pc:sldMkLst>
          <pc:docMk/>
          <pc:sldMk cId="3831294516" sldId="288"/>
        </pc:sldMkLst>
        <pc:spChg chg="mod">
          <ac:chgData name="Hongjun Wu" userId="7501fb4600548dd5" providerId="LiveId" clId="{A2C304E2-CB4F-4C69-8BBC-88F8F41C8D25}" dt="2019-02-08T06:26:06.515" v="9327"/>
          <ac:spMkLst>
            <pc:docMk/>
            <pc:sldMk cId="3831294516" sldId="288"/>
            <ac:spMk id="2" creationId="{00000000-0000-0000-0000-000000000000}"/>
          </ac:spMkLst>
        </pc:spChg>
        <pc:spChg chg="mod">
          <ac:chgData name="Hongjun Wu" userId="7501fb4600548dd5" providerId="LiveId" clId="{A2C304E2-CB4F-4C69-8BBC-88F8F41C8D25}" dt="2019-02-08T05:37:22.214" v="5769"/>
          <ac:spMkLst>
            <pc:docMk/>
            <pc:sldMk cId="3831294516" sldId="288"/>
            <ac:spMk id="5" creationId="{00000000-0000-0000-0000-000000000000}"/>
          </ac:spMkLst>
        </pc:spChg>
        <pc:picChg chg="add">
          <ac:chgData name="Hongjun Wu" userId="7501fb4600548dd5" providerId="LiveId" clId="{A2C304E2-CB4F-4C69-8BBC-88F8F41C8D25}" dt="2019-02-08T06:55:22.693" v="11291"/>
          <ac:picMkLst>
            <pc:docMk/>
            <pc:sldMk cId="3831294516" sldId="288"/>
            <ac:picMk id="6" creationId="{EB954D97-12CE-4EBB-969D-F1D020C3A1EF}"/>
          </ac:picMkLst>
        </pc:picChg>
        <pc:picChg chg="del">
          <ac:chgData name="Hongjun Wu" userId="7501fb4600548dd5" providerId="LiveId" clId="{A2C304E2-CB4F-4C69-8BBC-88F8F41C8D25}" dt="2019-02-08T06:55:22.239" v="11290" actId="478"/>
          <ac:picMkLst>
            <pc:docMk/>
            <pc:sldMk cId="3831294516" sldId="288"/>
            <ac:picMk id="2050" creationId="{047357E5-CDBA-4E88-A1DC-240215AED310}"/>
          </ac:picMkLst>
        </pc:picChg>
      </pc:sldChg>
      <pc:sldChg chg="addSp delSp modSp add ord">
        <pc:chgData name="Hongjun Wu" userId="7501fb4600548dd5" providerId="LiveId" clId="{A2C304E2-CB4F-4C69-8BBC-88F8F41C8D25}" dt="2019-02-08T06:36:19.305" v="9889"/>
        <pc:sldMkLst>
          <pc:docMk/>
          <pc:sldMk cId="2442749130" sldId="289"/>
        </pc:sldMkLst>
        <pc:spChg chg="mod">
          <ac:chgData name="Hongjun Wu" userId="7501fb4600548dd5" providerId="LiveId" clId="{A2C304E2-CB4F-4C69-8BBC-88F8F41C8D25}" dt="2019-02-08T05:24:33.344" v="4925"/>
          <ac:spMkLst>
            <pc:docMk/>
            <pc:sldMk cId="2442749130" sldId="289"/>
            <ac:spMk id="13" creationId="{00000000-0000-0000-0000-000000000000}"/>
          </ac:spMkLst>
        </pc:spChg>
        <pc:spChg chg="mod">
          <ac:chgData name="Hongjun Wu" userId="7501fb4600548dd5" providerId="LiveId" clId="{A2C304E2-CB4F-4C69-8BBC-88F8F41C8D25}" dt="2019-02-08T06:36:19.305" v="9889"/>
          <ac:spMkLst>
            <pc:docMk/>
            <pc:sldMk cId="2442749130" sldId="289"/>
            <ac:spMk id="14" creationId="{00000000-0000-0000-0000-000000000000}"/>
          </ac:spMkLst>
        </pc:spChg>
        <pc:picChg chg="add mod">
          <ac:chgData name="Hongjun Wu" userId="7501fb4600548dd5" providerId="LiveId" clId="{A2C304E2-CB4F-4C69-8BBC-88F8F41C8D25}" dt="2019-02-08T05:34:05.447" v="5592" actId="14100"/>
          <ac:picMkLst>
            <pc:docMk/>
            <pc:sldMk cId="2442749130" sldId="289"/>
            <ac:picMk id="3" creationId="{EFD17E5E-A45E-4941-A2D7-7B5DA0249123}"/>
          </ac:picMkLst>
        </pc:picChg>
        <pc:picChg chg="del">
          <ac:chgData name="Hongjun Wu" userId="7501fb4600548dd5" providerId="LiveId" clId="{A2C304E2-CB4F-4C69-8BBC-88F8F41C8D25}" dt="2019-02-08T05:24:42.158" v="4953" actId="478"/>
          <ac:picMkLst>
            <pc:docMk/>
            <pc:sldMk cId="2442749130" sldId="289"/>
            <ac:picMk id="3074" creationId="{6E9665B2-3A01-4A31-80A5-9A6553AF562C}"/>
          </ac:picMkLst>
        </pc:picChg>
      </pc:sldChg>
      <pc:sldChg chg="add ord">
        <pc:chgData name="Hongjun Wu" userId="7501fb4600548dd5" providerId="LiveId" clId="{A2C304E2-CB4F-4C69-8BBC-88F8F41C8D25}" dt="2019-02-08T05:34:12.066" v="5594"/>
        <pc:sldMkLst>
          <pc:docMk/>
          <pc:sldMk cId="3707266248" sldId="290"/>
        </pc:sldMkLst>
      </pc:sldChg>
      <pc:sldChg chg="addSp delSp modSp add ord">
        <pc:chgData name="Hongjun Wu" userId="7501fb4600548dd5" providerId="LiveId" clId="{A2C304E2-CB4F-4C69-8BBC-88F8F41C8D25}" dt="2019-02-09T04:27:38.597" v="11508" actId="27636"/>
        <pc:sldMkLst>
          <pc:docMk/>
          <pc:sldMk cId="688058652" sldId="291"/>
        </pc:sldMkLst>
        <pc:spChg chg="mod">
          <ac:chgData name="Hongjun Wu" userId="7501fb4600548dd5" providerId="LiveId" clId="{A2C304E2-CB4F-4C69-8BBC-88F8F41C8D25}" dt="2019-02-08T06:26:18.560" v="9330" actId="20577"/>
          <ac:spMkLst>
            <pc:docMk/>
            <pc:sldMk cId="688058652" sldId="291"/>
            <ac:spMk id="2" creationId="{00000000-0000-0000-0000-000000000000}"/>
          </ac:spMkLst>
        </pc:spChg>
        <pc:spChg chg="mod">
          <ac:chgData name="Hongjun Wu" userId="7501fb4600548dd5" providerId="LiveId" clId="{A2C304E2-CB4F-4C69-8BBC-88F8F41C8D25}" dt="2019-02-09T04:27:38.597" v="11508" actId="27636"/>
          <ac:spMkLst>
            <pc:docMk/>
            <pc:sldMk cId="688058652" sldId="291"/>
            <ac:spMk id="3" creationId="{00000000-0000-0000-0000-000000000000}"/>
          </ac:spMkLst>
        </pc:spChg>
        <pc:picChg chg="add mod">
          <ac:chgData name="Hongjun Wu" userId="7501fb4600548dd5" providerId="LiveId" clId="{A2C304E2-CB4F-4C69-8BBC-88F8F41C8D25}" dt="2019-02-08T06:57:14.709" v="11327" actId="1076"/>
          <ac:picMkLst>
            <pc:docMk/>
            <pc:sldMk cId="688058652" sldId="291"/>
            <ac:picMk id="5" creationId="{62C894B3-8D55-4678-8C87-EAA3AB831126}"/>
          </ac:picMkLst>
        </pc:picChg>
        <pc:picChg chg="del">
          <ac:chgData name="Hongjun Wu" userId="7501fb4600548dd5" providerId="LiveId" clId="{A2C304E2-CB4F-4C69-8BBC-88F8F41C8D25}" dt="2019-02-08T06:57:09.550" v="11325" actId="478"/>
          <ac:picMkLst>
            <pc:docMk/>
            <pc:sldMk cId="688058652" sldId="291"/>
            <ac:picMk id="1026" creationId="{2344EDA9-1151-4D41-9616-BDED40A5842C}"/>
          </ac:picMkLst>
        </pc:picChg>
      </pc:sldChg>
      <pc:sldChg chg="addSp delSp modSp add ord">
        <pc:chgData name="Hongjun Wu" userId="7501fb4600548dd5" providerId="LiveId" clId="{A2C304E2-CB4F-4C69-8BBC-88F8F41C8D25}" dt="2019-02-08T06:55:26.632" v="11293"/>
        <pc:sldMkLst>
          <pc:docMk/>
          <pc:sldMk cId="94207785" sldId="292"/>
        </pc:sldMkLst>
        <pc:spChg chg="mod">
          <ac:chgData name="Hongjun Wu" userId="7501fb4600548dd5" providerId="LiveId" clId="{A2C304E2-CB4F-4C69-8BBC-88F8F41C8D25}" dt="2019-02-08T06:26:41.495" v="9334"/>
          <ac:spMkLst>
            <pc:docMk/>
            <pc:sldMk cId="94207785" sldId="292"/>
            <ac:spMk id="2" creationId="{00000000-0000-0000-0000-000000000000}"/>
          </ac:spMkLst>
        </pc:spChg>
        <pc:spChg chg="mod">
          <ac:chgData name="Hongjun Wu" userId="7501fb4600548dd5" providerId="LiveId" clId="{A2C304E2-CB4F-4C69-8BBC-88F8F41C8D25}" dt="2019-02-08T05:37:10.847" v="5749"/>
          <ac:spMkLst>
            <pc:docMk/>
            <pc:sldMk cId="94207785" sldId="292"/>
            <ac:spMk id="5" creationId="{00000000-0000-0000-0000-000000000000}"/>
          </ac:spMkLst>
        </pc:spChg>
        <pc:picChg chg="add">
          <ac:chgData name="Hongjun Wu" userId="7501fb4600548dd5" providerId="LiveId" clId="{A2C304E2-CB4F-4C69-8BBC-88F8F41C8D25}" dt="2019-02-08T06:55:26.632" v="11293"/>
          <ac:picMkLst>
            <pc:docMk/>
            <pc:sldMk cId="94207785" sldId="292"/>
            <ac:picMk id="6" creationId="{554F558B-82E1-4EE4-9F5F-3541FD9DD797}"/>
          </ac:picMkLst>
        </pc:picChg>
        <pc:picChg chg="del">
          <ac:chgData name="Hongjun Wu" userId="7501fb4600548dd5" providerId="LiveId" clId="{A2C304E2-CB4F-4C69-8BBC-88F8F41C8D25}" dt="2019-02-08T06:55:26.289" v="11292" actId="478"/>
          <ac:picMkLst>
            <pc:docMk/>
            <pc:sldMk cId="94207785" sldId="292"/>
            <ac:picMk id="2050" creationId="{047357E5-CDBA-4E88-A1DC-240215AED310}"/>
          </ac:picMkLst>
        </pc:picChg>
      </pc:sldChg>
      <pc:sldChg chg="addSp delSp modSp add ord">
        <pc:chgData name="Hongjun Wu" userId="7501fb4600548dd5" providerId="LiveId" clId="{A2C304E2-CB4F-4C69-8BBC-88F8F41C8D25}" dt="2019-02-08T05:44:10.105" v="6168"/>
        <pc:sldMkLst>
          <pc:docMk/>
          <pc:sldMk cId="3185536016" sldId="293"/>
        </pc:sldMkLst>
        <pc:spChg chg="mod">
          <ac:chgData name="Hongjun Wu" userId="7501fb4600548dd5" providerId="LiveId" clId="{A2C304E2-CB4F-4C69-8BBC-88F8F41C8D25}" dt="2019-02-08T05:41:45.057" v="6164"/>
          <ac:spMkLst>
            <pc:docMk/>
            <pc:sldMk cId="3185536016" sldId="293"/>
            <ac:spMk id="13" creationId="{00000000-0000-0000-0000-000000000000}"/>
          </ac:spMkLst>
        </pc:spChg>
        <pc:spChg chg="mod">
          <ac:chgData name="Hongjun Wu" userId="7501fb4600548dd5" providerId="LiveId" clId="{A2C304E2-CB4F-4C69-8BBC-88F8F41C8D25}" dt="2019-02-08T05:41:15.137" v="6122"/>
          <ac:spMkLst>
            <pc:docMk/>
            <pc:sldMk cId="3185536016" sldId="293"/>
            <ac:spMk id="14" creationId="{00000000-0000-0000-0000-000000000000}"/>
          </ac:spMkLst>
        </pc:spChg>
        <pc:picChg chg="del">
          <ac:chgData name="Hongjun Wu" userId="7501fb4600548dd5" providerId="LiveId" clId="{A2C304E2-CB4F-4C69-8BBC-88F8F41C8D25}" dt="2019-02-08T05:41:18.266" v="6123" actId="478"/>
          <ac:picMkLst>
            <pc:docMk/>
            <pc:sldMk cId="3185536016" sldId="293"/>
            <ac:picMk id="3" creationId="{EFD17E5E-A45E-4941-A2D7-7B5DA0249123}"/>
          </ac:picMkLst>
        </pc:picChg>
        <pc:picChg chg="add mod">
          <ac:chgData name="Hongjun Wu" userId="7501fb4600548dd5" providerId="LiveId" clId="{A2C304E2-CB4F-4C69-8BBC-88F8F41C8D25}" dt="2019-02-08T05:42:29.799" v="6166" actId="1076"/>
          <ac:picMkLst>
            <pc:docMk/>
            <pc:sldMk cId="3185536016" sldId="293"/>
            <ac:picMk id="4" creationId="{CAA5115F-505F-42E9-BDD0-B8AA780FBC6C}"/>
          </ac:picMkLst>
        </pc:picChg>
        <pc:picChg chg="add del mod">
          <ac:chgData name="Hongjun Wu" userId="7501fb4600548dd5" providerId="LiveId" clId="{A2C304E2-CB4F-4C69-8BBC-88F8F41C8D25}" dt="2019-02-08T05:44:10.105" v="6168"/>
          <ac:picMkLst>
            <pc:docMk/>
            <pc:sldMk cId="3185536016" sldId="293"/>
            <ac:picMk id="6" creationId="{6D685AE3-8ED0-421C-B31D-FF1DD4CD0A36}"/>
          </ac:picMkLst>
        </pc:picChg>
      </pc:sldChg>
      <pc:sldChg chg="addSp delSp modSp add">
        <pc:chgData name="Hongjun Wu" userId="7501fb4600548dd5" providerId="LiveId" clId="{A2C304E2-CB4F-4C69-8BBC-88F8F41C8D25}" dt="2019-02-08T05:49:14.425" v="6652"/>
        <pc:sldMkLst>
          <pc:docMk/>
          <pc:sldMk cId="2687098534" sldId="294"/>
        </pc:sldMkLst>
        <pc:spChg chg="mod">
          <ac:chgData name="Hongjun Wu" userId="7501fb4600548dd5" providerId="LiveId" clId="{A2C304E2-CB4F-4C69-8BBC-88F8F41C8D25}" dt="2019-02-08T05:46:59.966" v="6599" actId="20577"/>
          <ac:spMkLst>
            <pc:docMk/>
            <pc:sldMk cId="2687098534" sldId="294"/>
            <ac:spMk id="13" creationId="{00000000-0000-0000-0000-000000000000}"/>
          </ac:spMkLst>
        </pc:spChg>
        <pc:spChg chg="mod">
          <ac:chgData name="Hongjun Wu" userId="7501fb4600548dd5" providerId="LiveId" clId="{A2C304E2-CB4F-4C69-8BBC-88F8F41C8D25}" dt="2019-02-08T05:49:14.425" v="6652"/>
          <ac:spMkLst>
            <pc:docMk/>
            <pc:sldMk cId="2687098534" sldId="294"/>
            <ac:spMk id="14" creationId="{00000000-0000-0000-0000-000000000000}"/>
          </ac:spMkLst>
        </pc:spChg>
        <pc:picChg chg="add mod">
          <ac:chgData name="Hongjun Wu" userId="7501fb4600548dd5" providerId="LiveId" clId="{A2C304E2-CB4F-4C69-8BBC-88F8F41C8D25}" dt="2019-02-08T05:49:03.365" v="6641" actId="1076"/>
          <ac:picMkLst>
            <pc:docMk/>
            <pc:sldMk cId="2687098534" sldId="294"/>
            <ac:picMk id="3" creationId="{5BA1C2A2-0852-4956-B54D-DC68B0B2B3F9}"/>
          </ac:picMkLst>
        </pc:picChg>
        <pc:picChg chg="del">
          <ac:chgData name="Hongjun Wu" userId="7501fb4600548dd5" providerId="LiveId" clId="{A2C304E2-CB4F-4C69-8BBC-88F8F41C8D25}" dt="2019-02-08T05:48:02.146" v="6614" actId="478"/>
          <ac:picMkLst>
            <pc:docMk/>
            <pc:sldMk cId="2687098534" sldId="294"/>
            <ac:picMk id="4" creationId="{CAA5115F-505F-42E9-BDD0-B8AA780FBC6C}"/>
          </ac:picMkLst>
        </pc:picChg>
        <pc:picChg chg="add mod">
          <ac:chgData name="Hongjun Wu" userId="7501fb4600548dd5" providerId="LiveId" clId="{A2C304E2-CB4F-4C69-8BBC-88F8F41C8D25}" dt="2019-02-08T05:47:57.415" v="6612" actId="1076"/>
          <ac:picMkLst>
            <pc:docMk/>
            <pc:sldMk cId="2687098534" sldId="294"/>
            <ac:picMk id="9218" creationId="{7995A748-79AC-4F1C-85F0-90454ABC9176}"/>
          </ac:picMkLst>
        </pc:picChg>
        <pc:picChg chg="add mod">
          <ac:chgData name="Hongjun Wu" userId="7501fb4600548dd5" providerId="LiveId" clId="{A2C304E2-CB4F-4C69-8BBC-88F8F41C8D25}" dt="2019-02-08T05:48:00.955" v="6613" actId="1076"/>
          <ac:picMkLst>
            <pc:docMk/>
            <pc:sldMk cId="2687098534" sldId="294"/>
            <ac:picMk id="9220" creationId="{ECD4B921-429C-49C1-B87D-25B8837330B0}"/>
          </ac:picMkLst>
        </pc:picChg>
      </pc:sldChg>
      <pc:sldChg chg="addSp delSp modSp add ord">
        <pc:chgData name="Hongjun Wu" userId="7501fb4600548dd5" providerId="LiveId" clId="{A2C304E2-CB4F-4C69-8BBC-88F8F41C8D25}" dt="2019-02-08T05:54:29.779" v="6986"/>
        <pc:sldMkLst>
          <pc:docMk/>
          <pc:sldMk cId="1988627928" sldId="295"/>
        </pc:sldMkLst>
        <pc:spChg chg="mod">
          <ac:chgData name="Hongjun Wu" userId="7501fb4600548dd5" providerId="LiveId" clId="{A2C304E2-CB4F-4C69-8BBC-88F8F41C8D25}" dt="2019-02-08T05:53:16.489" v="6981" actId="20577"/>
          <ac:spMkLst>
            <pc:docMk/>
            <pc:sldMk cId="1988627928" sldId="295"/>
            <ac:spMk id="13" creationId="{00000000-0000-0000-0000-000000000000}"/>
          </ac:spMkLst>
        </pc:spChg>
        <pc:spChg chg="mod">
          <ac:chgData name="Hongjun Wu" userId="7501fb4600548dd5" providerId="LiveId" clId="{A2C304E2-CB4F-4C69-8BBC-88F8F41C8D25}" dt="2019-02-08T05:53:04.441" v="6978" actId="20577"/>
          <ac:spMkLst>
            <pc:docMk/>
            <pc:sldMk cId="1988627928" sldId="295"/>
            <ac:spMk id="14" creationId="{00000000-0000-0000-0000-000000000000}"/>
          </ac:spMkLst>
        </pc:spChg>
        <pc:picChg chg="add mod">
          <ac:chgData name="Hongjun Wu" userId="7501fb4600548dd5" providerId="LiveId" clId="{A2C304E2-CB4F-4C69-8BBC-88F8F41C8D25}" dt="2019-02-08T05:54:19.925" v="6984" actId="14100"/>
          <ac:picMkLst>
            <pc:docMk/>
            <pc:sldMk cId="1988627928" sldId="295"/>
            <ac:picMk id="3" creationId="{E487C3ED-A29E-4C74-A1A7-077406AD81F4}"/>
          </ac:picMkLst>
        </pc:picChg>
        <pc:picChg chg="del">
          <ac:chgData name="Hongjun Wu" userId="7501fb4600548dd5" providerId="LiveId" clId="{A2C304E2-CB4F-4C69-8BBC-88F8F41C8D25}" dt="2019-02-08T05:52:13.984" v="6899" actId="478"/>
          <ac:picMkLst>
            <pc:docMk/>
            <pc:sldMk cId="1988627928" sldId="295"/>
            <ac:picMk id="4" creationId="{CAA5115F-505F-42E9-BDD0-B8AA780FBC6C}"/>
          </ac:picMkLst>
        </pc:picChg>
        <pc:picChg chg="add del mod">
          <ac:chgData name="Hongjun Wu" userId="7501fb4600548dd5" providerId="LiveId" clId="{A2C304E2-CB4F-4C69-8BBC-88F8F41C8D25}" dt="2019-02-08T05:54:29.779" v="6986"/>
          <ac:picMkLst>
            <pc:docMk/>
            <pc:sldMk cId="1988627928" sldId="295"/>
            <ac:picMk id="6" creationId="{68DE53E4-5A85-43EC-9448-DD18E9EDA4CA}"/>
          </ac:picMkLst>
        </pc:picChg>
      </pc:sldChg>
      <pc:sldChg chg="addSp delSp modSp add">
        <pc:chgData name="Hongjun Wu" userId="7501fb4600548dd5" providerId="LiveId" clId="{A2C304E2-CB4F-4C69-8BBC-88F8F41C8D25}" dt="2019-02-08T06:01:11.144" v="7559" actId="20577"/>
        <pc:sldMkLst>
          <pc:docMk/>
          <pc:sldMk cId="1767492925" sldId="296"/>
        </pc:sldMkLst>
        <pc:spChg chg="mod">
          <ac:chgData name="Hongjun Wu" userId="7501fb4600548dd5" providerId="LiveId" clId="{A2C304E2-CB4F-4C69-8BBC-88F8F41C8D25}" dt="2019-02-08T05:55:06.752" v="7040"/>
          <ac:spMkLst>
            <pc:docMk/>
            <pc:sldMk cId="1767492925" sldId="296"/>
            <ac:spMk id="13" creationId="{00000000-0000-0000-0000-000000000000}"/>
          </ac:spMkLst>
        </pc:spChg>
        <pc:spChg chg="mod">
          <ac:chgData name="Hongjun Wu" userId="7501fb4600548dd5" providerId="LiveId" clId="{A2C304E2-CB4F-4C69-8BBC-88F8F41C8D25}" dt="2019-02-08T06:01:11.144" v="7559" actId="20577"/>
          <ac:spMkLst>
            <pc:docMk/>
            <pc:sldMk cId="1767492925" sldId="296"/>
            <ac:spMk id="14" creationId="{00000000-0000-0000-0000-000000000000}"/>
          </ac:spMkLst>
        </pc:spChg>
        <pc:picChg chg="del">
          <ac:chgData name="Hongjun Wu" userId="7501fb4600548dd5" providerId="LiveId" clId="{A2C304E2-CB4F-4C69-8BBC-88F8F41C8D25}" dt="2019-02-08T05:56:35.006" v="7152" actId="478"/>
          <ac:picMkLst>
            <pc:docMk/>
            <pc:sldMk cId="1767492925" sldId="296"/>
            <ac:picMk id="3" creationId="{E487C3ED-A29E-4C74-A1A7-077406AD81F4}"/>
          </ac:picMkLst>
        </pc:picChg>
        <pc:picChg chg="add mod">
          <ac:chgData name="Hongjun Wu" userId="7501fb4600548dd5" providerId="LiveId" clId="{A2C304E2-CB4F-4C69-8BBC-88F8F41C8D25}" dt="2019-02-08T06:00:53.090" v="7537" actId="1076"/>
          <ac:picMkLst>
            <pc:docMk/>
            <pc:sldMk cId="1767492925" sldId="296"/>
            <ac:picMk id="4" creationId="{210EEE47-1AF7-4DEF-8B15-AE94619E3E6B}"/>
          </ac:picMkLst>
        </pc:picChg>
      </pc:sldChg>
      <pc:sldChg chg="add del">
        <pc:chgData name="Hongjun Wu" userId="7501fb4600548dd5" providerId="LiveId" clId="{A2C304E2-CB4F-4C69-8BBC-88F8F41C8D25}" dt="2019-02-08T06:05:32.560" v="7925" actId="2696"/>
        <pc:sldMkLst>
          <pc:docMk/>
          <pc:sldMk cId="336676641" sldId="297"/>
        </pc:sldMkLst>
      </pc:sldChg>
      <pc:sldChg chg="add">
        <pc:chgData name="Hongjun Wu" userId="7501fb4600548dd5" providerId="LiveId" clId="{A2C304E2-CB4F-4C69-8BBC-88F8F41C8D25}" dt="2019-02-08T06:05:39.081" v="7926"/>
        <pc:sldMkLst>
          <pc:docMk/>
          <pc:sldMk cId="2847307492" sldId="297"/>
        </pc:sldMkLst>
      </pc:sldChg>
      <pc:sldChg chg="addSp delSp modSp add">
        <pc:chgData name="Hongjun Wu" userId="7501fb4600548dd5" providerId="LiveId" clId="{A2C304E2-CB4F-4C69-8BBC-88F8F41C8D25}" dt="2019-02-09T04:27:43.941" v="11512" actId="27636"/>
        <pc:sldMkLst>
          <pc:docMk/>
          <pc:sldMk cId="3597664439" sldId="298"/>
        </pc:sldMkLst>
        <pc:spChg chg="mod">
          <ac:chgData name="Hongjun Wu" userId="7501fb4600548dd5" providerId="LiveId" clId="{A2C304E2-CB4F-4C69-8BBC-88F8F41C8D25}" dt="2019-02-08T06:26:49.380" v="9336" actId="20577"/>
          <ac:spMkLst>
            <pc:docMk/>
            <pc:sldMk cId="3597664439" sldId="298"/>
            <ac:spMk id="2" creationId="{00000000-0000-0000-0000-000000000000}"/>
          </ac:spMkLst>
        </pc:spChg>
        <pc:spChg chg="mod">
          <ac:chgData name="Hongjun Wu" userId="7501fb4600548dd5" providerId="LiveId" clId="{A2C304E2-CB4F-4C69-8BBC-88F8F41C8D25}" dt="2019-02-09T04:27:43.941" v="11512" actId="27636"/>
          <ac:spMkLst>
            <pc:docMk/>
            <pc:sldMk cId="3597664439" sldId="298"/>
            <ac:spMk id="3" creationId="{00000000-0000-0000-0000-000000000000}"/>
          </ac:spMkLst>
        </pc:spChg>
        <pc:picChg chg="add del">
          <ac:chgData name="Hongjun Wu" userId="7501fb4600548dd5" providerId="LiveId" clId="{A2C304E2-CB4F-4C69-8BBC-88F8F41C8D25}" dt="2019-02-08T06:55:32.517" v="11296"/>
          <ac:picMkLst>
            <pc:docMk/>
            <pc:sldMk cId="3597664439" sldId="298"/>
            <ac:picMk id="5" creationId="{39A8BCE9-06AB-4E58-9360-F53B6EDE21DC}"/>
          </ac:picMkLst>
        </pc:picChg>
        <pc:picChg chg="add del mod">
          <ac:chgData name="Hongjun Wu" userId="7501fb4600548dd5" providerId="LiveId" clId="{A2C304E2-CB4F-4C69-8BBC-88F8F41C8D25}" dt="2019-02-08T06:55:38.336" v="11300"/>
          <ac:picMkLst>
            <pc:docMk/>
            <pc:sldMk cId="3597664439" sldId="298"/>
            <ac:picMk id="6" creationId="{AE809531-CDC3-44DA-9717-445864F09EE2}"/>
          </ac:picMkLst>
        </pc:picChg>
        <pc:picChg chg="add mod">
          <ac:chgData name="Hongjun Wu" userId="7501fb4600548dd5" providerId="LiveId" clId="{A2C304E2-CB4F-4C69-8BBC-88F8F41C8D25}" dt="2019-02-08T06:57:26.661" v="11330" actId="1076"/>
          <ac:picMkLst>
            <pc:docMk/>
            <pc:sldMk cId="3597664439" sldId="298"/>
            <ac:picMk id="7" creationId="{1F869113-0B0A-4442-9190-BEFB2F29F9CF}"/>
          </ac:picMkLst>
        </pc:picChg>
        <pc:picChg chg="add del">
          <ac:chgData name="Hongjun Wu" userId="7501fb4600548dd5" providerId="LiveId" clId="{A2C304E2-CB4F-4C69-8BBC-88F8F41C8D25}" dt="2019-02-08T06:57:21.437" v="11328" actId="478"/>
          <ac:picMkLst>
            <pc:docMk/>
            <pc:sldMk cId="3597664439" sldId="298"/>
            <ac:picMk id="1026" creationId="{2344EDA9-1151-4D41-9616-BDED40A5842C}"/>
          </ac:picMkLst>
        </pc:picChg>
      </pc:sldChg>
      <pc:sldChg chg="addSp delSp modSp add">
        <pc:chgData name="Hongjun Wu" userId="7501fb4600548dd5" providerId="LiveId" clId="{A2C304E2-CB4F-4C69-8BBC-88F8F41C8D25}" dt="2019-02-08T06:55:43.413" v="11303"/>
        <pc:sldMkLst>
          <pc:docMk/>
          <pc:sldMk cId="51611685" sldId="299"/>
        </pc:sldMkLst>
        <pc:spChg chg="mod">
          <ac:chgData name="Hongjun Wu" userId="7501fb4600548dd5" providerId="LiveId" clId="{A2C304E2-CB4F-4C69-8BBC-88F8F41C8D25}" dt="2019-02-08T06:26:56.716" v="9338"/>
          <ac:spMkLst>
            <pc:docMk/>
            <pc:sldMk cId="51611685" sldId="299"/>
            <ac:spMk id="2" creationId="{00000000-0000-0000-0000-000000000000}"/>
          </ac:spMkLst>
        </pc:spChg>
        <pc:spChg chg="mod">
          <ac:chgData name="Hongjun Wu" userId="7501fb4600548dd5" providerId="LiveId" clId="{A2C304E2-CB4F-4C69-8BBC-88F8F41C8D25}" dt="2019-02-08T06:07:46.356" v="7969"/>
          <ac:spMkLst>
            <pc:docMk/>
            <pc:sldMk cId="51611685" sldId="299"/>
            <ac:spMk id="5" creationId="{00000000-0000-0000-0000-000000000000}"/>
          </ac:spMkLst>
        </pc:spChg>
        <pc:picChg chg="add">
          <ac:chgData name="Hongjun Wu" userId="7501fb4600548dd5" providerId="LiveId" clId="{A2C304E2-CB4F-4C69-8BBC-88F8F41C8D25}" dt="2019-02-08T06:55:43.413" v="11303"/>
          <ac:picMkLst>
            <pc:docMk/>
            <pc:sldMk cId="51611685" sldId="299"/>
            <ac:picMk id="6" creationId="{B3832FA4-2AA5-4FE6-BE27-C6BD0B9F3D76}"/>
          </ac:picMkLst>
        </pc:picChg>
        <pc:picChg chg="del">
          <ac:chgData name="Hongjun Wu" userId="7501fb4600548dd5" providerId="LiveId" clId="{A2C304E2-CB4F-4C69-8BBC-88F8F41C8D25}" dt="2019-02-08T06:55:42.848" v="11302" actId="478"/>
          <ac:picMkLst>
            <pc:docMk/>
            <pc:sldMk cId="51611685" sldId="299"/>
            <ac:picMk id="2050" creationId="{047357E5-CDBA-4E88-A1DC-240215AED310}"/>
          </ac:picMkLst>
        </pc:picChg>
      </pc:sldChg>
      <pc:sldChg chg="add">
        <pc:chgData name="Hongjun Wu" userId="7501fb4600548dd5" providerId="LiveId" clId="{A2C304E2-CB4F-4C69-8BBC-88F8F41C8D25}" dt="2019-02-08T06:05:39.081" v="7926"/>
        <pc:sldMkLst>
          <pc:docMk/>
          <pc:sldMk cId="1648262257" sldId="300"/>
        </pc:sldMkLst>
      </pc:sldChg>
      <pc:sldChg chg="addSp delSp modSp add">
        <pc:chgData name="Hongjun Wu" userId="7501fb4600548dd5" providerId="LiveId" clId="{A2C304E2-CB4F-4C69-8BBC-88F8F41C8D25}" dt="2019-02-08T06:35:27.503" v="9866" actId="207"/>
        <pc:sldMkLst>
          <pc:docMk/>
          <pc:sldMk cId="4225751075" sldId="301"/>
        </pc:sldMkLst>
        <pc:spChg chg="mod">
          <ac:chgData name="Hongjun Wu" userId="7501fb4600548dd5" providerId="LiveId" clId="{A2C304E2-CB4F-4C69-8BBC-88F8F41C8D25}" dt="2019-02-08T06:08:33.737" v="8015"/>
          <ac:spMkLst>
            <pc:docMk/>
            <pc:sldMk cId="4225751075" sldId="301"/>
            <ac:spMk id="13" creationId="{00000000-0000-0000-0000-000000000000}"/>
          </ac:spMkLst>
        </pc:spChg>
        <pc:spChg chg="mod">
          <ac:chgData name="Hongjun Wu" userId="7501fb4600548dd5" providerId="LiveId" clId="{A2C304E2-CB4F-4C69-8BBC-88F8F41C8D25}" dt="2019-02-08T06:35:27.503" v="9866" actId="207"/>
          <ac:spMkLst>
            <pc:docMk/>
            <pc:sldMk cId="4225751075" sldId="301"/>
            <ac:spMk id="14" creationId="{00000000-0000-0000-0000-000000000000}"/>
          </ac:spMkLst>
        </pc:spChg>
        <pc:picChg chg="del">
          <ac:chgData name="Hongjun Wu" userId="7501fb4600548dd5" providerId="LiveId" clId="{A2C304E2-CB4F-4C69-8BBC-88F8F41C8D25}" dt="2019-02-08T06:12:13.476" v="8470" actId="478"/>
          <ac:picMkLst>
            <pc:docMk/>
            <pc:sldMk cId="4225751075" sldId="301"/>
            <ac:picMk id="4" creationId="{210EEE47-1AF7-4DEF-8B15-AE94619E3E6B}"/>
          </ac:picMkLst>
        </pc:picChg>
        <pc:picChg chg="add mod">
          <ac:chgData name="Hongjun Wu" userId="7501fb4600548dd5" providerId="LiveId" clId="{A2C304E2-CB4F-4C69-8BBC-88F8F41C8D25}" dt="2019-02-08T06:12:51.899" v="8473" actId="1076"/>
          <ac:picMkLst>
            <pc:docMk/>
            <pc:sldMk cId="4225751075" sldId="301"/>
            <ac:picMk id="16386" creationId="{61E76A37-4249-48E9-B0C2-C9B3B8CF446B}"/>
          </ac:picMkLst>
        </pc:picChg>
      </pc:sldChg>
      <pc:sldChg chg="addSp delSp modSp add">
        <pc:chgData name="Hongjun Wu" userId="7501fb4600548dd5" providerId="LiveId" clId="{A2C304E2-CB4F-4C69-8BBC-88F8F41C8D25}" dt="2019-02-08T06:27:21.566" v="9339" actId="20577"/>
        <pc:sldMkLst>
          <pc:docMk/>
          <pc:sldMk cId="2674473538" sldId="302"/>
        </pc:sldMkLst>
        <pc:spChg chg="mod">
          <ac:chgData name="Hongjun Wu" userId="7501fb4600548dd5" providerId="LiveId" clId="{A2C304E2-CB4F-4C69-8BBC-88F8F41C8D25}" dt="2019-02-08T06:27:21.566" v="9339" actId="20577"/>
          <ac:spMkLst>
            <pc:docMk/>
            <pc:sldMk cId="2674473538" sldId="302"/>
            <ac:spMk id="13" creationId="{00000000-0000-0000-0000-000000000000}"/>
          </ac:spMkLst>
        </pc:spChg>
        <pc:spChg chg="mod">
          <ac:chgData name="Hongjun Wu" userId="7501fb4600548dd5" providerId="LiveId" clId="{A2C304E2-CB4F-4C69-8BBC-88F8F41C8D25}" dt="2019-02-08T06:23:42.116" v="9270"/>
          <ac:spMkLst>
            <pc:docMk/>
            <pc:sldMk cId="2674473538" sldId="302"/>
            <ac:spMk id="14" creationId="{00000000-0000-0000-0000-000000000000}"/>
          </ac:spMkLst>
        </pc:spChg>
        <pc:picChg chg="add mod">
          <ac:chgData name="Hongjun Wu" userId="7501fb4600548dd5" providerId="LiveId" clId="{A2C304E2-CB4F-4C69-8BBC-88F8F41C8D25}" dt="2019-02-08T06:22:51.372" v="9165" actId="1076"/>
          <ac:picMkLst>
            <pc:docMk/>
            <pc:sldMk cId="2674473538" sldId="302"/>
            <ac:picMk id="3" creationId="{D9C54833-077B-4FF2-8850-27C3FA36E9A7}"/>
          </ac:picMkLst>
        </pc:picChg>
        <pc:picChg chg="add mod">
          <ac:chgData name="Hongjun Wu" userId="7501fb4600548dd5" providerId="LiveId" clId="{A2C304E2-CB4F-4C69-8BBC-88F8F41C8D25}" dt="2019-02-08T06:22:55.818" v="9167" actId="1076"/>
          <ac:picMkLst>
            <pc:docMk/>
            <pc:sldMk cId="2674473538" sldId="302"/>
            <ac:picMk id="5" creationId="{D0A3BA99-B38A-4C94-A521-15C64C8C8FB0}"/>
          </ac:picMkLst>
        </pc:picChg>
        <pc:picChg chg="del">
          <ac:chgData name="Hongjun Wu" userId="7501fb4600548dd5" providerId="LiveId" clId="{A2C304E2-CB4F-4C69-8BBC-88F8F41C8D25}" dt="2019-02-08T06:17:29.759" v="8820" actId="478"/>
          <ac:picMkLst>
            <pc:docMk/>
            <pc:sldMk cId="2674473538" sldId="302"/>
            <ac:picMk id="16386" creationId="{61E76A37-4249-48E9-B0C2-C9B3B8CF446B}"/>
          </ac:picMkLst>
        </pc:picChg>
      </pc:sldChg>
      <pc:sldChg chg="add">
        <pc:chgData name="Hongjun Wu" userId="7501fb4600548dd5" providerId="LiveId" clId="{A2C304E2-CB4F-4C69-8BBC-88F8F41C8D25}" dt="2019-02-08T06:27:52.896" v="9340"/>
        <pc:sldMkLst>
          <pc:docMk/>
          <pc:sldMk cId="2467200532" sldId="303"/>
        </pc:sldMkLst>
      </pc:sldChg>
      <pc:sldChg chg="addSp delSp modSp add">
        <pc:chgData name="Hongjun Wu" userId="7501fb4600548dd5" providerId="LiveId" clId="{A2C304E2-CB4F-4C69-8BBC-88F8F41C8D25}" dt="2019-02-09T04:27:48.255" v="11516" actId="27636"/>
        <pc:sldMkLst>
          <pc:docMk/>
          <pc:sldMk cId="2206972537" sldId="304"/>
        </pc:sldMkLst>
        <pc:spChg chg="mod">
          <ac:chgData name="Hongjun Wu" userId="7501fb4600548dd5" providerId="LiveId" clId="{A2C304E2-CB4F-4C69-8BBC-88F8F41C8D25}" dt="2019-02-09T04:27:48.255" v="11516" actId="27636"/>
          <ac:spMkLst>
            <pc:docMk/>
            <pc:sldMk cId="2206972537" sldId="304"/>
            <ac:spMk id="3" creationId="{00000000-0000-0000-0000-000000000000}"/>
          </ac:spMkLst>
        </pc:spChg>
        <pc:picChg chg="add mod">
          <ac:chgData name="Hongjun Wu" userId="7501fb4600548dd5" providerId="LiveId" clId="{A2C304E2-CB4F-4C69-8BBC-88F8F41C8D25}" dt="2019-02-08T06:57:34.797" v="11333" actId="1076"/>
          <ac:picMkLst>
            <pc:docMk/>
            <pc:sldMk cId="2206972537" sldId="304"/>
            <ac:picMk id="5" creationId="{FAD1583C-8DF1-42F1-9949-2EBAF8E5643F}"/>
          </ac:picMkLst>
        </pc:picChg>
        <pc:picChg chg="del">
          <ac:chgData name="Hongjun Wu" userId="7501fb4600548dd5" providerId="LiveId" clId="{A2C304E2-CB4F-4C69-8BBC-88F8F41C8D25}" dt="2019-02-08T06:57:31.002" v="11331" actId="478"/>
          <ac:picMkLst>
            <pc:docMk/>
            <pc:sldMk cId="2206972537" sldId="304"/>
            <ac:picMk id="1026" creationId="{2344EDA9-1151-4D41-9616-BDED40A5842C}"/>
          </ac:picMkLst>
        </pc:picChg>
      </pc:sldChg>
      <pc:sldChg chg="addSp delSp modSp add">
        <pc:chgData name="Hongjun Wu" userId="7501fb4600548dd5" providerId="LiveId" clId="{A2C304E2-CB4F-4C69-8BBC-88F8F41C8D25}" dt="2019-02-08T07:00:51.291" v="11403"/>
        <pc:sldMkLst>
          <pc:docMk/>
          <pc:sldMk cId="736842015" sldId="305"/>
        </pc:sldMkLst>
        <pc:spChg chg="mod">
          <ac:chgData name="Hongjun Wu" userId="7501fb4600548dd5" providerId="LiveId" clId="{A2C304E2-CB4F-4C69-8BBC-88F8F41C8D25}" dt="2019-02-08T07:00:51.291" v="11403"/>
          <ac:spMkLst>
            <pc:docMk/>
            <pc:sldMk cId="736842015" sldId="305"/>
            <ac:spMk id="5" creationId="{00000000-0000-0000-0000-000000000000}"/>
          </ac:spMkLst>
        </pc:spChg>
        <pc:picChg chg="add">
          <ac:chgData name="Hongjun Wu" userId="7501fb4600548dd5" providerId="LiveId" clId="{A2C304E2-CB4F-4C69-8BBC-88F8F41C8D25}" dt="2019-02-08T06:55:46.145" v="11305"/>
          <ac:picMkLst>
            <pc:docMk/>
            <pc:sldMk cId="736842015" sldId="305"/>
            <ac:picMk id="6" creationId="{E5E0D2C6-D836-4B4C-BF37-845E70C49C6B}"/>
          </ac:picMkLst>
        </pc:picChg>
        <pc:picChg chg="del">
          <ac:chgData name="Hongjun Wu" userId="7501fb4600548dd5" providerId="LiveId" clId="{A2C304E2-CB4F-4C69-8BBC-88F8F41C8D25}" dt="2019-02-08T06:55:45.805" v="11304" actId="478"/>
          <ac:picMkLst>
            <pc:docMk/>
            <pc:sldMk cId="736842015" sldId="305"/>
            <ac:picMk id="2050" creationId="{047357E5-CDBA-4E88-A1DC-240215AED310}"/>
          </ac:picMkLst>
        </pc:picChg>
      </pc:sldChg>
      <pc:sldChg chg="addSp delSp modSp add">
        <pc:chgData name="Hongjun Wu" userId="7501fb4600548dd5" providerId="LiveId" clId="{A2C304E2-CB4F-4C69-8BBC-88F8F41C8D25}" dt="2019-02-08T07:01:10.280" v="11409" actId="20577"/>
        <pc:sldMkLst>
          <pc:docMk/>
          <pc:sldMk cId="2080035371" sldId="306"/>
        </pc:sldMkLst>
        <pc:spChg chg="mod">
          <ac:chgData name="Hongjun Wu" userId="7501fb4600548dd5" providerId="LiveId" clId="{A2C304E2-CB4F-4C69-8BBC-88F8F41C8D25}" dt="2019-02-08T06:30:55.827" v="9593"/>
          <ac:spMkLst>
            <pc:docMk/>
            <pc:sldMk cId="2080035371" sldId="306"/>
            <ac:spMk id="13" creationId="{00000000-0000-0000-0000-000000000000}"/>
          </ac:spMkLst>
        </pc:spChg>
        <pc:spChg chg="mod">
          <ac:chgData name="Hongjun Wu" userId="7501fb4600548dd5" providerId="LiveId" clId="{A2C304E2-CB4F-4C69-8BBC-88F8F41C8D25}" dt="2019-02-08T07:01:10.280" v="11409" actId="20577"/>
          <ac:spMkLst>
            <pc:docMk/>
            <pc:sldMk cId="2080035371" sldId="306"/>
            <ac:spMk id="14" creationId="{00000000-0000-0000-0000-000000000000}"/>
          </ac:spMkLst>
        </pc:spChg>
        <pc:picChg chg="del">
          <ac:chgData name="Hongjun Wu" userId="7501fb4600548dd5" providerId="LiveId" clId="{A2C304E2-CB4F-4C69-8BBC-88F8F41C8D25}" dt="2019-02-08T06:31:04.537" v="9609" actId="478"/>
          <ac:picMkLst>
            <pc:docMk/>
            <pc:sldMk cId="2080035371" sldId="306"/>
            <ac:picMk id="3" creationId="{D9C54833-077B-4FF2-8850-27C3FA36E9A7}"/>
          </ac:picMkLst>
        </pc:picChg>
        <pc:picChg chg="add mod">
          <ac:chgData name="Hongjun Wu" userId="7501fb4600548dd5" providerId="LiveId" clId="{A2C304E2-CB4F-4C69-8BBC-88F8F41C8D25}" dt="2019-02-08T06:45:30.490" v="10798" actId="1076"/>
          <ac:picMkLst>
            <pc:docMk/>
            <pc:sldMk cId="2080035371" sldId="306"/>
            <ac:picMk id="4" creationId="{777262ED-427B-4B87-A543-A7D40E57E8DB}"/>
          </ac:picMkLst>
        </pc:picChg>
        <pc:picChg chg="del">
          <ac:chgData name="Hongjun Wu" userId="7501fb4600548dd5" providerId="LiveId" clId="{A2C304E2-CB4F-4C69-8BBC-88F8F41C8D25}" dt="2019-02-08T06:31:02.842" v="9608" actId="478"/>
          <ac:picMkLst>
            <pc:docMk/>
            <pc:sldMk cId="2080035371" sldId="306"/>
            <ac:picMk id="5" creationId="{D0A3BA99-B38A-4C94-A521-15C64C8C8FB0}"/>
          </ac:picMkLst>
        </pc:picChg>
      </pc:sldChg>
      <pc:sldChg chg="addSp modSp add">
        <pc:chgData name="Hongjun Wu" userId="7501fb4600548dd5" providerId="LiveId" clId="{A2C304E2-CB4F-4C69-8BBC-88F8F41C8D25}" dt="2019-02-08T06:47:03.060" v="10866" actId="1076"/>
        <pc:sldMkLst>
          <pc:docMk/>
          <pc:sldMk cId="4213929419" sldId="307"/>
        </pc:sldMkLst>
        <pc:spChg chg="mod">
          <ac:chgData name="Hongjun Wu" userId="7501fb4600548dd5" providerId="LiveId" clId="{A2C304E2-CB4F-4C69-8BBC-88F8F41C8D25}" dt="2019-02-08T06:39:34.481" v="10061"/>
          <ac:spMkLst>
            <pc:docMk/>
            <pc:sldMk cId="4213929419" sldId="307"/>
            <ac:spMk id="13" creationId="{00000000-0000-0000-0000-000000000000}"/>
          </ac:spMkLst>
        </pc:spChg>
        <pc:spChg chg="mod">
          <ac:chgData name="Hongjun Wu" userId="7501fb4600548dd5" providerId="LiveId" clId="{A2C304E2-CB4F-4C69-8BBC-88F8F41C8D25}" dt="2019-02-08T06:46:58.603" v="10864"/>
          <ac:spMkLst>
            <pc:docMk/>
            <pc:sldMk cId="4213929419" sldId="307"/>
            <ac:spMk id="14" creationId="{00000000-0000-0000-0000-000000000000}"/>
          </ac:spMkLst>
        </pc:spChg>
        <pc:picChg chg="add mod">
          <ac:chgData name="Hongjun Wu" userId="7501fb4600548dd5" providerId="LiveId" clId="{A2C304E2-CB4F-4C69-8BBC-88F8F41C8D25}" dt="2019-02-08T06:47:03.060" v="10866" actId="1076"/>
          <ac:picMkLst>
            <pc:docMk/>
            <pc:sldMk cId="4213929419" sldId="307"/>
            <ac:picMk id="3" creationId="{5A5DEF57-0DBF-44D1-9DAD-37FAE90C9B9F}"/>
          </ac:picMkLst>
        </pc:picChg>
      </pc:sldChg>
      <pc:sldChg chg="addSp modSp add">
        <pc:chgData name="Hongjun Wu" userId="7501fb4600548dd5" providerId="LiveId" clId="{A2C304E2-CB4F-4C69-8BBC-88F8F41C8D25}" dt="2019-02-08T07:01:36.098" v="11414" actId="207"/>
        <pc:sldMkLst>
          <pc:docMk/>
          <pc:sldMk cId="3244022882" sldId="308"/>
        </pc:sldMkLst>
        <pc:spChg chg="mod">
          <ac:chgData name="Hongjun Wu" userId="7501fb4600548dd5" providerId="LiveId" clId="{A2C304E2-CB4F-4C69-8BBC-88F8F41C8D25}" dt="2019-02-08T06:43:47.252" v="10583"/>
          <ac:spMkLst>
            <pc:docMk/>
            <pc:sldMk cId="3244022882" sldId="308"/>
            <ac:spMk id="13" creationId="{00000000-0000-0000-0000-000000000000}"/>
          </ac:spMkLst>
        </pc:spChg>
        <pc:spChg chg="mod">
          <ac:chgData name="Hongjun Wu" userId="7501fb4600548dd5" providerId="LiveId" clId="{A2C304E2-CB4F-4C69-8BBC-88F8F41C8D25}" dt="2019-02-08T07:01:36.098" v="11414" actId="207"/>
          <ac:spMkLst>
            <pc:docMk/>
            <pc:sldMk cId="3244022882" sldId="308"/>
            <ac:spMk id="14" creationId="{00000000-0000-0000-0000-000000000000}"/>
          </ac:spMkLst>
        </pc:spChg>
        <pc:picChg chg="add mod">
          <ac:chgData name="Hongjun Wu" userId="7501fb4600548dd5" providerId="LiveId" clId="{A2C304E2-CB4F-4C69-8BBC-88F8F41C8D25}" dt="2019-02-08T06:49:58.763" v="11135" actId="1076"/>
          <ac:picMkLst>
            <pc:docMk/>
            <pc:sldMk cId="3244022882" sldId="308"/>
            <ac:picMk id="3" creationId="{7563779E-980D-4FB5-83FA-A9615DEAAB9F}"/>
          </ac:picMkLst>
        </pc:picChg>
      </pc:sldChg>
      <pc:sldChg chg="add">
        <pc:chgData name="Hongjun Wu" userId="7501fb4600548dd5" providerId="LiveId" clId="{A2C304E2-CB4F-4C69-8BBC-88F8F41C8D25}" dt="2019-02-08T06:50:28.384" v="11136"/>
        <pc:sldMkLst>
          <pc:docMk/>
          <pc:sldMk cId="1734461787" sldId="309"/>
        </pc:sldMkLst>
      </pc:sldChg>
      <pc:sldChg chg="modSp add">
        <pc:chgData name="Hongjun Wu" userId="7501fb4600548dd5" providerId="LiveId" clId="{A2C304E2-CB4F-4C69-8BBC-88F8F41C8D25}" dt="2019-02-08T06:51:22.709" v="11146"/>
        <pc:sldMkLst>
          <pc:docMk/>
          <pc:sldMk cId="658894866" sldId="310"/>
        </pc:sldMkLst>
        <pc:spChg chg="mod">
          <ac:chgData name="Hongjun Wu" userId="7501fb4600548dd5" providerId="LiveId" clId="{A2C304E2-CB4F-4C69-8BBC-88F8F41C8D25}" dt="2019-02-08T06:51:22.709" v="11146"/>
          <ac:spMkLst>
            <pc:docMk/>
            <pc:sldMk cId="658894866" sldId="310"/>
            <ac:spMk id="13" creationId="{00000000-0000-0000-0000-000000000000}"/>
          </ac:spMkLst>
        </pc:spChg>
      </pc:sldChg>
      <pc:sldChg chg="add del">
        <pc:chgData name="Hongjun Wu" userId="7501fb4600548dd5" providerId="LiveId" clId="{A2C304E2-CB4F-4C69-8BBC-88F8F41C8D25}" dt="2019-02-08T06:51:14.851" v="11137" actId="2696"/>
        <pc:sldMkLst>
          <pc:docMk/>
          <pc:sldMk cId="1382028298" sldId="310"/>
        </pc:sldMkLst>
      </pc:sldChg>
      <pc:sldChg chg="add del">
        <pc:chgData name="Hongjun Wu" userId="7501fb4600548dd5" providerId="LiveId" clId="{A2C304E2-CB4F-4C69-8BBC-88F8F41C8D25}" dt="2019-02-08T06:51:15.794" v="11138" actId="2696"/>
        <pc:sldMkLst>
          <pc:docMk/>
          <pc:sldMk cId="3254221093" sldId="31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8-4312-B239-36101E057B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8-4312-B239-36101E057B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58-4312-B239-36101E057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1351296"/>
        <c:axId val="601055720"/>
      </c:barChart>
      <c:catAx>
        <c:axId val="611351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055720"/>
        <c:crosses val="autoZero"/>
        <c:auto val="1"/>
        <c:lblAlgn val="ctr"/>
        <c:lblOffset val="100"/>
        <c:noMultiLvlLbl val="0"/>
      </c:catAx>
      <c:valAx>
        <c:axId val="601055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5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58CBA3A-9936-4C67-965C-A8DD3074879B}">
      <dgm:prSet phldrT="[Text]"/>
      <dgm:spPr/>
      <dgm:t>
        <a:bodyPr/>
        <a:lstStyle/>
        <a:p>
          <a:r>
            <a:rPr lang="en-US" altLang="zh-CN" dirty="0"/>
            <a:t>A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/>
        <a:lstStyle/>
        <a:p>
          <a:endParaRPr lang="en-US"/>
        </a:p>
      </dgm:t>
    </dgm:pt>
    <dgm:pt modelId="{290E9CBE-1634-47AD-B973-508944073D35}" type="sibTrans" cxnId="{F717B596-7122-4C3F-9238-14763508386B}">
      <dgm:prSet/>
      <dgm:spPr/>
      <dgm:t>
        <a:bodyPr/>
        <a:lstStyle/>
        <a:p>
          <a:endParaRPr lang="en-US"/>
        </a:p>
      </dgm:t>
    </dgm:pt>
    <dgm:pt modelId="{E90264E4-81CE-47E1-80E3-2624D8E5DFEE}">
      <dgm:prSet phldrT="[Text]"/>
      <dgm:spPr/>
      <dgm:t>
        <a:bodyPr/>
        <a:lstStyle/>
        <a:p>
          <a:r>
            <a:rPr lang="en-US" altLang="zh-CN" dirty="0"/>
            <a:t>Python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/>
        <a:lstStyle/>
        <a:p>
          <a:endParaRPr lang="en-US"/>
        </a:p>
      </dgm:t>
    </dgm:pt>
    <dgm:pt modelId="{F41EE2E3-AB57-4E33-8FAD-2DCFFB467FDC}" type="sibTrans" cxnId="{F3B89C52-602F-49F7-B10E-F3B64BCDF706}">
      <dgm:prSet/>
      <dgm:spPr/>
      <dgm:t>
        <a:bodyPr/>
        <a:lstStyle/>
        <a:p>
          <a:endParaRPr lang="en-US"/>
        </a:p>
      </dgm:t>
    </dgm:pt>
    <dgm:pt modelId="{15031D9C-993C-4715-A26F-56D8831933EB}">
      <dgm:prSet phldrT="[Text]"/>
      <dgm:spPr/>
      <dgm:t>
        <a:bodyPr/>
        <a:lstStyle/>
        <a:p>
          <a:r>
            <a:rPr lang="en-US" dirty="0"/>
            <a:t>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/>
        <a:lstStyle/>
        <a:p>
          <a:endParaRPr lang="en-US"/>
        </a:p>
      </dgm:t>
    </dgm:pt>
    <dgm:pt modelId="{FB1D36D5-798A-40AA-91C3-3F3E5AF1A86F}" type="sibTrans" cxnId="{C8C2ADA0-316E-46E3-A4D5-49BD4A9A4B0B}">
      <dgm:prSet/>
      <dgm:spPr/>
      <dgm:t>
        <a:bodyPr/>
        <a:lstStyle/>
        <a:p>
          <a:endParaRPr lang="en-US"/>
        </a:p>
      </dgm:t>
    </dgm:pt>
    <dgm:pt modelId="{07B93839-AE15-473C-B47B-27FA5DBEE4E9}">
      <dgm:prSet phldrT="[Text]"/>
      <dgm:spPr/>
      <dgm:t>
        <a:bodyPr/>
        <a:lstStyle/>
        <a:p>
          <a:r>
            <a:rPr lang="en-US" altLang="zh-CN" dirty="0"/>
            <a:t>NumPy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/>
        <a:lstStyle/>
        <a:p>
          <a:endParaRPr lang="en-US"/>
        </a:p>
      </dgm:t>
    </dgm:pt>
    <dgm:pt modelId="{0468DBFC-CB2D-4B3A-AAE7-09352D12344E}" type="sibTrans" cxnId="{4D38D698-DC6D-4926-9520-43A255B536D4}">
      <dgm:prSet/>
      <dgm:spPr/>
      <dgm:t>
        <a:bodyPr/>
        <a:lstStyle/>
        <a:p>
          <a:endParaRPr lang="en-US"/>
        </a:p>
      </dgm:t>
    </dgm:pt>
    <dgm:pt modelId="{2936D842-720E-4365-AD39-F6EAEC441633}">
      <dgm:prSet phldrT="[Text]"/>
      <dgm:spPr/>
      <dgm:t>
        <a:bodyPr/>
        <a:lstStyle/>
        <a:p>
          <a:r>
            <a:rPr lang="en-US" dirty="0"/>
            <a:t>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/>
        <a:lstStyle/>
        <a:p>
          <a:endParaRPr lang="en-US"/>
        </a:p>
      </dgm:t>
    </dgm:pt>
    <dgm:pt modelId="{96C19FF6-672B-4588-9D93-2A932D4ACF8D}" type="sibTrans" cxnId="{3A8ECB28-E23B-45B6-8C84-8AF5114507DE}">
      <dgm:prSet/>
      <dgm:spPr/>
      <dgm:t>
        <a:bodyPr/>
        <a:lstStyle/>
        <a:p>
          <a:endParaRPr lang="en-US"/>
        </a:p>
      </dgm:t>
    </dgm:pt>
    <dgm:pt modelId="{A05E8D05-15E6-4BEC-B725-D745A48258D3}">
      <dgm:prSet phldrT="[Text]"/>
      <dgm:spPr/>
      <dgm:t>
        <a:bodyPr/>
        <a:lstStyle/>
        <a:p>
          <a:r>
            <a:rPr lang="en-US" altLang="zh-CN" dirty="0"/>
            <a:t>Data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/>
        <a:lstStyle/>
        <a:p>
          <a:endParaRPr lang="en-US"/>
        </a:p>
      </dgm:t>
    </dgm:pt>
    <dgm:pt modelId="{EA09E308-F440-47C6-8C86-B63BABC170D9}" type="sibTrans" cxnId="{EFE22C42-C667-4B7A-8208-6758BAEC1445}">
      <dgm:prSet/>
      <dgm:spPr/>
      <dgm:t>
        <a:bodyPr/>
        <a:lstStyle/>
        <a:p>
          <a:endParaRPr lang="en-US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58CBA3A-9936-4C67-965C-A8DD3074879B}">
      <dgm:prSet phldrT="[Text]"/>
      <dgm:spPr/>
      <dgm:t>
        <a:bodyPr/>
        <a:lstStyle/>
        <a:p>
          <a:r>
            <a:rPr lang="en-US" dirty="0"/>
            <a:t>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/>
        <a:lstStyle/>
        <a:p>
          <a:endParaRPr lang="en-US"/>
        </a:p>
      </dgm:t>
    </dgm:pt>
    <dgm:pt modelId="{290E9CBE-1634-47AD-B973-508944073D35}" type="sibTrans" cxnId="{F717B596-7122-4C3F-9238-14763508386B}">
      <dgm:prSet/>
      <dgm:spPr/>
      <dgm:t>
        <a:bodyPr/>
        <a:lstStyle/>
        <a:p>
          <a:endParaRPr lang="en-US"/>
        </a:p>
      </dgm:t>
    </dgm:pt>
    <dgm:pt modelId="{E90264E4-81CE-47E1-80E3-2624D8E5DFE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/>
        <a:lstStyle/>
        <a:p>
          <a:endParaRPr lang="en-US"/>
        </a:p>
      </dgm:t>
    </dgm:pt>
    <dgm:pt modelId="{F41EE2E3-AB57-4E33-8FAD-2DCFFB467FDC}" type="sibTrans" cxnId="{F3B89C52-602F-49F7-B10E-F3B64BCDF706}">
      <dgm:prSet/>
      <dgm:spPr/>
      <dgm:t>
        <a:bodyPr/>
        <a:lstStyle/>
        <a:p>
          <a:endParaRPr lang="en-US"/>
        </a:p>
      </dgm:t>
    </dgm:pt>
    <dgm:pt modelId="{B8D53E29-122A-46E1-B481-B57598D97444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EF8E1F9D-EFFE-4283-A7B6-A44D3292ACA4}" type="parTrans" cxnId="{C5FFCAE6-64D2-4A77-B85B-A376B2EE8E4F}">
      <dgm:prSet/>
      <dgm:spPr/>
      <dgm:t>
        <a:bodyPr/>
        <a:lstStyle/>
        <a:p>
          <a:endParaRPr lang="en-US"/>
        </a:p>
      </dgm:t>
    </dgm:pt>
    <dgm:pt modelId="{99B04B81-08CA-46AC-951C-217069AEF451}" type="sibTrans" cxnId="{C5FFCAE6-64D2-4A77-B85B-A376B2EE8E4F}">
      <dgm:prSet/>
      <dgm:spPr/>
      <dgm:t>
        <a:bodyPr/>
        <a:lstStyle/>
        <a:p>
          <a:endParaRPr lang="en-US"/>
        </a:p>
      </dgm:t>
    </dgm:pt>
    <dgm:pt modelId="{15031D9C-993C-4715-A26F-56D8831933EB}">
      <dgm:prSet phldrT="[Text]"/>
      <dgm:spPr/>
      <dgm:t>
        <a:bodyPr/>
        <a:lstStyle/>
        <a:p>
          <a:r>
            <a:rPr lang="en-US" dirty="0"/>
            <a:t>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/>
        <a:lstStyle/>
        <a:p>
          <a:endParaRPr lang="en-US"/>
        </a:p>
      </dgm:t>
    </dgm:pt>
    <dgm:pt modelId="{FB1D36D5-798A-40AA-91C3-3F3E5AF1A86F}" type="sibTrans" cxnId="{C8C2ADA0-316E-46E3-A4D5-49BD4A9A4B0B}">
      <dgm:prSet/>
      <dgm:spPr/>
      <dgm:t>
        <a:bodyPr/>
        <a:lstStyle/>
        <a:p>
          <a:endParaRPr lang="en-US"/>
        </a:p>
      </dgm:t>
    </dgm:pt>
    <dgm:pt modelId="{07B93839-AE15-473C-B47B-27FA5DBEE4E9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/>
        <a:lstStyle/>
        <a:p>
          <a:endParaRPr lang="en-US"/>
        </a:p>
      </dgm:t>
    </dgm:pt>
    <dgm:pt modelId="{0468DBFC-CB2D-4B3A-AAE7-09352D12344E}" type="sibTrans" cxnId="{4D38D698-DC6D-4926-9520-43A255B536D4}">
      <dgm:prSet/>
      <dgm:spPr/>
      <dgm:t>
        <a:bodyPr/>
        <a:lstStyle/>
        <a:p>
          <a:endParaRPr lang="en-US"/>
        </a:p>
      </dgm:t>
    </dgm:pt>
    <dgm:pt modelId="{23C50191-A44D-4110-97C1-1DC6F9FD79CA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E183CF6D-105A-4EAB-A780-A97B120C1182}" type="parTrans" cxnId="{A71F00B0-D098-4236-AD79-95FC48F754F5}">
      <dgm:prSet/>
      <dgm:spPr/>
      <dgm:t>
        <a:bodyPr/>
        <a:lstStyle/>
        <a:p>
          <a:endParaRPr lang="en-US"/>
        </a:p>
      </dgm:t>
    </dgm:pt>
    <dgm:pt modelId="{8625F877-DCE4-4E39-929E-7FA0A761B660}" type="sibTrans" cxnId="{A71F00B0-D098-4236-AD79-95FC48F754F5}">
      <dgm:prSet/>
      <dgm:spPr/>
      <dgm:t>
        <a:bodyPr/>
        <a:lstStyle/>
        <a:p>
          <a:endParaRPr lang="en-US"/>
        </a:p>
      </dgm:t>
    </dgm:pt>
    <dgm:pt modelId="{2936D842-720E-4365-AD39-F6EAEC441633}">
      <dgm:prSet phldrT="[Text]"/>
      <dgm:spPr/>
      <dgm:t>
        <a:bodyPr/>
        <a:lstStyle/>
        <a:p>
          <a:r>
            <a:rPr lang="en-US" dirty="0"/>
            <a:t>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/>
        <a:lstStyle/>
        <a:p>
          <a:endParaRPr lang="en-US"/>
        </a:p>
      </dgm:t>
    </dgm:pt>
    <dgm:pt modelId="{96C19FF6-672B-4588-9D93-2A932D4ACF8D}" type="sibTrans" cxnId="{3A8ECB28-E23B-45B6-8C84-8AF5114507DE}">
      <dgm:prSet/>
      <dgm:spPr/>
      <dgm:t>
        <a:bodyPr/>
        <a:lstStyle/>
        <a:p>
          <a:endParaRPr lang="en-US"/>
        </a:p>
      </dgm:t>
    </dgm:pt>
    <dgm:pt modelId="{A05E8D05-15E6-4BEC-B725-D745A48258D3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/>
        <a:lstStyle/>
        <a:p>
          <a:endParaRPr lang="en-US"/>
        </a:p>
      </dgm:t>
    </dgm:pt>
    <dgm:pt modelId="{EA09E308-F440-47C6-8C86-B63BABC170D9}" type="sibTrans" cxnId="{EFE22C42-C667-4B7A-8208-6758BAEC1445}">
      <dgm:prSet/>
      <dgm:spPr/>
      <dgm:t>
        <a:bodyPr/>
        <a:lstStyle/>
        <a:p>
          <a:endParaRPr lang="en-US"/>
        </a:p>
      </dgm:t>
    </dgm:pt>
    <dgm:pt modelId="{501543CC-DA58-457B-906B-32038F856438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E67377B-1C69-4BC4-AA80-867A0F76CC63}" type="parTrans" cxnId="{828862EB-D32C-4FA8-A0B8-53A1BB9A1CA8}">
      <dgm:prSet/>
      <dgm:spPr/>
      <dgm:t>
        <a:bodyPr/>
        <a:lstStyle/>
        <a:p>
          <a:endParaRPr lang="en-US"/>
        </a:p>
      </dgm:t>
    </dgm:pt>
    <dgm:pt modelId="{C9786BDC-DE69-4580-9357-6DFCD292EB5B}" type="sibTrans" cxnId="{828862EB-D32C-4FA8-A0B8-53A1BB9A1CA8}">
      <dgm:prSet/>
      <dgm:spPr/>
      <dgm:t>
        <a:bodyPr/>
        <a:lstStyle/>
        <a:p>
          <a:endParaRPr lang="en-US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2AAAB321-6446-48E6-A15F-5701A9441C34}" type="presOf" srcId="{501543CC-DA58-457B-906B-32038F856438}" destId="{68EF0610-07B4-40C7-AD99-F2285099C2E4}" srcOrd="0" destOrd="1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828862EB-D32C-4FA8-A0B8-53A1BB9A1CA8}" srcId="{2936D842-720E-4365-AD39-F6EAEC441633}" destId="{501543CC-DA58-457B-906B-32038F856438}" srcOrd="1" destOrd="0" parTransId="{5E67377B-1C69-4BC4-AA80-867A0F76CC63}" sibTransId="{C9786BDC-DE69-4580-9357-6DFCD292EB5B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A</a:t>
          </a:r>
          <a:endParaRPr lang="en-US" sz="3000" kern="1200" dirty="0"/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712" tIns="32385" rIns="32385" bIns="32385" numCol="1" spcCol="1270" anchor="ctr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100" kern="1200" dirty="0"/>
            <a:t>Python</a:t>
          </a:r>
          <a:endParaRPr lang="en-US" sz="5100" kern="1200" dirty="0"/>
        </a:p>
      </dsp:txBody>
      <dsp:txXfrm rot="-5400000">
        <a:off x="1156394" y="53986"/>
        <a:ext cx="360607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</a:t>
          </a:r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712" tIns="32385" rIns="32385" bIns="32385" numCol="1" spcCol="1270" anchor="ctr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100" kern="1200" dirty="0"/>
            <a:t>NumPy</a:t>
          </a:r>
          <a:endParaRPr lang="en-US" sz="5100" kern="1200" dirty="0"/>
        </a:p>
      </dsp:txBody>
      <dsp:txXfrm rot="-5400000">
        <a:off x="1156394" y="1512421"/>
        <a:ext cx="360607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</a:t>
          </a:r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712" tIns="32385" rIns="32385" bIns="32385" numCol="1" spcCol="1270" anchor="ctr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100" kern="1200" dirty="0"/>
            <a:t>Data</a:t>
          </a:r>
          <a:endParaRPr lang="en-US" sz="5100" kern="1200" dirty="0"/>
        </a:p>
      </dsp:txBody>
      <dsp:txXfrm rot="-5400000">
        <a:off x="1156394" y="2970857"/>
        <a:ext cx="3606075" cy="9689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</a:t>
          </a:r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Task 1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Task 2</a:t>
          </a:r>
        </a:p>
      </dsp:txBody>
      <dsp:txXfrm rot="-5400000">
        <a:off x="1156394" y="53986"/>
        <a:ext cx="360607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</a:t>
          </a:r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Task 1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Task 2</a:t>
          </a:r>
        </a:p>
      </dsp:txBody>
      <dsp:txXfrm rot="-5400000">
        <a:off x="1156394" y="1512421"/>
        <a:ext cx="360607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</a:t>
          </a:r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Task 1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Task 2</a:t>
          </a:r>
        </a:p>
      </dsp:txBody>
      <dsp:txXfrm rot="-5400000">
        <a:off x="1156394" y="2970857"/>
        <a:ext cx="3606075" cy="96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06" y="360000"/>
            <a:ext cx="11470212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906" y="1980000"/>
            <a:ext cx="5578547" cy="41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9906" y="1620000"/>
            <a:ext cx="5578547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Compare A</a:t>
            </a:r>
            <a:endParaRPr lang="en-ZA" dirty="0"/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1572" y="1980000"/>
            <a:ext cx="5578547" cy="41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1572" y="1620000"/>
            <a:ext cx="5578547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Compare B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7006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2/8/2019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2/8/2019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2/8/2019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2/8/2019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2/8/2019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noProof="1"/>
              <a:t>我的全栈之路</a:t>
            </a:r>
            <a:r>
              <a:rPr lang="en-US" altLang="zh-CN" noProof="1"/>
              <a:t> – </a:t>
            </a:r>
            <a:r>
              <a:rPr lang="zh-CN" altLang="en-US" noProof="1"/>
              <a:t>数据科学</a:t>
            </a:r>
            <a:br>
              <a:rPr lang="en-US" altLang="zh-CN" noProof="1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数据科学：从入门到入土</a:t>
            </a:r>
            <a:endParaRPr lang="en-ZA" altLang="zh-CN" dirty="0"/>
          </a:p>
          <a:p>
            <a:endParaRPr lang="en-US" altLang="zh-CN" noProof="1"/>
          </a:p>
          <a:p>
            <a:r>
              <a:rPr lang="en-US" altLang="zh-CN" noProof="1"/>
              <a:t>@</a:t>
            </a:r>
            <a:r>
              <a:rPr lang="zh-CN" altLang="en-US" noProof="1"/>
              <a:t>厄尔尼斯特 </a:t>
            </a:r>
            <a:r>
              <a:rPr lang="en-US" altLang="zh-CN" noProof="1"/>
              <a:t>/ @errrneist</a:t>
            </a:r>
            <a:endParaRPr lang="en-ZA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C4C46D-544E-425D-8730-DAA7BC296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669" y="228600"/>
            <a:ext cx="2343150" cy="2343150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D5B5ACF-9C4D-43A5-A5FA-AF2A25910975}"/>
              </a:ext>
            </a:extLst>
          </p:cNvPr>
          <p:cNvSpPr txBox="1">
            <a:spLocks/>
          </p:cNvSpPr>
          <p:nvPr/>
        </p:nvSpPr>
        <p:spPr>
          <a:xfrm>
            <a:off x="6704012" y="3581400"/>
            <a:ext cx="7264623" cy="540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1"/>
              <a:t>前言</a:t>
            </a:r>
            <a:endParaRPr lang="en-ZA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2" y="2809081"/>
            <a:ext cx="9782801" cy="1239837"/>
          </a:xfrm>
        </p:spPr>
        <p:txBody>
          <a:bodyPr>
            <a:normAutofit/>
          </a:bodyPr>
          <a:lstStyle/>
          <a:p>
            <a:r>
              <a:rPr lang="zh-CN" altLang="en-US" sz="7200" dirty="0"/>
              <a:t>没了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7878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noProof="1"/>
              <a:t>我的全栈之路</a:t>
            </a:r>
            <a:r>
              <a:rPr lang="en-US" altLang="zh-CN" noProof="1"/>
              <a:t> – </a:t>
            </a:r>
            <a:r>
              <a:rPr lang="zh-CN" altLang="en-US" noProof="1"/>
              <a:t>数据科学</a:t>
            </a:r>
            <a:br>
              <a:rPr lang="en-US" altLang="zh-CN" noProof="1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noProof="1"/>
              <a:t>数据科学</a:t>
            </a:r>
            <a:r>
              <a:rPr lang="zh-CN" altLang="en-US" dirty="0"/>
              <a:t>：从入门到入土</a:t>
            </a:r>
            <a:endParaRPr lang="en-ZA" altLang="zh-CN" dirty="0"/>
          </a:p>
          <a:p>
            <a:endParaRPr lang="en-US" altLang="zh-CN" noProof="1"/>
          </a:p>
          <a:p>
            <a:r>
              <a:rPr lang="en-US" altLang="zh-CN" noProof="1"/>
              <a:t>@</a:t>
            </a:r>
            <a:r>
              <a:rPr lang="zh-CN" altLang="en-US" noProof="1"/>
              <a:t>厄尔尼斯特 </a:t>
            </a:r>
            <a:r>
              <a:rPr lang="en-US" altLang="zh-CN" noProof="1"/>
              <a:t>/ @errrneist</a:t>
            </a:r>
            <a:endParaRPr lang="en-ZA" noProof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D5624-166A-4B2D-8F12-55628528A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669" y="152400"/>
            <a:ext cx="23431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7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数据科学</a:t>
            </a:r>
            <a:r>
              <a:rPr lang="zh-CN" altLang="en-US" dirty="0"/>
              <a:t>：从入门到入土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noProof="1"/>
              <a:t>1.2 – </a:t>
            </a:r>
            <a:r>
              <a:rPr lang="zh-CN" altLang="en-US" noProof="1"/>
              <a:t>查阅文档 自力更生</a:t>
            </a:r>
            <a:endParaRPr lang="en-US" altLang="zh-CN" noProof="1"/>
          </a:p>
          <a:p>
            <a:r>
              <a:rPr lang="zh-CN" altLang="en-US" sz="1100" noProof="1"/>
              <a:t>参考资料：</a:t>
            </a:r>
            <a:r>
              <a:rPr lang="en-US" altLang="zh-CN" sz="1100" dirty="0"/>
              <a:t>Jake Vanderplas, Python Data Science Handbook, 2018</a:t>
            </a:r>
            <a:endParaRPr lang="en-US" sz="1100" dirty="0"/>
          </a:p>
          <a:p>
            <a:endParaRPr lang="en-US" dirty="0"/>
          </a:p>
        </p:txBody>
      </p:sp>
      <p:pic>
        <p:nvPicPr>
          <p:cNvPr id="6" name="Picture 4" descr="Image result for python notebook logo">
            <a:extLst>
              <a:ext uri="{FF2B5EF4-FFF2-40B4-BE49-F238E27FC236}">
                <a16:creationId xmlns:a16="http://schemas.microsoft.com/office/drawing/2014/main" id="{85F155C2-B989-4DFB-9FF3-1FD81C91B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990600"/>
            <a:ext cx="1847522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61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这节讲啥？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如果我看到一个东西不知道是什么该怎么办？</a:t>
            </a:r>
            <a:endParaRPr lang="en-US" altLang="zh-CN" dirty="0"/>
          </a:p>
          <a:p>
            <a:r>
              <a:rPr lang="zh-CN" altLang="en-US" dirty="0"/>
              <a:t>如果我懒得打字该怎么偷懒？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如何使用</a:t>
            </a:r>
            <a:r>
              <a:rPr lang="en-US" altLang="zh-CN" dirty="0"/>
              <a:t>help()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如何使用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如何使用</a:t>
            </a:r>
            <a:r>
              <a:rPr lang="en-US" altLang="zh-CN" dirty="0"/>
              <a:t>??</a:t>
            </a:r>
          </a:p>
          <a:p>
            <a:r>
              <a:rPr lang="zh-CN" altLang="en-US" dirty="0"/>
              <a:t>如何使用</a:t>
            </a:r>
            <a:r>
              <a:rPr lang="en-US" altLang="zh-CN" dirty="0"/>
              <a:t>TAB</a:t>
            </a:r>
            <a:r>
              <a:rPr lang="zh-CN" altLang="en-US" dirty="0"/>
              <a:t>实现自动补全？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8194" name="Picture 2" descr="http://img.zcool.cn/community/01afb9593ec63da8012193a3208476.jpg@1280w_1l_2o_100sh.jpg">
            <a:extLst>
              <a:ext uri="{FF2B5EF4-FFF2-40B4-BE49-F238E27FC236}">
                <a16:creationId xmlns:a16="http://schemas.microsoft.com/office/drawing/2014/main" id="{9B097668-6CA3-4790-8F71-E7E03278D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2438400"/>
            <a:ext cx="2488846" cy="351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Python</a:t>
            </a:r>
            <a:r>
              <a:rPr lang="zh-CN" altLang="en-US" dirty="0"/>
              <a:t>的文档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每个</a:t>
            </a:r>
            <a:r>
              <a:rPr lang="en-US" altLang="zh-CN" dirty="0"/>
              <a:t>Python</a:t>
            </a:r>
            <a:r>
              <a:rPr lang="zh-CN" altLang="en-US" dirty="0"/>
              <a:t>对象都有一个</a:t>
            </a:r>
            <a:r>
              <a:rPr lang="en-US" altLang="zh-CN" dirty="0"/>
              <a:t>doc</a:t>
            </a:r>
            <a:r>
              <a:rPr lang="zh-CN" altLang="en-US" dirty="0"/>
              <a:t>字符串</a:t>
            </a:r>
            <a:endParaRPr lang="en-US" altLang="zh-CN" dirty="0"/>
          </a:p>
          <a:p>
            <a:r>
              <a:rPr lang="zh-CN" altLang="en-US" dirty="0"/>
              <a:t>大概就是写这个对象的人告诉你这玩意是啥</a:t>
            </a:r>
            <a:endParaRPr lang="en-US" altLang="zh-CN" dirty="0"/>
          </a:p>
          <a:p>
            <a:r>
              <a:rPr lang="zh-CN" altLang="en-US" dirty="0"/>
              <a:t>写代码的时候 大部分的时间你都不知道你在干嘛</a:t>
            </a:r>
            <a:endParaRPr lang="en-US" altLang="zh-CN" dirty="0"/>
          </a:p>
          <a:p>
            <a:r>
              <a:rPr lang="zh-CN" altLang="en-US" dirty="0"/>
              <a:t>所以需要查文档 查大量的文档 上网找资料</a:t>
            </a:r>
            <a:endParaRPr lang="en-US" altLang="zh-CN" dirty="0"/>
          </a:p>
          <a:p>
            <a:r>
              <a:rPr lang="zh-CN" altLang="en-US" dirty="0"/>
              <a:t>这里介绍的是写程序的时候快速查看一个对象的几个方法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600" strike="sngStrike" dirty="0"/>
              <a:t>Notebook</a:t>
            </a:r>
            <a:r>
              <a:rPr lang="zh-CN" altLang="en-US" sz="1600" strike="sngStrike" dirty="0"/>
              <a:t>启动！</a:t>
            </a:r>
            <a:endParaRPr lang="en-US" altLang="zh-CN" sz="1600" strike="sngStrike" dirty="0"/>
          </a:p>
          <a:p>
            <a:r>
              <a:rPr lang="zh-CN" altLang="en-US" sz="1600" strike="sngStrike" dirty="0"/>
              <a:t>我是谁？我在写啥？这是什么玩意？？？</a:t>
            </a:r>
            <a:endParaRPr lang="en-US" altLang="zh-CN" sz="1600" strike="sngStrike" dirty="0"/>
          </a:p>
          <a:p>
            <a:r>
              <a:rPr lang="zh-CN" altLang="en-US" sz="1600" strike="sngStrike" dirty="0"/>
              <a:t>毫无头绪 看看文档吧</a:t>
            </a:r>
            <a:endParaRPr lang="en-US" altLang="zh-CN" sz="1600" strike="sngStrike" dirty="0"/>
          </a:p>
          <a:p>
            <a:r>
              <a:rPr lang="zh-CN" altLang="en-US" sz="1600" strike="sngStrike" dirty="0"/>
              <a:t>文档写的什么玩意 看都看不懂</a:t>
            </a:r>
            <a:endParaRPr lang="en-US" altLang="zh-CN" sz="1600" strike="sngStrike" dirty="0"/>
          </a:p>
          <a:p>
            <a:r>
              <a:rPr lang="en-US" altLang="zh-CN" sz="1600" strike="sngStrike" dirty="0"/>
              <a:t>Stack Overflow/Google/GitHub/CSDN</a:t>
            </a:r>
            <a:r>
              <a:rPr lang="zh-CN" altLang="en-US" sz="1600" strike="sngStrike" dirty="0"/>
              <a:t>启动！</a:t>
            </a:r>
            <a:endParaRPr lang="en-US" altLang="zh-CN" sz="1600" strike="sngStrike" dirty="0"/>
          </a:p>
          <a:p>
            <a:endParaRPr lang="en-US" altLang="zh-CN" sz="1800" dirty="0"/>
          </a:p>
          <a:p>
            <a:endParaRPr lang="en-US" dirty="0"/>
          </a:p>
        </p:txBody>
      </p:sp>
      <p:pic>
        <p:nvPicPr>
          <p:cNvPr id="3074" name="Picture 2" descr="http://wx2.sinaimg.cn/bmiddle/006BkP2Hly1fmhayqmncfj30b30urgnb.jpg">
            <a:extLst>
              <a:ext uri="{FF2B5EF4-FFF2-40B4-BE49-F238E27FC236}">
                <a16:creationId xmlns:a16="http://schemas.microsoft.com/office/drawing/2014/main" id="{6E9665B2-3A01-4A31-80A5-9A6553AF5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612" y="2743200"/>
            <a:ext cx="123586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64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2" y="2809081"/>
            <a:ext cx="9782801" cy="1239837"/>
          </a:xfrm>
        </p:spPr>
        <p:txBody>
          <a:bodyPr>
            <a:normAutofit/>
          </a:bodyPr>
          <a:lstStyle/>
          <a:p>
            <a:r>
              <a:rPr lang="zh-CN" altLang="en-US" sz="7200" dirty="0"/>
              <a:t>没了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7102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noProof="1"/>
              <a:t>我的全栈之路</a:t>
            </a:r>
            <a:r>
              <a:rPr lang="en-US" altLang="zh-CN" noProof="1"/>
              <a:t> – </a:t>
            </a:r>
            <a:r>
              <a:rPr lang="zh-CN" altLang="en-US" noProof="1"/>
              <a:t>数据科学</a:t>
            </a:r>
            <a:br>
              <a:rPr lang="en-US" altLang="zh-CN" noProof="1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noProof="1"/>
              <a:t>数据科学</a:t>
            </a:r>
            <a:r>
              <a:rPr lang="zh-CN" altLang="en-US" dirty="0"/>
              <a:t>：从入门到入土</a:t>
            </a:r>
            <a:endParaRPr lang="en-ZA" altLang="zh-CN" dirty="0"/>
          </a:p>
          <a:p>
            <a:endParaRPr lang="en-US" altLang="zh-CN" noProof="1"/>
          </a:p>
          <a:p>
            <a:r>
              <a:rPr lang="en-US" altLang="zh-CN" noProof="1"/>
              <a:t>@</a:t>
            </a:r>
            <a:r>
              <a:rPr lang="zh-CN" altLang="en-US" noProof="1"/>
              <a:t>厄尔尼斯特 </a:t>
            </a:r>
            <a:r>
              <a:rPr lang="en-US" altLang="zh-CN" noProof="1"/>
              <a:t>/ @errrneist</a:t>
            </a:r>
            <a:endParaRPr lang="en-ZA" noProof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E099E-24C6-46A6-990C-D74C41AAB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669" y="228600"/>
            <a:ext cx="23431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6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数据科学</a:t>
            </a:r>
            <a:r>
              <a:rPr lang="zh-CN" altLang="en-US" dirty="0"/>
              <a:t>：从入门到入土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noProof="1"/>
              <a:t>1.3 – magic</a:t>
            </a:r>
            <a:r>
              <a:rPr lang="zh-CN" altLang="en-US" noProof="1"/>
              <a:t>命令 神奇如斯</a:t>
            </a:r>
            <a:endParaRPr lang="en-US" altLang="zh-CN" noProof="1"/>
          </a:p>
          <a:p>
            <a:r>
              <a:rPr lang="zh-CN" altLang="en-US" sz="1100" noProof="1"/>
              <a:t>参考资料：</a:t>
            </a:r>
            <a:r>
              <a:rPr lang="en-US" altLang="zh-CN" sz="1100" dirty="0"/>
              <a:t>Jake Vanderplas, Python Data Science Handbook, 2018</a:t>
            </a:r>
            <a:endParaRPr lang="en-US" sz="1100" dirty="0"/>
          </a:p>
          <a:p>
            <a:endParaRPr lang="en-US" dirty="0"/>
          </a:p>
        </p:txBody>
      </p:sp>
      <p:pic>
        <p:nvPicPr>
          <p:cNvPr id="6" name="Picture 4" descr="Image result for python notebook logo">
            <a:extLst>
              <a:ext uri="{FF2B5EF4-FFF2-40B4-BE49-F238E27FC236}">
                <a16:creationId xmlns:a16="http://schemas.microsoft.com/office/drawing/2014/main" id="{EB954D97-12CE-4EBB-969D-F1D020C3A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990600"/>
            <a:ext cx="1847522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29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magic</a:t>
            </a:r>
            <a:r>
              <a:rPr lang="zh-CN" altLang="en-US" dirty="0"/>
              <a:t>命令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顾名思义 很神奇 一般用</a:t>
            </a:r>
            <a:r>
              <a:rPr lang="en-US" altLang="zh-CN" dirty="0"/>
              <a:t>%</a:t>
            </a:r>
            <a:r>
              <a:rPr lang="zh-CN" altLang="en-US" dirty="0"/>
              <a:t>开头</a:t>
            </a:r>
            <a:endParaRPr lang="en-US" altLang="zh-CN" dirty="0"/>
          </a:p>
          <a:p>
            <a:r>
              <a:rPr lang="zh-CN" altLang="en-US" sz="1800" dirty="0"/>
              <a:t>今天先讲两个最有用的神奇</a:t>
            </a:r>
            <a:r>
              <a:rPr lang="en-US" altLang="zh-CN" sz="1800" dirty="0"/>
              <a:t>magic</a:t>
            </a:r>
            <a:r>
              <a:rPr lang="zh-CN" altLang="en-US" sz="1800" dirty="0"/>
              <a:t>命令：</a:t>
            </a:r>
            <a:endParaRPr lang="en-US" altLang="zh-CN" sz="1800" dirty="0"/>
          </a:p>
          <a:p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%paste</a:t>
            </a:r>
            <a:r>
              <a:rPr lang="en-US" altLang="zh-CN" sz="1800" dirty="0"/>
              <a:t> </a:t>
            </a:r>
            <a:r>
              <a:rPr lang="zh-CN" altLang="en-US" sz="1800" dirty="0"/>
              <a:t>和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%</a:t>
            </a:r>
            <a:r>
              <a:rPr lang="en-US" altLang="zh-CN" sz="1800" dirty="0" err="1">
                <a:solidFill>
                  <a:schemeClr val="accent2">
                    <a:lumMod val="75000"/>
                  </a:schemeClr>
                </a:solidFill>
              </a:rPr>
              <a:t>cpaste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/>
              <a:t>– </a:t>
            </a:r>
            <a:r>
              <a:rPr lang="zh-CN" altLang="en-US" sz="1800" dirty="0"/>
              <a:t>更优雅地</a:t>
            </a:r>
            <a:r>
              <a:rPr lang="zh-CN" altLang="en-US" sz="1800" strike="sngStrike" dirty="0"/>
              <a:t>抄作业</a:t>
            </a:r>
            <a:r>
              <a:rPr lang="zh-CN" altLang="en-US" sz="1800" dirty="0"/>
              <a:t>借鉴别人代码而且不容易报错</a:t>
            </a:r>
            <a:endParaRPr lang="en-US" altLang="zh-CN" sz="1800" dirty="0"/>
          </a:p>
          <a:p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%run </a:t>
            </a:r>
            <a:r>
              <a:rPr lang="en-US" altLang="zh-CN" sz="1800" dirty="0"/>
              <a:t>– </a:t>
            </a:r>
            <a:r>
              <a:rPr lang="zh-CN" altLang="en-US" sz="1800" dirty="0"/>
              <a:t>可以直接在</a:t>
            </a:r>
            <a:r>
              <a:rPr lang="en-US" altLang="zh-CN" sz="1800" dirty="0"/>
              <a:t>Notebook</a:t>
            </a:r>
            <a:r>
              <a:rPr lang="zh-CN" altLang="en-US" sz="1800" dirty="0"/>
              <a:t>内执行</a:t>
            </a:r>
            <a:r>
              <a:rPr lang="en-US" altLang="zh-CN" sz="1800" dirty="0"/>
              <a:t>.py</a:t>
            </a:r>
            <a:r>
              <a:rPr lang="zh-CN" altLang="en-US" sz="1800" dirty="0"/>
              <a:t>脚本而不用另开一个窗口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别的</a:t>
            </a:r>
            <a:r>
              <a:rPr lang="en-US" altLang="zh-CN" sz="1800" dirty="0"/>
              <a:t>magic</a:t>
            </a:r>
            <a:r>
              <a:rPr lang="zh-CN" altLang="en-US" sz="1800" dirty="0"/>
              <a:t>命令 有时间再说（关于输入的内容在下一章）</a:t>
            </a:r>
            <a:endParaRPr lang="en-US" altLang="zh-CN" sz="1800" dirty="0"/>
          </a:p>
          <a:p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%</a:t>
            </a:r>
            <a:r>
              <a:rPr lang="en-US" altLang="zh-CN" sz="1800" dirty="0" err="1">
                <a:solidFill>
                  <a:schemeClr val="accent2">
                    <a:lumMod val="75000"/>
                  </a:schemeClr>
                </a:solidFill>
              </a:rPr>
              <a:t>timeit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/>
              <a:t>– </a:t>
            </a:r>
            <a:r>
              <a:rPr lang="zh-CN" altLang="en-US" sz="1800" dirty="0"/>
              <a:t>用于方便地计算某条或多条代码的执行时间</a:t>
            </a:r>
            <a:endParaRPr lang="en-US" altLang="zh-CN" sz="1800" dirty="0"/>
          </a:p>
          <a:p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%history </a:t>
            </a:r>
            <a:r>
              <a:rPr lang="en-US" altLang="zh-CN" sz="1800" dirty="0"/>
              <a:t>– </a:t>
            </a:r>
            <a:r>
              <a:rPr lang="zh-CN" altLang="en-US" sz="1800" dirty="0"/>
              <a:t>迅速查看多个输入的命令</a:t>
            </a:r>
            <a:endParaRPr lang="en-US" altLang="zh-CN" sz="1800" dirty="0"/>
          </a:p>
          <a:p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%rerun </a:t>
            </a:r>
            <a:r>
              <a:rPr lang="en-US" altLang="zh-CN" sz="1800" dirty="0"/>
              <a:t>- </a:t>
            </a:r>
            <a:r>
              <a:rPr lang="zh-CN" altLang="en-US" sz="1800" dirty="0"/>
              <a:t>执行以前输入执行过的命令</a:t>
            </a:r>
            <a:endParaRPr lang="en-US" altLang="zh-CN" sz="1800" dirty="0"/>
          </a:p>
          <a:p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%save </a:t>
            </a:r>
            <a:r>
              <a:rPr lang="en-US" altLang="zh-CN" sz="1800" dirty="0"/>
              <a:t>– </a:t>
            </a:r>
            <a:r>
              <a:rPr lang="zh-CN" altLang="en-US" sz="1800" dirty="0"/>
              <a:t>存储所有执行过的命令的历史到一个文件</a:t>
            </a:r>
            <a:endParaRPr lang="en-US" altLang="zh-CN" sz="1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D17E5E-A45E-4941-A2D7-7B5DA0249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012" y="35433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4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2" y="2809081"/>
            <a:ext cx="9782801" cy="1239837"/>
          </a:xfrm>
        </p:spPr>
        <p:txBody>
          <a:bodyPr>
            <a:normAutofit/>
          </a:bodyPr>
          <a:lstStyle/>
          <a:p>
            <a:r>
              <a:rPr lang="zh-CN" altLang="en-US" sz="7200" dirty="0"/>
              <a:t>没了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0726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关于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70012" y="2012072"/>
            <a:ext cx="4413645" cy="35990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关于我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012" y="2573750"/>
            <a:ext cx="4413649" cy="2108851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我可太强了 视频从</a:t>
            </a:r>
            <a:r>
              <a:rPr lang="en-US" altLang="zh-CN" dirty="0"/>
              <a:t>2017</a:t>
            </a:r>
            <a:r>
              <a:rPr lang="zh-CN" altLang="en-US" dirty="0"/>
              <a:t>年鸽到了</a:t>
            </a:r>
            <a:r>
              <a:rPr lang="en-US" altLang="zh-CN" dirty="0"/>
              <a:t>2019</a:t>
            </a:r>
            <a:r>
              <a:rPr lang="zh-CN" altLang="en-US" dirty="0"/>
              <a:t>！！！</a:t>
            </a:r>
            <a:endParaRPr lang="en-US" altLang="zh-CN" dirty="0"/>
          </a:p>
          <a:p>
            <a:r>
              <a:rPr lang="zh-CN" altLang="en-US" dirty="0"/>
              <a:t>以前挖的坑大概率烂尾了</a:t>
            </a:r>
            <a:r>
              <a:rPr lang="en-US" altLang="zh-CN" dirty="0"/>
              <a:t>(´</a:t>
            </a:r>
            <a:r>
              <a:rPr lang="zh-CN" altLang="en-US" dirty="0"/>
              <a:t>･</a:t>
            </a:r>
            <a:r>
              <a:rPr lang="en-US" altLang="zh-CN" dirty="0"/>
              <a:t>_</a:t>
            </a:r>
            <a:r>
              <a:rPr lang="zh-CN" altLang="en-US" dirty="0"/>
              <a:t>･</a:t>
            </a:r>
            <a:r>
              <a:rPr lang="en-US" altLang="zh-CN" dirty="0"/>
              <a:t>`)</a:t>
            </a:r>
            <a:r>
              <a:rPr lang="zh-CN" altLang="en-US" dirty="0"/>
              <a:t>反正也小众</a:t>
            </a:r>
            <a:endParaRPr lang="en-US" altLang="zh-CN" dirty="0"/>
          </a:p>
          <a:p>
            <a:r>
              <a:rPr lang="zh-CN" altLang="en-US" dirty="0"/>
              <a:t>目前大二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就读于美国华盛顿大学西雅图分校美术系</a:t>
            </a:r>
            <a:endParaRPr lang="en-US" altLang="zh-CN" strike="sngStrike" dirty="0"/>
          </a:p>
          <a:p>
            <a:r>
              <a:rPr lang="zh-CN" altLang="en-US" dirty="0"/>
              <a:t>沙雕表情包癌重度患者 </a:t>
            </a:r>
            <a:endParaRPr lang="en-US" altLang="zh-CN" dirty="0"/>
          </a:p>
          <a:p>
            <a:r>
              <a:rPr lang="zh-CN" altLang="en-US" dirty="0"/>
              <a:t>比起写代码更喜欢画画旅行和打游戏</a:t>
            </a:r>
            <a:r>
              <a:rPr lang="en-US" altLang="zh-CN" dirty="0"/>
              <a:t>…</a:t>
            </a:r>
          </a:p>
        </p:txBody>
      </p:sp>
      <p:cxnSp>
        <p:nvCxnSpPr>
          <p:cNvPr id="9" name="Straight Connector 8" descr="vertical line">
            <a:extLst>
              <a:ext uri="{FF2B5EF4-FFF2-40B4-BE49-F238E27FC236}">
                <a16:creationId xmlns:a16="http://schemas.microsoft.com/office/drawing/2014/main" id="{6630A4D5-EDA4-4984-9340-20504F53AE7B}"/>
              </a:ext>
            </a:extLst>
          </p:cNvPr>
          <p:cNvCxnSpPr>
            <a:cxnSpLocks/>
          </p:cNvCxnSpPr>
          <p:nvPr/>
        </p:nvCxnSpPr>
        <p:spPr>
          <a:xfrm>
            <a:off x="6094412" y="2012072"/>
            <a:ext cx="0" cy="3074593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7530" y="2012072"/>
            <a:ext cx="4413645" cy="35990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关于这个系列</a:t>
            </a:r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6412" y="2573750"/>
            <a:ext cx="4413649" cy="2108851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noProof="1"/>
              <a:t>大概是</a:t>
            </a:r>
            <a:r>
              <a:rPr lang="en-US" altLang="zh-CN" noProof="1"/>
              <a:t>…</a:t>
            </a:r>
            <a:r>
              <a:rPr lang="zh-CN" altLang="en-US" noProof="1"/>
              <a:t>努力成为全栈的心路历程？</a:t>
            </a:r>
            <a:endParaRPr lang="en-US" altLang="zh-CN" noProof="1"/>
          </a:p>
          <a:p>
            <a:r>
              <a:rPr lang="zh-CN" altLang="en-US" noProof="1"/>
              <a:t>可以当教程看，不过网上教程那么多</a:t>
            </a:r>
            <a:r>
              <a:rPr lang="en-US" altLang="zh-CN" noProof="1"/>
              <a:t>…</a:t>
            </a:r>
          </a:p>
          <a:p>
            <a:r>
              <a:rPr lang="zh-CN" altLang="en-US" noProof="1"/>
              <a:t>目前主攻基于</a:t>
            </a:r>
            <a:r>
              <a:rPr lang="en-US" altLang="zh-CN" noProof="1"/>
              <a:t>Python</a:t>
            </a:r>
            <a:r>
              <a:rPr lang="zh-CN" altLang="en-US" noProof="1"/>
              <a:t>的</a:t>
            </a:r>
            <a:r>
              <a:rPr lang="en-US" altLang="zh-CN" noProof="1"/>
              <a:t>Machine Learning</a:t>
            </a:r>
          </a:p>
          <a:p>
            <a:r>
              <a:rPr lang="zh-CN" altLang="en-US" noProof="1"/>
              <a:t>但这个系列主要是数据科学</a:t>
            </a:r>
            <a:endParaRPr lang="en-US" altLang="zh-CN" noProof="1"/>
          </a:p>
          <a:p>
            <a:r>
              <a:rPr lang="zh-CN" altLang="en-US" noProof="1"/>
              <a:t>主要还是</a:t>
            </a:r>
            <a:r>
              <a:rPr lang="en-US" altLang="zh-CN" noProof="1"/>
              <a:t>…</a:t>
            </a:r>
            <a:r>
              <a:rPr lang="zh-CN" altLang="en-US" noProof="1"/>
              <a:t>试试水</a:t>
            </a:r>
            <a:endParaRPr lang="en-ZA" altLang="zh-CN" noProof="1"/>
          </a:p>
          <a:p>
            <a:r>
              <a:rPr lang="zh-CN" altLang="en-US" b="1" noProof="1"/>
              <a:t>禁止任何形式的未经授权转载</a:t>
            </a:r>
            <a:endParaRPr lang="en-US" altLang="zh-CN" b="1" noProof="1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407539-F094-4EE8-9688-153E18005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612" y="4984962"/>
            <a:ext cx="1663685" cy="14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noProof="1"/>
              <a:t>我的全栈之路</a:t>
            </a:r>
            <a:r>
              <a:rPr lang="en-US" altLang="zh-CN" noProof="1"/>
              <a:t> – </a:t>
            </a:r>
            <a:r>
              <a:rPr lang="zh-CN" altLang="en-US" noProof="1"/>
              <a:t>数据科学</a:t>
            </a:r>
            <a:br>
              <a:rPr lang="en-US" altLang="zh-CN" noProof="1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noProof="1"/>
              <a:t>数据科学</a:t>
            </a:r>
            <a:r>
              <a:rPr lang="zh-CN" altLang="en-US" dirty="0"/>
              <a:t>：从入门到入土</a:t>
            </a:r>
            <a:endParaRPr lang="en-ZA" altLang="zh-CN" dirty="0"/>
          </a:p>
          <a:p>
            <a:endParaRPr lang="en-US" altLang="zh-CN" noProof="1"/>
          </a:p>
          <a:p>
            <a:r>
              <a:rPr lang="en-US" altLang="zh-CN" noProof="1"/>
              <a:t>@</a:t>
            </a:r>
            <a:r>
              <a:rPr lang="zh-CN" altLang="en-US" noProof="1"/>
              <a:t>厄尔尼斯特 </a:t>
            </a:r>
            <a:r>
              <a:rPr lang="en-US" altLang="zh-CN" noProof="1"/>
              <a:t>/ @errrneist</a:t>
            </a:r>
            <a:endParaRPr lang="en-ZA" noProof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894B3-8D55-4678-8C87-EAA3AB831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669" y="228600"/>
            <a:ext cx="23431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5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数据科学</a:t>
            </a:r>
            <a:r>
              <a:rPr lang="zh-CN" altLang="en-US" dirty="0"/>
              <a:t>：从入门到入土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noProof="1"/>
              <a:t>1.4 – </a:t>
            </a:r>
            <a:r>
              <a:rPr lang="zh-CN" altLang="en-US" noProof="1"/>
              <a:t>查看历史 以史为鉴</a:t>
            </a:r>
            <a:endParaRPr lang="en-US" altLang="zh-CN" noProof="1"/>
          </a:p>
          <a:p>
            <a:r>
              <a:rPr lang="zh-CN" altLang="en-US" sz="1100" noProof="1"/>
              <a:t>参考资料：</a:t>
            </a:r>
            <a:r>
              <a:rPr lang="en-US" altLang="zh-CN" sz="1100" dirty="0"/>
              <a:t>Jake Vanderplas, Python Data Science Handbook, 2018</a:t>
            </a:r>
            <a:endParaRPr lang="en-US" sz="1100" dirty="0"/>
          </a:p>
          <a:p>
            <a:endParaRPr lang="en-US" dirty="0"/>
          </a:p>
        </p:txBody>
      </p:sp>
      <p:pic>
        <p:nvPicPr>
          <p:cNvPr id="6" name="Picture 4" descr="Image result for python notebook logo">
            <a:extLst>
              <a:ext uri="{FF2B5EF4-FFF2-40B4-BE49-F238E27FC236}">
                <a16:creationId xmlns:a16="http://schemas.microsoft.com/office/drawing/2014/main" id="{554F558B-82E1-4EE4-9F5F-3541FD9DD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990600"/>
            <a:ext cx="1847522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0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这是节历史课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你觉得代码跑完就完事了？</a:t>
            </a:r>
            <a:r>
              <a:rPr lang="en-US" altLang="zh-CN" dirty="0"/>
              <a:t>Naïve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zh-CN" altLang="en-US" dirty="0"/>
              <a:t>如果你忽然想调用上一个代码块的输出怎么办？</a:t>
            </a:r>
            <a:endParaRPr lang="en-US" altLang="zh-CN" dirty="0"/>
          </a:p>
          <a:p>
            <a:r>
              <a:rPr lang="zh-CN" altLang="en-US" dirty="0"/>
              <a:t>如果你忽然需要引用一下一百个代码块之前的代码怎么办？</a:t>
            </a:r>
            <a:endParaRPr lang="en-US" altLang="zh-CN" dirty="0"/>
          </a:p>
          <a:p>
            <a:r>
              <a:rPr lang="zh-CN" altLang="en-US" dirty="0"/>
              <a:t>手打？你可真是个小机灵鬼（才不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5115F-505F-42E9-BDD0-B8AA780FB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4094163"/>
            <a:ext cx="25146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3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In[x] </a:t>
            </a:r>
            <a:r>
              <a:rPr lang="zh-CN" altLang="en-US" dirty="0"/>
              <a:t>和 </a:t>
            </a:r>
            <a:r>
              <a:rPr lang="en-US" altLang="zh-CN" dirty="0"/>
              <a:t>Out[x] </a:t>
            </a:r>
            <a:r>
              <a:rPr lang="zh-CN" altLang="en-US" dirty="0"/>
              <a:t>命令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原来</a:t>
            </a:r>
            <a:r>
              <a:rPr lang="en-US" altLang="zh-CN" dirty="0"/>
              <a:t>Notebook</a:t>
            </a:r>
            <a:r>
              <a:rPr lang="zh-CN" altLang="en-US" dirty="0"/>
              <a:t>悄悄咪咪的存着你的流水账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每执行一块代码，</a:t>
            </a:r>
            <a:r>
              <a:rPr lang="en-US" altLang="zh-CN" dirty="0"/>
              <a:t>Python</a:t>
            </a:r>
            <a:r>
              <a:rPr lang="zh-CN" altLang="en-US" dirty="0"/>
              <a:t>会把你执行的代码存入一个</a:t>
            </a:r>
            <a:r>
              <a:rPr lang="en-US" altLang="zh-CN" dirty="0"/>
              <a:t>list</a:t>
            </a:r>
            <a:r>
              <a:rPr lang="zh-CN" altLang="en-US" dirty="0"/>
              <a:t>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每输出一些文本，</a:t>
            </a:r>
            <a:r>
              <a:rPr lang="en-US" altLang="zh-CN" dirty="0"/>
              <a:t>Python</a:t>
            </a:r>
            <a:r>
              <a:rPr lang="zh-CN" altLang="en-US" dirty="0"/>
              <a:t>会把输出的文字存入一个</a:t>
            </a:r>
            <a:r>
              <a:rPr lang="en-US" altLang="zh-CN" dirty="0" err="1"/>
              <a:t>dict</a:t>
            </a:r>
            <a:r>
              <a:rPr lang="zh-CN" altLang="en-US" dirty="0"/>
              <a:t>里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9218" name="Picture 2" descr="Image result for python list">
            <a:extLst>
              <a:ext uri="{FF2B5EF4-FFF2-40B4-BE49-F238E27FC236}">
                <a16:creationId xmlns:a16="http://schemas.microsoft.com/office/drawing/2014/main" id="{7995A748-79AC-4F1C-85F0-90454ABC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2" y="3171774"/>
            <a:ext cx="3982250" cy="75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result for python dict">
            <a:extLst>
              <a:ext uri="{FF2B5EF4-FFF2-40B4-BE49-F238E27FC236}">
                <a16:creationId xmlns:a16="http://schemas.microsoft.com/office/drawing/2014/main" id="{ECD4B921-429C-49C1-B87D-25B883733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41" y="4423298"/>
            <a:ext cx="4348162" cy="191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1C2A2-0852-4956-B54D-DC68B0B2B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8212" y="4746080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9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懒得打字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一个人能懒到什么境界？</a:t>
            </a:r>
            <a:endParaRPr lang="en-US" altLang="zh-CN" dirty="0"/>
          </a:p>
          <a:p>
            <a:r>
              <a:rPr lang="zh-CN" altLang="en-US" dirty="0"/>
              <a:t>那就是 连三个字的</a:t>
            </a:r>
            <a:r>
              <a:rPr lang="en-US" altLang="zh-CN" dirty="0"/>
              <a:t>Out</a:t>
            </a:r>
            <a:r>
              <a:rPr lang="zh-CN" altLang="en-US" dirty="0"/>
              <a:t>都懒得打 </a:t>
            </a:r>
            <a:endParaRPr lang="en-US" altLang="zh-CN" dirty="0"/>
          </a:p>
          <a:p>
            <a:r>
              <a:rPr lang="zh-CN" altLang="en-US" dirty="0"/>
              <a:t>于是我们就拿</a:t>
            </a:r>
            <a:r>
              <a:rPr lang="en-US" altLang="zh-CN" dirty="0"/>
              <a:t>_</a:t>
            </a:r>
            <a:r>
              <a:rPr lang="zh-CN" altLang="en-US" dirty="0"/>
              <a:t>取代了</a:t>
            </a:r>
            <a:r>
              <a:rPr lang="en-US" altLang="zh-CN" dirty="0"/>
              <a:t>Out[1]</a:t>
            </a:r>
          </a:p>
          <a:p>
            <a:r>
              <a:rPr lang="zh-CN" altLang="en-US" dirty="0"/>
              <a:t>然后拿</a:t>
            </a:r>
            <a:r>
              <a:rPr lang="en-US" altLang="zh-CN" dirty="0"/>
              <a:t>__</a:t>
            </a:r>
            <a:r>
              <a:rPr lang="zh-CN" altLang="en-US" dirty="0"/>
              <a:t>代表</a:t>
            </a:r>
            <a:r>
              <a:rPr lang="en-US" altLang="zh-CN" dirty="0"/>
              <a:t>Out[2]</a:t>
            </a:r>
          </a:p>
          <a:p>
            <a:r>
              <a:rPr lang="zh-CN" altLang="en-US" dirty="0"/>
              <a:t>更进一步拿</a:t>
            </a:r>
            <a:r>
              <a:rPr lang="en-US" altLang="zh-CN" dirty="0"/>
              <a:t>___</a:t>
            </a:r>
            <a:r>
              <a:rPr lang="zh-CN" altLang="en-US" dirty="0"/>
              <a:t>取代了</a:t>
            </a:r>
            <a:r>
              <a:rPr lang="en-US" altLang="zh-CN" dirty="0"/>
              <a:t>Out[3]</a:t>
            </a:r>
          </a:p>
          <a:p>
            <a:r>
              <a:rPr lang="zh-CN" altLang="en-US" dirty="0"/>
              <a:t>最后直接把</a:t>
            </a:r>
            <a:r>
              <a:rPr lang="en-US" altLang="zh-CN" dirty="0"/>
              <a:t>Out[x]</a:t>
            </a:r>
            <a:r>
              <a:rPr lang="zh-CN" altLang="en-US" dirty="0"/>
              <a:t>变成了</a:t>
            </a:r>
            <a:r>
              <a:rPr lang="en-US" altLang="zh-CN" dirty="0"/>
              <a:t>_X</a:t>
            </a:r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7C3ED-A29E-4C74-A1A7-077406AD8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412" y="4464785"/>
            <a:ext cx="2265777" cy="191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2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沉默是金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就是不给你看 </a:t>
            </a:r>
            <a:r>
              <a:rPr lang="en-US" altLang="zh-CN" strike="sngStrike" dirty="0"/>
              <a:t>Java</a:t>
            </a:r>
            <a:r>
              <a:rPr lang="zh-CN" altLang="en-US" strike="sngStrike" dirty="0"/>
              <a:t>程序员的句尾写</a:t>
            </a:r>
            <a:r>
              <a:rPr lang="en-US" altLang="zh-CN" strike="sngStrike" dirty="0"/>
              <a:t>; </a:t>
            </a:r>
            <a:r>
              <a:rPr lang="zh-CN" altLang="en-US" strike="sngStrike" dirty="0"/>
              <a:t>后遗症</a:t>
            </a:r>
            <a:endParaRPr lang="en-US" altLang="zh-CN" strike="sngStrike" dirty="0"/>
          </a:p>
          <a:p>
            <a:r>
              <a:rPr lang="zh-CN" altLang="en-US" dirty="0"/>
              <a:t>如果想去掉某一块代码的输出就给它加一个 </a:t>
            </a:r>
            <a:r>
              <a:rPr lang="en-US" altLang="zh-CN" dirty="0"/>
              <a:t>; </a:t>
            </a:r>
            <a:r>
              <a:rPr lang="zh-CN" altLang="en-US" dirty="0"/>
              <a:t>吧！</a:t>
            </a:r>
            <a:endParaRPr lang="en-US" altLang="zh-CN" dirty="0"/>
          </a:p>
          <a:p>
            <a:r>
              <a:rPr lang="zh-CN" altLang="en-US" dirty="0"/>
              <a:t>而且这个输出也不会被</a:t>
            </a:r>
            <a:r>
              <a:rPr lang="en-US" altLang="zh-CN" dirty="0"/>
              <a:t>Python</a:t>
            </a:r>
            <a:r>
              <a:rPr lang="zh-CN" altLang="en-US" dirty="0"/>
              <a:t>记下来 所谓不阅即焚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实用场景：</a:t>
            </a:r>
            <a:endParaRPr lang="en-US" altLang="zh-CN" dirty="0"/>
          </a:p>
          <a:p>
            <a:r>
              <a:rPr lang="zh-CN" altLang="en-US" dirty="0"/>
              <a:t>输出太长了懒得看</a:t>
            </a:r>
            <a:endParaRPr lang="en-US" altLang="zh-CN" dirty="0"/>
          </a:p>
          <a:p>
            <a:r>
              <a:rPr lang="zh-CN" altLang="en-US" dirty="0"/>
              <a:t>您写了某些不可见人的东西</a:t>
            </a:r>
            <a:endParaRPr lang="en-US" altLang="zh-CN" dirty="0"/>
          </a:p>
          <a:p>
            <a:r>
              <a:rPr lang="zh-CN" altLang="en-US" dirty="0"/>
              <a:t>有些输出的东西后期会被改掉避免造成误会（比如变量值）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0EEE47-1AF7-4DEF-8B15-AE94619E3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012" y="3581400"/>
            <a:ext cx="1739900" cy="153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9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2" y="2809081"/>
            <a:ext cx="9782801" cy="1239837"/>
          </a:xfrm>
        </p:spPr>
        <p:txBody>
          <a:bodyPr>
            <a:normAutofit/>
          </a:bodyPr>
          <a:lstStyle/>
          <a:p>
            <a:r>
              <a:rPr lang="zh-CN" altLang="en-US" sz="7200" dirty="0"/>
              <a:t>没了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4730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noProof="1"/>
              <a:t>我的全栈之路</a:t>
            </a:r>
            <a:r>
              <a:rPr lang="en-US" altLang="zh-CN" noProof="1"/>
              <a:t> – </a:t>
            </a:r>
            <a:r>
              <a:rPr lang="zh-CN" altLang="en-US" noProof="1"/>
              <a:t>数据科学</a:t>
            </a:r>
            <a:br>
              <a:rPr lang="en-US" altLang="zh-CN" noProof="1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noProof="1"/>
              <a:t>数据科学</a:t>
            </a:r>
            <a:r>
              <a:rPr lang="zh-CN" altLang="en-US" dirty="0"/>
              <a:t>：从入门到入土</a:t>
            </a:r>
            <a:endParaRPr lang="en-ZA" altLang="zh-CN" dirty="0"/>
          </a:p>
          <a:p>
            <a:endParaRPr lang="en-US" altLang="zh-CN" noProof="1"/>
          </a:p>
          <a:p>
            <a:r>
              <a:rPr lang="en-US" altLang="zh-CN" noProof="1"/>
              <a:t>@</a:t>
            </a:r>
            <a:r>
              <a:rPr lang="zh-CN" altLang="en-US" noProof="1"/>
              <a:t>厄尔尼斯特 </a:t>
            </a:r>
            <a:r>
              <a:rPr lang="en-US" altLang="zh-CN" noProof="1"/>
              <a:t>/ @errrneist</a:t>
            </a:r>
            <a:endParaRPr lang="en-ZA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869113-0B0A-4442-9190-BEFB2F29F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669" y="225425"/>
            <a:ext cx="23431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6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数据科学</a:t>
            </a:r>
            <a:r>
              <a:rPr lang="zh-CN" altLang="en-US" dirty="0"/>
              <a:t>：从入门到入土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noProof="1"/>
              <a:t>1.5 – </a:t>
            </a:r>
            <a:r>
              <a:rPr lang="zh-CN" altLang="en-US" noProof="1"/>
              <a:t>代码爆了 这可咋整</a:t>
            </a:r>
            <a:endParaRPr lang="en-US" altLang="zh-CN" noProof="1"/>
          </a:p>
          <a:p>
            <a:r>
              <a:rPr lang="zh-CN" altLang="en-US" sz="1100" noProof="1"/>
              <a:t>参考资料：</a:t>
            </a:r>
            <a:r>
              <a:rPr lang="en-US" altLang="zh-CN" sz="1100" dirty="0"/>
              <a:t>Jake Vanderplas, Python Data Science Handbook, 2018</a:t>
            </a:r>
            <a:endParaRPr lang="en-US" sz="1100" dirty="0"/>
          </a:p>
          <a:p>
            <a:endParaRPr lang="en-US" dirty="0"/>
          </a:p>
        </p:txBody>
      </p:sp>
      <p:pic>
        <p:nvPicPr>
          <p:cNvPr id="6" name="Picture 4" descr="Image result for python notebook logo">
            <a:extLst>
              <a:ext uri="{FF2B5EF4-FFF2-40B4-BE49-F238E27FC236}">
                <a16:creationId xmlns:a16="http://schemas.microsoft.com/office/drawing/2014/main" id="{B3832FA4-2AA5-4FE6-BE27-C6BD0B9F3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990600"/>
            <a:ext cx="1847522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1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现实是残酷的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现实工作中 您写的</a:t>
            </a:r>
            <a:r>
              <a:rPr lang="en-US" altLang="zh-CN" dirty="0">
                <a:solidFill>
                  <a:schemeClr val="accent4"/>
                </a:solidFill>
              </a:rPr>
              <a:t>99%</a:t>
            </a:r>
            <a:r>
              <a:rPr lang="zh-CN" altLang="en-US" dirty="0">
                <a:solidFill>
                  <a:schemeClr val="accent4"/>
                </a:solidFill>
              </a:rPr>
              <a:t>代码都跑不起来呢！</a:t>
            </a:r>
            <a:endParaRPr lang="en-US" altLang="zh-CN" dirty="0">
              <a:solidFill>
                <a:schemeClr val="accent4"/>
              </a:solidFill>
            </a:endParaRPr>
          </a:p>
          <a:p>
            <a:r>
              <a:rPr lang="zh-CN" altLang="en-US" dirty="0"/>
              <a:t>啊 那可咋整啊？</a:t>
            </a:r>
            <a:endParaRPr lang="en-US" altLang="zh-CN" dirty="0"/>
          </a:p>
          <a:p>
            <a:r>
              <a:rPr lang="zh-CN" altLang="en-US" dirty="0">
                <a:solidFill>
                  <a:schemeClr val="accent4"/>
                </a:solidFill>
              </a:rPr>
              <a:t>而且很多时候代码爆了打印出来的东西信息量不够呢！</a:t>
            </a:r>
            <a:endParaRPr lang="en-US" altLang="zh-CN" dirty="0">
              <a:solidFill>
                <a:schemeClr val="accent4"/>
              </a:solidFill>
            </a:endParaRPr>
          </a:p>
          <a:p>
            <a:r>
              <a:rPr lang="zh-CN" altLang="en-US" dirty="0"/>
              <a:t>这谁顶得住啊？</a:t>
            </a:r>
            <a:endParaRPr lang="en-US" altLang="zh-CN" dirty="0"/>
          </a:p>
          <a:p>
            <a:r>
              <a:rPr lang="zh-CN" altLang="en-US" dirty="0">
                <a:solidFill>
                  <a:schemeClr val="accent4"/>
                </a:solidFill>
              </a:rPr>
              <a:t>有个</a:t>
            </a:r>
            <a:r>
              <a:rPr lang="en-US" altLang="zh-CN" dirty="0">
                <a:solidFill>
                  <a:schemeClr val="accent4"/>
                </a:solidFill>
              </a:rPr>
              <a:t>magic</a:t>
            </a:r>
            <a:r>
              <a:rPr lang="zh-CN" altLang="en-US" dirty="0">
                <a:solidFill>
                  <a:schemeClr val="accent4"/>
                </a:solidFill>
              </a:rPr>
              <a:t>命令可以控制显示报错信息的详细程度</a:t>
            </a:r>
            <a:r>
              <a:rPr lang="en-US" altLang="zh-CN" dirty="0">
                <a:solidFill>
                  <a:schemeClr val="accent4"/>
                </a:solidFill>
              </a:rPr>
              <a:t>……</a:t>
            </a:r>
          </a:p>
          <a:p>
            <a:r>
              <a:rPr lang="zh-CN" altLang="en-US" dirty="0"/>
              <a:t>快给我整一个！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%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xmode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– 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控制显示报错信息的详细程度</a:t>
            </a:r>
            <a:endParaRPr lang="en-US" altLang="zh-CN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16386" name="Picture 2" descr="Image result for ç»ææ´ä¸ä¸ª">
            <a:extLst>
              <a:ext uri="{FF2B5EF4-FFF2-40B4-BE49-F238E27FC236}">
                <a16:creationId xmlns:a16="http://schemas.microsoft.com/office/drawing/2014/main" id="{61E76A37-4249-48E9-B0C2-C9B3B8CF4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2" y="4495800"/>
            <a:ext cx="2187209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75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2" y="2809081"/>
            <a:ext cx="9782801" cy="1239837"/>
          </a:xfrm>
        </p:spPr>
        <p:txBody>
          <a:bodyPr>
            <a:normAutofit/>
          </a:bodyPr>
          <a:lstStyle/>
          <a:p>
            <a:r>
              <a:rPr lang="zh-CN" altLang="en-US" sz="7200" dirty="0"/>
              <a:t>没了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443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连报错信息都拯救不了我了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那您大概要</a:t>
            </a:r>
            <a:r>
              <a:rPr lang="en-US" altLang="zh-CN" dirty="0"/>
              <a:t>debug</a:t>
            </a:r>
            <a:r>
              <a:rPr lang="zh-CN" altLang="en-US" dirty="0"/>
              <a:t>了</a:t>
            </a:r>
            <a:r>
              <a:rPr lang="en-US" altLang="zh-CN" dirty="0"/>
              <a:t>…</a:t>
            </a:r>
            <a:r>
              <a:rPr lang="zh-CN" altLang="en-US" dirty="0"/>
              <a:t>程序员看到男默女泪</a:t>
            </a:r>
            <a:r>
              <a:rPr lang="zh-CN" altLang="en-US" strike="sngStrike" dirty="0"/>
              <a:t>通宵警告</a:t>
            </a:r>
            <a:endParaRPr lang="en-US" altLang="zh-CN" strike="sngStrike" dirty="0"/>
          </a:p>
          <a:p>
            <a:r>
              <a:rPr lang="zh-CN" altLang="en-US" dirty="0"/>
              <a:t>大概意思就是一行一行的跑代码看看到底啥地方爆了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中简易</a:t>
            </a:r>
            <a:r>
              <a:rPr lang="en-US" altLang="zh-CN" dirty="0"/>
              <a:t>debug</a:t>
            </a:r>
            <a:r>
              <a:rPr lang="zh-CN" altLang="en-US" dirty="0"/>
              <a:t>命令首选神奇</a:t>
            </a:r>
            <a:r>
              <a:rPr lang="en-US" altLang="zh-CN" dirty="0"/>
              <a:t>magic</a:t>
            </a:r>
            <a:r>
              <a:rPr lang="zh-CN" altLang="en-US" dirty="0"/>
              <a:t>命令</a:t>
            </a:r>
            <a:r>
              <a:rPr lang="en-US" altLang="zh-CN" dirty="0"/>
              <a:t>%debug</a:t>
            </a:r>
          </a:p>
          <a:p>
            <a:r>
              <a:rPr lang="en-US" altLang="zh-CN" dirty="0"/>
              <a:t>%debug – </a:t>
            </a:r>
            <a:r>
              <a:rPr lang="zh-CN" altLang="en-US" dirty="0"/>
              <a:t>进入</a:t>
            </a:r>
            <a:r>
              <a:rPr lang="en-US" altLang="zh-CN" dirty="0"/>
              <a:t>debug</a:t>
            </a:r>
            <a:r>
              <a:rPr lang="zh-CN" altLang="en-US" strike="sngStrike" dirty="0"/>
              <a:t>贤者</a:t>
            </a:r>
            <a:r>
              <a:rPr lang="zh-CN" altLang="en-US" dirty="0"/>
              <a:t>模式一行行检查代码</a:t>
            </a:r>
            <a:endParaRPr lang="en-US" altLang="zh-CN" dirty="0"/>
          </a:p>
          <a:p>
            <a:r>
              <a:rPr lang="zh-CN" altLang="en-US" dirty="0"/>
              <a:t>下面是一些别的</a:t>
            </a:r>
            <a:r>
              <a:rPr lang="en-US" altLang="zh-CN" dirty="0"/>
              <a:t>debug</a:t>
            </a:r>
            <a:r>
              <a:rPr lang="zh-CN" altLang="en-US" dirty="0"/>
              <a:t>用命令 供参考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54833-077B-4FF2-8850-27C3FA36E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412" y="4715144"/>
            <a:ext cx="1956936" cy="1610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3BA99-B38A-4C94-A521-15C64C8C8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4343399"/>
            <a:ext cx="3787895" cy="235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7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2" y="2809081"/>
            <a:ext cx="9782801" cy="1239837"/>
          </a:xfrm>
        </p:spPr>
        <p:txBody>
          <a:bodyPr>
            <a:normAutofit/>
          </a:bodyPr>
          <a:lstStyle/>
          <a:p>
            <a:r>
              <a:rPr lang="zh-CN" altLang="en-US" sz="7200" dirty="0"/>
              <a:t>没了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6720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noProof="1"/>
              <a:t>我的全栈之路</a:t>
            </a:r>
            <a:r>
              <a:rPr lang="en-US" altLang="zh-CN" noProof="1"/>
              <a:t> – </a:t>
            </a:r>
            <a:r>
              <a:rPr lang="zh-CN" altLang="en-US" noProof="1"/>
              <a:t>数据科学</a:t>
            </a:r>
            <a:br>
              <a:rPr lang="en-US" altLang="zh-CN" noProof="1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noProof="1"/>
              <a:t>数据科学</a:t>
            </a:r>
            <a:r>
              <a:rPr lang="zh-CN" altLang="en-US" dirty="0"/>
              <a:t>：从入门到入土</a:t>
            </a:r>
            <a:endParaRPr lang="en-ZA" altLang="zh-CN" dirty="0"/>
          </a:p>
          <a:p>
            <a:endParaRPr lang="en-US" altLang="zh-CN" noProof="1"/>
          </a:p>
          <a:p>
            <a:r>
              <a:rPr lang="en-US" altLang="zh-CN" noProof="1"/>
              <a:t>@</a:t>
            </a:r>
            <a:r>
              <a:rPr lang="zh-CN" altLang="en-US" noProof="1"/>
              <a:t>厄尔尼斯特 </a:t>
            </a:r>
            <a:r>
              <a:rPr lang="en-US" altLang="zh-CN" noProof="1"/>
              <a:t>/ @errrneist</a:t>
            </a:r>
            <a:endParaRPr lang="en-ZA" noProof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1583C-8DF1-42F1-9949-2EBAF8E5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669" y="225425"/>
            <a:ext cx="23431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7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数据科学</a:t>
            </a:r>
            <a:r>
              <a:rPr lang="zh-CN" altLang="en-US" dirty="0"/>
              <a:t>：从入门到入土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noProof="1"/>
              <a:t>1.6 – </a:t>
            </a:r>
            <a:r>
              <a:rPr lang="zh-CN" altLang="en-US" noProof="1"/>
              <a:t>时间有限 唯快不破</a:t>
            </a:r>
            <a:endParaRPr lang="en-US" altLang="zh-CN" noProof="1"/>
          </a:p>
          <a:p>
            <a:r>
              <a:rPr lang="zh-CN" altLang="en-US" sz="1100" noProof="1"/>
              <a:t>参考资料：</a:t>
            </a:r>
            <a:r>
              <a:rPr lang="en-US" altLang="zh-CN" sz="1100" dirty="0"/>
              <a:t>Jake Vanderplas, Python Data Science Handbook, 2018</a:t>
            </a:r>
            <a:endParaRPr lang="en-US" sz="1100" dirty="0"/>
          </a:p>
          <a:p>
            <a:endParaRPr lang="en-US" dirty="0"/>
          </a:p>
        </p:txBody>
      </p:sp>
      <p:pic>
        <p:nvPicPr>
          <p:cNvPr id="6" name="Picture 4" descr="Image result for python notebook logo">
            <a:extLst>
              <a:ext uri="{FF2B5EF4-FFF2-40B4-BE49-F238E27FC236}">
                <a16:creationId xmlns:a16="http://schemas.microsoft.com/office/drawing/2014/main" id="{E5E0D2C6-D836-4B4C-BF37-845E70C49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990600"/>
            <a:ext cx="1847522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84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我写的代码很暴力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我写了个贼牛逼的爆破算法！</a:t>
            </a:r>
            <a:endParaRPr lang="en-US" altLang="zh-CN" dirty="0"/>
          </a:p>
          <a:p>
            <a:r>
              <a:rPr lang="zh-CN" altLang="en-US" dirty="0">
                <a:solidFill>
                  <a:schemeClr val="accent4"/>
                </a:solidFill>
              </a:rPr>
              <a:t>敢问</a:t>
            </a:r>
            <a:r>
              <a:rPr lang="en-US" altLang="zh-CN" dirty="0">
                <a:solidFill>
                  <a:schemeClr val="accent4"/>
                </a:solidFill>
              </a:rPr>
              <a:t>runtime</a:t>
            </a:r>
            <a:r>
              <a:rPr lang="zh-CN" altLang="en-US" dirty="0">
                <a:solidFill>
                  <a:schemeClr val="accent4"/>
                </a:solidFill>
              </a:rPr>
              <a:t>几何？</a:t>
            </a:r>
            <a:endParaRPr lang="en-US" altLang="zh-CN" dirty="0">
              <a:solidFill>
                <a:schemeClr val="accent4"/>
              </a:solidFill>
            </a:endParaRPr>
          </a:p>
          <a:p>
            <a:r>
              <a:rPr lang="zh-CN" altLang="en-US" dirty="0"/>
              <a:t>不知道啊 很久就是了</a:t>
            </a:r>
            <a:endParaRPr lang="en-US" altLang="zh-CN" dirty="0"/>
          </a:p>
          <a:p>
            <a:r>
              <a:rPr lang="zh-CN" altLang="en-US" dirty="0">
                <a:solidFill>
                  <a:schemeClr val="accent4"/>
                </a:solidFill>
              </a:rPr>
              <a:t>有多久呢 有九十三年那么久吗？</a:t>
            </a:r>
            <a:endParaRPr lang="en-US" altLang="zh-CN" dirty="0">
              <a:solidFill>
                <a:schemeClr val="accent4"/>
              </a:solidFill>
            </a:endParaRPr>
          </a:p>
          <a:p>
            <a:r>
              <a:rPr lang="zh-CN" altLang="en-US" dirty="0"/>
              <a:t>我咋知道</a:t>
            </a:r>
            <a:r>
              <a:rPr lang="en-US" altLang="zh-CN" dirty="0"/>
              <a:t>…</a:t>
            </a:r>
          </a:p>
          <a:p>
            <a:r>
              <a:rPr lang="zh-CN" altLang="en-US" dirty="0">
                <a:solidFill>
                  <a:schemeClr val="accent4"/>
                </a:solidFill>
              </a:rPr>
              <a:t>为啥不使用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%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timeit</a:t>
            </a:r>
            <a:r>
              <a:rPr lang="zh-CN" altLang="en-US" dirty="0">
                <a:solidFill>
                  <a:schemeClr val="accent4"/>
                </a:solidFill>
              </a:rPr>
              <a:t>和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%time</a:t>
            </a:r>
            <a:r>
              <a:rPr lang="zh-CN" altLang="en-US" dirty="0">
                <a:solidFill>
                  <a:schemeClr val="accent4"/>
                </a:solidFill>
              </a:rPr>
              <a:t>来看看呢？</a:t>
            </a:r>
            <a:endParaRPr lang="en-US" altLang="zh-CN" dirty="0">
              <a:solidFill>
                <a:schemeClr val="accent4"/>
              </a:solidFill>
            </a:endParaRPr>
          </a:p>
          <a:p>
            <a:r>
              <a:rPr lang="zh-CN" altLang="en-US" dirty="0"/>
              <a:t>唔 于是时间一秒一秒地流逝掉了</a:t>
            </a:r>
            <a:r>
              <a:rPr lang="en-US" altLang="zh-CN" dirty="0"/>
              <a:t>…</a:t>
            </a:r>
          </a:p>
          <a:p>
            <a:endParaRPr lang="en-US" dirty="0"/>
          </a:p>
          <a:p>
            <a:r>
              <a:rPr lang="zh-CN" altLang="en-US" sz="1100" dirty="0"/>
              <a:t>*</a:t>
            </a:r>
            <a:r>
              <a:rPr lang="en-US" altLang="zh-CN" sz="1100" dirty="0"/>
              <a:t>Runtime</a:t>
            </a:r>
            <a:r>
              <a:rPr lang="zh-CN" altLang="en-US" sz="1100" dirty="0"/>
              <a:t>：执行一段代码所需要的时间</a:t>
            </a:r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262ED-427B-4B87-A543-A7D40E57E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012" y="3657600"/>
            <a:ext cx="240223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3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观大局者胜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我如果有一百行代码 我要每行都</a:t>
            </a:r>
            <a:r>
              <a:rPr lang="en-US" altLang="zh-CN" dirty="0"/>
              <a:t>%</a:t>
            </a:r>
            <a:r>
              <a:rPr lang="en-US" altLang="zh-CN" dirty="0" err="1"/>
              <a:t>timeit</a:t>
            </a:r>
            <a:r>
              <a:rPr lang="zh-CN" altLang="en-US" dirty="0"/>
              <a:t>吗？</a:t>
            </a:r>
            <a:endParaRPr lang="en-US" altLang="zh-CN" dirty="0"/>
          </a:p>
          <a:p>
            <a:r>
              <a:rPr lang="zh-CN" altLang="en-US" dirty="0"/>
              <a:t>累不累啊？</a:t>
            </a:r>
            <a:endParaRPr lang="en-US" altLang="zh-CN" dirty="0"/>
          </a:p>
          <a:p>
            <a:r>
              <a:rPr lang="zh-CN" altLang="en-US" dirty="0"/>
              <a:t>纵观大局 有时候还是需要用宏观的角度看代码</a:t>
            </a:r>
            <a:endParaRPr lang="en-US" altLang="zh-CN" dirty="0"/>
          </a:p>
          <a:p>
            <a:r>
              <a:rPr lang="zh-CN" altLang="en-US" dirty="0"/>
              <a:t>那就来做性能分析（</a:t>
            </a:r>
            <a:r>
              <a:rPr lang="en-US" altLang="zh-CN" dirty="0"/>
              <a:t>Profiling</a:t>
            </a:r>
            <a:r>
              <a:rPr lang="zh-CN" altLang="en-US" dirty="0"/>
              <a:t>）吧！</a:t>
            </a:r>
            <a:endParaRPr lang="en-US" altLang="zh-CN" dirty="0"/>
          </a:p>
          <a:p>
            <a:r>
              <a:rPr lang="zh-CN" altLang="en-US" dirty="0"/>
              <a:t>祭出神器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%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prun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%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lprun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/>
              <a:t>– </a:t>
            </a:r>
            <a:r>
              <a:rPr lang="zh-CN" altLang="en-US" dirty="0"/>
              <a:t>分析代码整体性能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DEF57-0DBF-44D1-9DAD-37FAE90C9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412" y="4191000"/>
            <a:ext cx="1905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2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满了 快被塞满了</a:t>
            </a:r>
            <a:r>
              <a:rPr lang="en-US" altLang="zh-CN" dirty="0"/>
              <a:t>……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内存被撑爆 什么在作怪？</a:t>
            </a:r>
            <a:endParaRPr lang="en-US" altLang="zh-CN" sz="1100" dirty="0"/>
          </a:p>
          <a:p>
            <a:r>
              <a:rPr lang="zh-CN" altLang="en-US" dirty="0"/>
              <a:t>是我写的代码太暴力？还是</a:t>
            </a:r>
            <a:r>
              <a:rPr lang="en-US" altLang="zh-CN" dirty="0"/>
              <a:t>Chrome</a:t>
            </a:r>
            <a:r>
              <a:rPr lang="zh-CN" altLang="en-US" dirty="0"/>
              <a:t>吃内存吃得太厉害了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装个</a:t>
            </a:r>
            <a:r>
              <a:rPr lang="en-US" dirty="0" err="1"/>
              <a:t>memory_profiler</a:t>
            </a:r>
            <a:r>
              <a:rPr lang="en-US" dirty="0"/>
              <a:t> </a:t>
            </a:r>
            <a:r>
              <a:rPr lang="zh-CN" altLang="en-US" dirty="0"/>
              <a:t>火眼金睛看真凶！</a:t>
            </a:r>
            <a:endParaRPr lang="en-US" altLang="zh-CN" dirty="0"/>
          </a:p>
          <a:p>
            <a:r>
              <a:rPr lang="en-US" altLang="zh-CN" dirty="0">
                <a:solidFill>
                  <a:schemeClr val="accent2"/>
                </a:solidFill>
              </a:rPr>
              <a:t>%</a:t>
            </a:r>
            <a:r>
              <a:rPr lang="en-US" altLang="zh-CN" dirty="0" err="1">
                <a:solidFill>
                  <a:schemeClr val="accent2"/>
                </a:solidFill>
              </a:rPr>
              <a:t>memit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/>
              <a:t>- </a:t>
            </a:r>
            <a:r>
              <a:rPr lang="en-US" altLang="zh-CN" dirty="0">
                <a:solidFill>
                  <a:schemeClr val="accent2"/>
                </a:solidFill>
              </a:rPr>
              <a:t>%</a:t>
            </a:r>
            <a:r>
              <a:rPr lang="en-US" altLang="zh-CN" dirty="0" err="1">
                <a:solidFill>
                  <a:schemeClr val="accent2"/>
                </a:solidFill>
              </a:rPr>
              <a:t>timeit</a:t>
            </a:r>
            <a:r>
              <a:rPr lang="zh-CN" altLang="en-US" dirty="0"/>
              <a:t>的弟弟 从计时变成了记内存</a:t>
            </a:r>
            <a:endParaRPr lang="en-US" altLang="zh-CN" dirty="0"/>
          </a:p>
          <a:p>
            <a:r>
              <a:rPr lang="en-US" altLang="zh-CN" dirty="0">
                <a:solidFill>
                  <a:schemeClr val="accent2"/>
                </a:solidFill>
              </a:rPr>
              <a:t>%</a:t>
            </a:r>
            <a:r>
              <a:rPr lang="en-US" altLang="zh-CN" dirty="0" err="1">
                <a:solidFill>
                  <a:schemeClr val="accent2"/>
                </a:solidFill>
              </a:rPr>
              <a:t>mprun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/>
              <a:t>- </a:t>
            </a:r>
            <a:r>
              <a:rPr lang="en-US" altLang="zh-CN" dirty="0">
                <a:solidFill>
                  <a:schemeClr val="accent2"/>
                </a:solidFill>
              </a:rPr>
              <a:t>%</a:t>
            </a:r>
            <a:r>
              <a:rPr lang="en-US" altLang="zh-CN" dirty="0" err="1">
                <a:solidFill>
                  <a:schemeClr val="accent2"/>
                </a:solidFill>
              </a:rPr>
              <a:t>prun</a:t>
            </a:r>
            <a:r>
              <a:rPr lang="zh-CN" altLang="en-US" dirty="0"/>
              <a:t>的弟弟 从宏观计时变成了宏观记内存</a:t>
            </a:r>
            <a:endParaRPr lang="en-US" altLang="zh-CN" dirty="0"/>
          </a:p>
          <a:p>
            <a:r>
              <a:rPr lang="zh-CN" altLang="en-US" dirty="0"/>
              <a:t>说到火眼金睛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63779E-980D-4FB5-83FA-A9615DEAA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412" y="4572000"/>
            <a:ext cx="2336800" cy="199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2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2" y="2809081"/>
            <a:ext cx="9782801" cy="1239837"/>
          </a:xfrm>
        </p:spPr>
        <p:txBody>
          <a:bodyPr>
            <a:normAutofit/>
          </a:bodyPr>
          <a:lstStyle/>
          <a:p>
            <a:r>
              <a:rPr lang="zh-CN" altLang="en-US" sz="7200" dirty="0"/>
              <a:t>没了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3446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2" y="2809081"/>
            <a:ext cx="9782801" cy="1239837"/>
          </a:xfrm>
        </p:spPr>
        <p:txBody>
          <a:bodyPr>
            <a:normAutofit/>
          </a:bodyPr>
          <a:lstStyle/>
          <a:p>
            <a:r>
              <a:rPr lang="zh-CN" altLang="en-US" sz="7200" dirty="0"/>
              <a:t>真没了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5889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Credits / </a:t>
            </a:r>
            <a:r>
              <a:rPr lang="zh-CN" altLang="en-US" dirty="0"/>
              <a:t>参考资料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Jake Vanderplas, Python Data Science Handbook,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6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noProof="1"/>
              <a:t>我的全栈之路</a:t>
            </a:r>
            <a:r>
              <a:rPr lang="en-US" altLang="zh-CN" noProof="1"/>
              <a:t> – </a:t>
            </a:r>
            <a:r>
              <a:rPr lang="zh-CN" altLang="en-US" noProof="1"/>
              <a:t>数据科学</a:t>
            </a:r>
            <a:br>
              <a:rPr lang="en-US" altLang="zh-CN" noProof="1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noProof="1"/>
              <a:t>数据科学</a:t>
            </a:r>
            <a:r>
              <a:rPr lang="zh-CN" altLang="en-US" dirty="0"/>
              <a:t>：从入门到入土</a:t>
            </a:r>
            <a:endParaRPr lang="en-ZA" altLang="zh-CN" dirty="0"/>
          </a:p>
          <a:p>
            <a:endParaRPr lang="en-US" altLang="zh-CN" noProof="1"/>
          </a:p>
          <a:p>
            <a:r>
              <a:rPr lang="en-US" altLang="zh-CN" noProof="1"/>
              <a:t>@</a:t>
            </a:r>
            <a:r>
              <a:rPr lang="zh-CN" altLang="en-US" noProof="1"/>
              <a:t>厄尔尼斯特 </a:t>
            </a:r>
            <a:r>
              <a:rPr lang="en-US" altLang="zh-CN" noProof="1"/>
              <a:t>/ @errrneist</a:t>
            </a:r>
            <a:endParaRPr lang="en-ZA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3DA724-9755-4922-A728-F8F7F1367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669" y="152400"/>
            <a:ext cx="23431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1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Credits / </a:t>
            </a:r>
            <a:r>
              <a:rPr lang="zh-CN" altLang="en-US" dirty="0"/>
              <a:t>参考资料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Jake Vanderplas, Python Data Science Handbook,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4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Chart</a:t>
            </a:r>
            <a:endParaRPr lang="en-US" dirty="0"/>
          </a:p>
        </p:txBody>
      </p:sp>
      <p:graphicFrame>
        <p:nvGraphicFramePr>
          <p:cNvPr id="7" name="Content Placeholder 6" descr="Stacked bar chart representing&#10;3 series and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074388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9548788"/>
              </p:ext>
            </p:extLst>
          </p:nvPr>
        </p:nvGraphicFramePr>
        <p:xfrm>
          <a:off x="1593850" y="1600200"/>
          <a:ext cx="4814889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graphicFrame>
        <p:nvGraphicFramePr>
          <p:cNvPr id="6" name="Content Placeholder 5" descr="Vertical Chevron List diagram showing 3 groups arranged one below the other with bullet pointed tasks in each group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3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- 5</a:t>
            </a:r>
            <a:endParaRPr lang="en-US" dirty="0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数据科学</a:t>
            </a:r>
            <a:r>
              <a:rPr lang="zh-CN" altLang="en-US" dirty="0"/>
              <a:t>：从入门到入土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noProof="1"/>
              <a:t>1.1 – </a:t>
            </a:r>
            <a:r>
              <a:rPr lang="zh-CN" altLang="en-US" noProof="1"/>
              <a:t>关于</a:t>
            </a:r>
            <a:r>
              <a:rPr lang="en-US" altLang="zh-CN" noProof="1"/>
              <a:t>NumPy</a:t>
            </a:r>
            <a:r>
              <a:rPr lang="zh-CN" altLang="en-US" noProof="1"/>
              <a:t>和</a:t>
            </a:r>
            <a:r>
              <a:rPr lang="en-US" altLang="zh-CN" noProof="1"/>
              <a:t>Notebook</a:t>
            </a:r>
            <a:endParaRPr lang="en-US" dirty="0"/>
          </a:p>
        </p:txBody>
      </p:sp>
      <p:pic>
        <p:nvPicPr>
          <p:cNvPr id="6" name="Picture 4" descr="Image result for python notebook logo">
            <a:extLst>
              <a:ext uri="{FF2B5EF4-FFF2-40B4-BE49-F238E27FC236}">
                <a16:creationId xmlns:a16="http://schemas.microsoft.com/office/drawing/2014/main" id="{AD1FE0B7-F613-496C-8A7C-8D17C8E62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990600"/>
            <a:ext cx="1847522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05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生态里的地位？</a:t>
            </a:r>
            <a:endParaRPr lang="en-US" dirty="0"/>
          </a:p>
        </p:txBody>
      </p:sp>
      <p:graphicFrame>
        <p:nvGraphicFramePr>
          <p:cNvPr id="6" name="Content Placeholder 5" descr="Vertical Chevron List diagram showing 3 groups arranged one below the other with bullet pointed tasks in each group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19673702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：编程语言</a:t>
            </a:r>
            <a:endParaRPr lang="en-US" altLang="zh-CN" dirty="0"/>
          </a:p>
          <a:p>
            <a:r>
              <a:rPr lang="en-US" altLang="zh-CN" dirty="0"/>
              <a:t>NumPy</a:t>
            </a:r>
            <a:r>
              <a:rPr lang="zh-CN" altLang="en-US" dirty="0"/>
              <a:t>：处理大型数据用的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录这个系列我假设大家都有一定的</a:t>
            </a:r>
            <a:r>
              <a:rPr lang="en-US" altLang="zh-CN" dirty="0"/>
              <a:t>Python</a:t>
            </a:r>
            <a:r>
              <a:rPr lang="zh-CN" altLang="en-US" dirty="0"/>
              <a:t>编程基础 </a:t>
            </a:r>
            <a:endParaRPr lang="en-US" altLang="zh-CN" dirty="0"/>
          </a:p>
          <a:p>
            <a:r>
              <a:rPr lang="zh-CN" altLang="en-US" dirty="0"/>
              <a:t>不会写</a:t>
            </a:r>
            <a:r>
              <a:rPr lang="en-US" altLang="zh-CN" dirty="0"/>
              <a:t>Python</a:t>
            </a:r>
            <a:r>
              <a:rPr lang="zh-CN" altLang="en-US" dirty="0"/>
              <a:t>的可以先去学一下因为真的很简单</a:t>
            </a:r>
            <a:r>
              <a:rPr lang="en-US" altLang="zh-CN" dirty="0"/>
              <a:t>……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3DA3F-DB7A-4914-AB8E-9D8E21DD00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4412" y="5255306"/>
            <a:ext cx="1556922" cy="115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是干嘛的？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是一个</a:t>
            </a:r>
            <a:r>
              <a:rPr lang="en-US" altLang="zh-CN" dirty="0"/>
              <a:t>Python</a:t>
            </a:r>
            <a:r>
              <a:rPr lang="zh-CN" altLang="en-US" dirty="0"/>
              <a:t>的包 可以理解成是许多工具之一</a:t>
            </a:r>
            <a:endParaRPr lang="en-US" altLang="zh-CN" dirty="0"/>
          </a:p>
          <a:p>
            <a:r>
              <a:rPr lang="zh-CN" altLang="en-US" dirty="0"/>
              <a:t>一般配合</a:t>
            </a:r>
            <a:r>
              <a:rPr lang="en-US" altLang="zh-CN" dirty="0"/>
              <a:t>TensorFlow</a:t>
            </a:r>
            <a:r>
              <a:rPr lang="zh-CN" altLang="en-US" dirty="0"/>
              <a:t>啊</a:t>
            </a:r>
            <a:r>
              <a:rPr lang="en-US" altLang="zh-CN" dirty="0"/>
              <a:t>Pandas</a:t>
            </a:r>
            <a:r>
              <a:rPr lang="zh-CN" altLang="en-US" dirty="0"/>
              <a:t>啊这些一起用</a:t>
            </a:r>
            <a:endParaRPr lang="en-US" altLang="zh-CN" dirty="0"/>
          </a:p>
          <a:p>
            <a:r>
              <a:rPr lang="zh-CN" altLang="en-US" dirty="0"/>
              <a:t>但是我在这个系列主要还是单纯的讲</a:t>
            </a:r>
            <a:r>
              <a:rPr lang="en-US" altLang="zh-CN" dirty="0"/>
              <a:t>NumPy</a:t>
            </a:r>
            <a:r>
              <a:rPr lang="zh-CN" altLang="en-US" dirty="0"/>
              <a:t>吧 不贪心</a:t>
            </a:r>
            <a:endParaRPr lang="en-US" altLang="zh-CN" dirty="0"/>
          </a:p>
          <a:p>
            <a:r>
              <a:rPr lang="zh-CN" altLang="en-US" b="1" dirty="0"/>
              <a:t>主要用于处理巨型矩阵和多维计算</a:t>
            </a:r>
            <a:endParaRPr lang="en-US" altLang="zh-CN" b="1" dirty="0"/>
          </a:p>
          <a:p>
            <a:r>
              <a:rPr lang="zh-CN" altLang="en-US" dirty="0"/>
              <a:t>广泛应用于机器学习啊深度学习啊自然语言识别啥的</a:t>
            </a:r>
            <a:endParaRPr lang="en-US" altLang="zh-CN" dirty="0"/>
          </a:p>
          <a:p>
            <a:r>
              <a:rPr lang="zh-CN" altLang="en-US" strike="sngStrike" dirty="0"/>
              <a:t>现在卖菜大妈的手机都用</a:t>
            </a:r>
            <a:r>
              <a:rPr lang="en-US" altLang="zh-CN" strike="sngStrike" dirty="0"/>
              <a:t>AI</a:t>
            </a:r>
            <a:r>
              <a:rPr lang="zh-CN" altLang="en-US" strike="sngStrike" dirty="0"/>
              <a:t>了 可见这个真的很有用</a:t>
            </a:r>
            <a:endParaRPr lang="en-US" altLang="zh-CN" strike="sngStrike" dirty="0"/>
          </a:p>
          <a:p>
            <a:r>
              <a:rPr lang="zh-CN" altLang="en-US" dirty="0"/>
              <a:t>中文文档：</a:t>
            </a:r>
            <a:r>
              <a:rPr lang="en-US" altLang="zh-CN" dirty="0"/>
              <a:t>https://www.numpy.org.cn/</a:t>
            </a:r>
          </a:p>
          <a:p>
            <a:r>
              <a:rPr lang="zh-CN" altLang="en-US" dirty="0"/>
              <a:t>英文文档：</a:t>
            </a:r>
            <a:r>
              <a:rPr lang="en-US" altLang="zh-CN" dirty="0"/>
              <a:t>http://www.numpy.org/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53D086-7A1C-456F-91B8-E0925C954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012" y="5050976"/>
            <a:ext cx="1165260" cy="130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Notebook</a:t>
            </a:r>
            <a:r>
              <a:rPr lang="zh-CN" altLang="en-US" dirty="0"/>
              <a:t>是啥？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基于浏览器 用</a:t>
            </a:r>
            <a:r>
              <a:rPr lang="en-US" altLang="zh-CN" dirty="0"/>
              <a:t>Web</a:t>
            </a:r>
            <a:r>
              <a:rPr lang="zh-CN" altLang="en-US" dirty="0"/>
              <a:t>浏览器就可以打开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做数据科学的一大利器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是解释型语言 不需要编译 运行时靠解释器逐行解释</a:t>
            </a:r>
            <a:endParaRPr lang="en-US" altLang="zh-CN" dirty="0"/>
          </a:p>
          <a:p>
            <a:r>
              <a:rPr lang="zh-CN" altLang="en-US" b="1" dirty="0"/>
              <a:t>主要是把大块的代码分成小块分步运行</a:t>
            </a:r>
            <a:endParaRPr lang="en-US" altLang="zh-CN" b="1" dirty="0"/>
          </a:p>
          <a:p>
            <a:r>
              <a:rPr lang="zh-CN" altLang="en-US" dirty="0"/>
              <a:t>利于找</a:t>
            </a:r>
            <a:r>
              <a:rPr lang="en-US" altLang="zh-CN" dirty="0"/>
              <a:t>Bug </a:t>
            </a:r>
            <a:r>
              <a:rPr lang="zh-CN" altLang="en-US" dirty="0"/>
              <a:t>因为每个代码单元（</a:t>
            </a:r>
            <a:r>
              <a:rPr lang="en-US" altLang="zh-CN" dirty="0"/>
              <a:t>cell</a:t>
            </a:r>
            <a:r>
              <a:rPr lang="zh-CN" altLang="en-US" dirty="0"/>
              <a:t>）的代码量较小</a:t>
            </a:r>
            <a:endParaRPr lang="en-US" altLang="zh-CN" dirty="0"/>
          </a:p>
          <a:p>
            <a:r>
              <a:rPr lang="zh-CN" altLang="en-US" dirty="0"/>
              <a:t>最后所有的代码和结果全部呈现在一个页面上 好看</a:t>
            </a:r>
            <a:r>
              <a:rPr lang="en-US" altLang="zh-CN" dirty="0"/>
              <a:t>                                </a:t>
            </a:r>
          </a:p>
          <a:p>
            <a:r>
              <a:rPr lang="zh-CN" altLang="en-US" dirty="0"/>
              <a:t>简洁明了 简单易用 </a:t>
            </a:r>
            <a:r>
              <a:rPr lang="zh-CN" altLang="en-US" strike="sngStrike" dirty="0"/>
              <a:t>智障的天堂</a:t>
            </a:r>
            <a:endParaRPr lang="en-US" altLang="zh-CN" strike="sngStrike" dirty="0"/>
          </a:p>
          <a:p>
            <a:endParaRPr lang="en-US" altLang="zh-CN" dirty="0"/>
          </a:p>
          <a:p>
            <a:r>
              <a:rPr lang="zh-CN" altLang="en-US" dirty="0"/>
              <a:t>请自行搜索如何配置</a:t>
            </a:r>
            <a:r>
              <a:rPr lang="en-US" altLang="zh-CN" dirty="0"/>
              <a:t>Notebook…</a:t>
            </a:r>
            <a:r>
              <a:rPr lang="zh-CN" altLang="en-US" dirty="0"/>
              <a:t>过程因环境而异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41D5CA-ACD7-416C-A04B-FCF36F89F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412" y="4648200"/>
            <a:ext cx="16510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我用的是啥？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我手头的</a:t>
            </a:r>
            <a:r>
              <a:rPr lang="en-US" altLang="zh-CN" dirty="0"/>
              <a:t>Python</a:t>
            </a:r>
            <a:r>
              <a:rPr lang="zh-CN" altLang="en-US" dirty="0"/>
              <a:t>版本是</a:t>
            </a:r>
            <a:r>
              <a:rPr lang="en-US" altLang="zh-CN" dirty="0"/>
              <a:t>Python 3.6 </a:t>
            </a:r>
            <a:r>
              <a:rPr lang="zh-CN" altLang="en-US" dirty="0"/>
              <a:t>其实只要是</a:t>
            </a:r>
            <a:r>
              <a:rPr lang="en-US" altLang="zh-CN" dirty="0"/>
              <a:t>3.x</a:t>
            </a:r>
            <a:r>
              <a:rPr lang="zh-CN" altLang="en-US" dirty="0"/>
              <a:t>就行了</a:t>
            </a:r>
            <a:endParaRPr lang="en-US" altLang="zh-CN" dirty="0"/>
          </a:p>
          <a:p>
            <a:r>
              <a:rPr lang="zh-CN" altLang="en-US" dirty="0"/>
              <a:t>一般大家用</a:t>
            </a:r>
            <a:r>
              <a:rPr lang="en-US" altLang="zh-CN" dirty="0"/>
              <a:t>Anaconda</a:t>
            </a:r>
            <a:r>
              <a:rPr lang="zh-CN" altLang="en-US" dirty="0"/>
              <a:t>的话可以用内置的</a:t>
            </a:r>
            <a:r>
              <a:rPr lang="en-US" altLang="zh-CN" b="1" dirty="0"/>
              <a:t>Jupyter Notebook</a:t>
            </a:r>
          </a:p>
          <a:p>
            <a:r>
              <a:rPr lang="zh-CN" altLang="en-US" dirty="0"/>
              <a:t>我嘛喜欢用</a:t>
            </a:r>
            <a:r>
              <a:rPr lang="en-US" altLang="zh-CN" dirty="0"/>
              <a:t>Google</a:t>
            </a:r>
            <a:r>
              <a:rPr lang="zh-CN" altLang="en-US" dirty="0"/>
              <a:t>的</a:t>
            </a:r>
            <a:r>
              <a:rPr lang="en-US" altLang="zh-CN" b="1" dirty="0" err="1"/>
              <a:t>CoLaboratory</a:t>
            </a:r>
            <a:r>
              <a:rPr lang="en-US" altLang="zh-CN" b="1" dirty="0"/>
              <a:t> </a:t>
            </a:r>
            <a:r>
              <a:rPr lang="zh-CN" altLang="en-US" dirty="0"/>
              <a:t>因为漂亮 不过都差不多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trike="sngStrike" dirty="0"/>
              <a:t>什么？你没听说过</a:t>
            </a:r>
            <a:r>
              <a:rPr lang="en-US" altLang="zh-CN" strike="sngStrike" dirty="0"/>
              <a:t>Google</a:t>
            </a:r>
            <a:r>
              <a:rPr lang="zh-CN" altLang="en-US" strike="sngStrike" dirty="0"/>
              <a:t>？这是个不存在的网站哦（笑</a:t>
            </a:r>
            <a:endParaRPr lang="en-US" altLang="zh-CN" dirty="0"/>
          </a:p>
          <a:p>
            <a:r>
              <a:rPr lang="zh-CN" altLang="en-US" strike="sngStrike" dirty="0"/>
              <a:t>在国内学机器学习的话</a:t>
            </a:r>
            <a:r>
              <a:rPr lang="zh-CN" altLang="en-US" b="1" strike="sngStrike" dirty="0">
                <a:solidFill>
                  <a:srgbClr val="FF0000"/>
                </a:solidFill>
              </a:rPr>
              <a:t>一定要学会科学上网</a:t>
            </a:r>
            <a:endParaRPr lang="en-US" altLang="zh-CN" b="1" strike="sngStrike" dirty="0">
              <a:solidFill>
                <a:srgbClr val="FF0000"/>
              </a:solidFill>
            </a:endParaRPr>
          </a:p>
          <a:p>
            <a:r>
              <a:rPr lang="zh-CN" altLang="en-US" strike="sngStrike" dirty="0"/>
              <a:t>六流程序员才用某度查学术</a:t>
            </a:r>
            <a:endParaRPr lang="en-US" altLang="zh-CN" strike="sngStrike" dirty="0"/>
          </a:p>
          <a:p>
            <a:r>
              <a:rPr lang="zh-CN" altLang="en-US" strike="sngStrike" dirty="0"/>
              <a:t>据说朋友在某度实习的时候内部都给技术部发梯子</a:t>
            </a:r>
            <a:endParaRPr lang="en-US" strike="sngStrik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205B7B-FA2A-4657-AF56-289476CD1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012" y="4419600"/>
            <a:ext cx="1047750" cy="1047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9D5715-04E4-477B-8D04-72D1B58D0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3012" y="4430404"/>
            <a:ext cx="1066800" cy="104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4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610</TotalTime>
  <Words>2469</Words>
  <Application>Microsoft Office PowerPoint</Application>
  <PresentationFormat>Custom</PresentationFormat>
  <Paragraphs>244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Euphemia</vt:lpstr>
      <vt:lpstr>Math 16x9</vt:lpstr>
      <vt:lpstr>我的全栈之路 – 数据科学 </vt:lpstr>
      <vt:lpstr>关于</vt:lpstr>
      <vt:lpstr>没了</vt:lpstr>
      <vt:lpstr>我的全栈之路 – 数据科学 </vt:lpstr>
      <vt:lpstr>数据科学：从入门到入土</vt:lpstr>
      <vt:lpstr>NumPy在Python生态里的地位？</vt:lpstr>
      <vt:lpstr>NumPy是干嘛的？</vt:lpstr>
      <vt:lpstr>Notebook是啥？</vt:lpstr>
      <vt:lpstr>我用的是啥？</vt:lpstr>
      <vt:lpstr>没了</vt:lpstr>
      <vt:lpstr>我的全栈之路 – 数据科学 </vt:lpstr>
      <vt:lpstr>数据科学：从入门到入土</vt:lpstr>
      <vt:lpstr>这节讲啥？</vt:lpstr>
      <vt:lpstr>关于Python的文档</vt:lpstr>
      <vt:lpstr>没了</vt:lpstr>
      <vt:lpstr>我的全栈之路 – 数据科学 </vt:lpstr>
      <vt:lpstr>数据科学：从入门到入土</vt:lpstr>
      <vt:lpstr>关于magic命令</vt:lpstr>
      <vt:lpstr>没了</vt:lpstr>
      <vt:lpstr>我的全栈之路 – 数据科学 </vt:lpstr>
      <vt:lpstr>数据科学：从入门到入土</vt:lpstr>
      <vt:lpstr>这是节历史课</vt:lpstr>
      <vt:lpstr>In[x] 和 Out[x] 命令</vt:lpstr>
      <vt:lpstr>懒得打字</vt:lpstr>
      <vt:lpstr>沉默是金</vt:lpstr>
      <vt:lpstr>没了</vt:lpstr>
      <vt:lpstr>我的全栈之路 – 数据科学 </vt:lpstr>
      <vt:lpstr>数据科学：从入门到入土</vt:lpstr>
      <vt:lpstr>现实是残酷的</vt:lpstr>
      <vt:lpstr>连报错信息都拯救不了我了</vt:lpstr>
      <vt:lpstr>没了</vt:lpstr>
      <vt:lpstr>我的全栈之路 – 数据科学 </vt:lpstr>
      <vt:lpstr>数据科学：从入门到入土</vt:lpstr>
      <vt:lpstr>我写的代码很暴力</vt:lpstr>
      <vt:lpstr>观大局者胜</vt:lpstr>
      <vt:lpstr>满了 快被塞满了……</vt:lpstr>
      <vt:lpstr>没了</vt:lpstr>
      <vt:lpstr>真没了</vt:lpstr>
      <vt:lpstr>Credits / 参考资料</vt:lpstr>
      <vt:lpstr>Credits / 参考资料</vt:lpstr>
      <vt:lpstr>Title and Content Layout with Chart</vt:lpstr>
      <vt:lpstr>Two Content Layout with Table</vt:lpstr>
      <vt:lpstr>Two Content Layout with SmartArt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我的全栈之路 – Numpy篇 </dc:title>
  <dc:creator>Hongjun Wu</dc:creator>
  <cp:lastModifiedBy>Hongjun Wu</cp:lastModifiedBy>
  <cp:revision>1</cp:revision>
  <dcterms:created xsi:type="dcterms:W3CDTF">2019-02-08T04:14:42Z</dcterms:created>
  <dcterms:modified xsi:type="dcterms:W3CDTF">2019-02-09T04:28:52Z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