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0" name="Google Shape;10;p2"/>
          <p:cNvPicPr preferRelativeResize="0"/>
          <p:nvPr/>
        </p:nvPicPr>
        <p:blipFill rotWithShape="1">
          <a:blip r:embed="rId3">
            <a:alphaModFix/>
          </a:blip>
          <a:srcRect b="0" l="55211" r="0" t="0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3.png"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999999"/>
                </a:solidFill>
              </a:defRPr>
            </a:lvl1pPr>
            <a:lvl2pPr lvl="1" rtl="0" algn="ctr">
              <a:buNone/>
              <a:defRPr>
                <a:solidFill>
                  <a:srgbClr val="999999"/>
                </a:solidFill>
              </a:defRPr>
            </a:lvl2pPr>
            <a:lvl3pPr lvl="2" rtl="0" algn="ctr">
              <a:buNone/>
              <a:defRPr>
                <a:solidFill>
                  <a:srgbClr val="999999"/>
                </a:solidFill>
              </a:defRPr>
            </a:lvl3pPr>
            <a:lvl4pPr lvl="3" rtl="0" algn="ctr">
              <a:buNone/>
              <a:defRPr>
                <a:solidFill>
                  <a:srgbClr val="999999"/>
                </a:solidFill>
              </a:defRPr>
            </a:lvl4pPr>
            <a:lvl5pPr lvl="4" rtl="0" algn="ctr">
              <a:buNone/>
              <a:defRPr>
                <a:solidFill>
                  <a:srgbClr val="999999"/>
                </a:solidFill>
              </a:defRPr>
            </a:lvl5pPr>
            <a:lvl6pPr lvl="5" rtl="0" algn="ctr">
              <a:buNone/>
              <a:defRPr>
                <a:solidFill>
                  <a:srgbClr val="999999"/>
                </a:solidFill>
              </a:defRPr>
            </a:lvl6pPr>
            <a:lvl7pPr lvl="6" rtl="0" algn="ctr">
              <a:buNone/>
              <a:defRPr>
                <a:solidFill>
                  <a:srgbClr val="999999"/>
                </a:solidFill>
              </a:defRPr>
            </a:lvl7pPr>
            <a:lvl8pPr lvl="7" rtl="0" algn="ctr">
              <a:buNone/>
              <a:defRPr>
                <a:solidFill>
                  <a:srgbClr val="999999"/>
                </a:solidFill>
              </a:defRPr>
            </a:lvl8pPr>
            <a:lvl9pPr lvl="8" rtl="0" algn="ctr">
              <a:buNone/>
              <a:defRPr>
                <a:solidFill>
                  <a:srgbClr val="999999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aint_transparent1.png" id="55" name="Google Shape;55;p12"/>
          <p:cNvPicPr preferRelativeResize="0"/>
          <p:nvPr/>
        </p:nvPicPr>
        <p:blipFill rotWithShape="1">
          <a:blip r:embed="rId3">
            <a:alphaModFix/>
          </a:blip>
          <a:srcRect b="0" l="27161" r="0" t="0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49954" t="0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 sz="2400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2" name="Google Shape;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7" name="Google Shape;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33" name="Google Shape;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0" name="Google Shape;4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4" name="Google Shape;4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48" name="Google Shape;4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graphicburger.com/?s=watercolor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latofonts.com/lato-free-font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jpg"/><Relationship Id="rId4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4294967295" type="title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2"/>
          <p:cNvSpPr txBox="1"/>
          <p:nvPr>
            <p:ph idx="4294967295" type="body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4294967295" type="title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73800" y="2451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{7BCBD0E9-9D84-496D-BE5E-E8B105C8D095}</a:tableStyleId>
              </a:tblPr>
              <a:tblGrid>
                <a:gridCol w="1215525"/>
                <a:gridCol w="1215525"/>
                <a:gridCol w="1215525"/>
                <a:gridCol w="1215525"/>
              </a:tblGrid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328047" y="949025"/>
            <a:ext cx="6545104" cy="311794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4294967295" type="title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  <a:endParaRPr sz="14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863218" y="1926549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191493" y="3175474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193" y="1711949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316893" y="2131249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930993" y="3495599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4543893" y="3409924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4294967295" type="ctrTitle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/>
          <p:nvPr>
            <p:ph idx="4294967295" type="subTitle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4294967295" type="ctrTitle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/>
          <p:nvPr>
            <p:ph idx="4294967295" type="subTitle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8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/>
          <p:nvPr>
            <p:ph idx="4294967295" type="subTitle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8"/>
          <p:cNvSpPr txBox="1"/>
          <p:nvPr>
            <p:ph idx="4294967295" type="subTitle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fmla="val 30129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fmla="val 29853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fmla="val 29853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1" name="Google Shape;201;p30"/>
          <p:cNvSpPr txBox="1"/>
          <p:nvPr>
            <p:ph idx="2" type="body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2" name="Google Shape;202;p30"/>
          <p:cNvSpPr txBox="1"/>
          <p:nvPr>
            <p:ph idx="3" type="body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5" name="Google Shape;205;p30"/>
          <p:cNvSpPr txBox="1"/>
          <p:nvPr>
            <p:ph idx="2" type="body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6" name="Google Shape;206;p30"/>
          <p:cNvSpPr txBox="1"/>
          <p:nvPr>
            <p:ph idx="3" type="body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45F06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B45F0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45F0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45F0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9558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 txBox="1"/>
          <p:nvPr>
            <p:ph idx="4294967295" type="body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9532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3"/>
          <p:cNvSpPr txBox="1"/>
          <p:nvPr>
            <p:ph idx="4294967295" type="body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</a:t>
            </a: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08877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4"/>
          <p:cNvSpPr txBox="1"/>
          <p:nvPr>
            <p:ph idx="4294967295" type="body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</a:t>
            </a: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5"/>
          <p:cNvSpPr txBox="1"/>
          <p:nvPr>
            <p:ph idx="4294967295" type="body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</a:t>
            </a: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idx="4294967295" type="ctrTitle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/>
          <p:nvPr>
            <p:ph idx="4294967295" type="subTitle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/>
          <p:nvPr>
            <p:ph idx="4294967295" type="body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</a:t>
            </a:r>
            <a:r>
              <a:rPr lang="en"/>
              <a:t>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Body copy: Lato Light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3D85C6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7" name="Google Shape;267;p38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3509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244612" y="18775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65357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7689847" y="23858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9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4294967295" type="ctrTitle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/>
          <p:nvPr>
            <p:ph idx="4294967295" type="subTitle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I am Jayden Smith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1.</a:t>
            </a:r>
            <a:endParaRPr>
              <a:solidFill>
                <a:srgbClr val="1155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6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Here you have a list of items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And some text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4294967295" type="ctrTitle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/>
          <p:nvPr>
            <p:ph idx="4294967295" type="subTitle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1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