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62" r:id="rId3"/>
    <p:sldId id="259" r:id="rId4"/>
    <p:sldId id="261" r:id="rId5"/>
    <p:sldId id="286" r:id="rId6"/>
    <p:sldId id="287" r:id="rId7"/>
    <p:sldId id="284" r:id="rId8"/>
    <p:sldId id="288" r:id="rId9"/>
    <p:sldId id="289" r:id="rId10"/>
    <p:sldId id="290" r:id="rId11"/>
    <p:sldId id="257" r:id="rId12"/>
    <p:sldId id="258" r:id="rId13"/>
    <p:sldId id="260" r:id="rId14"/>
    <p:sldId id="263" r:id="rId15"/>
    <p:sldId id="264" r:id="rId16"/>
    <p:sldId id="265" r:id="rId17"/>
    <p:sldId id="266" r:id="rId18"/>
    <p:sldId id="267" r:id="rId19"/>
    <p:sldId id="272" r:id="rId20"/>
    <p:sldId id="268" r:id="rId21"/>
    <p:sldId id="269" r:id="rId22"/>
    <p:sldId id="270" r:id="rId23"/>
    <p:sldId id="271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CBD0E9-9D84-496D-BE5E-E8B105C8D095}">
  <a:tblStyle styleId="{7BCBD0E9-9D84-496D-BE5E-E8B105C8D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401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934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083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50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988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10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raphicburger.com/?s=watercolor" TargetMode="External"/><Relationship Id="rId4" Type="http://schemas.openxmlformats.org/officeDocument/2006/relationships/hyperlink" Target="http://unsplash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ofonts.com/lato-free-fonts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356042" y="2164396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Machine Learning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86C29C-0606-41A2-8932-538AD3203E8A}"/>
              </a:ext>
            </a:extLst>
          </p:cNvPr>
          <p:cNvSpPr txBox="1"/>
          <p:nvPr/>
        </p:nvSpPr>
        <p:spPr>
          <a:xfrm>
            <a:off x="6131859" y="3677771"/>
            <a:ext cx="266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Hongjun (Jack) Wu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Chapter 1 – Lecture 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1190064" y="2431464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  <a:endParaRPr dirty="0"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525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293406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EDIT IN GOOGLE SLIDES</a:t>
            </a:r>
            <a:endParaRPr sz="1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</a:t>
            </a:r>
            <a:r>
              <a:rPr lang="en" sz="1200" b="1" dirty="0"/>
              <a:t>"Use as Google Slides Theme"</a:t>
            </a:r>
            <a:r>
              <a:rPr lang="en" sz="1200" dirty="0"/>
              <a:t>.</a:t>
            </a:r>
            <a:endParaRPr sz="1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  <a:endParaRPr sz="12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You have to be signed in to your Google account.</a:t>
            </a:r>
            <a:endParaRPr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B45F06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B45F06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45F06"/>
                </a:solidFill>
              </a:rPr>
              <a:t>This template is free to use under </a:t>
            </a:r>
            <a:r>
              <a:rPr lang="en" sz="1000" u="sng">
                <a:solidFill>
                  <a:srgbClr val="B45F0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B45F0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B45F06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Hello!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I am Jayden Smith</a:t>
            </a:r>
            <a:endParaRPr sz="1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 am here because I love to give presentations. 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find me at @username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 idx="4294967295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4294967295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 idx="4294967295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17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</a:rPr>
              <a:t>Basically…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</a:rPr>
              <a:t>You first train the model, and then you predict whatever you want to get on a new set of data you just acquired.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573800" y="2451781"/>
          <a:ext cx="4862100" cy="2123100"/>
        </p:xfrm>
        <a:graphic>
          <a:graphicData uri="http://schemas.openxmlformats.org/drawingml/2006/table">
            <a:tbl>
              <a:tblPr>
                <a:noFill/>
                <a:tableStyleId>{7BCBD0E9-9D84-496D-BE5E-E8B105C8D095}</a:tableStyleId>
              </a:tblPr>
              <a:tblGrid>
                <a:gridCol w="121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 idx="4294967295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  <a:endParaRPr sz="14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21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 idx="4294967295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4294967295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22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89,526,124$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185,244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2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3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3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2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3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13" name="Google Shape;21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955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40887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</a:rPr>
              <a:t>Step </a:t>
            </a:r>
            <a:r>
              <a:rPr lang="en" dirty="0">
                <a:solidFill>
                  <a:srgbClr val="1155CC"/>
                </a:solidFill>
              </a:rPr>
              <a:t>1.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Watercolor textures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60" name="Google Shape;260;p3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Titles: Lato Thin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Body copy: Lato Light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3D85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7" name="Google Shape;267;p38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9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990000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65" name="Google Shape;365;p40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34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199" y="2244400"/>
            <a:ext cx="738916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-US" dirty="0"/>
              <a:t>Training data could be any data! (text, image, etc.)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-US" dirty="0"/>
              <a:t>Then you extract feature via a process called Feature Extraction.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-US" dirty="0"/>
              <a:t>Then you have a set of features and label for the feature.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Then you train a model using machine learning algorism.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Features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Feature is pretty much the data. For example, one set of data for a person could contain education status, years of experience, major in university, crime history, etc. </a:t>
            </a:r>
            <a:endParaRPr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are features and labels?</a:t>
            </a:r>
            <a:endParaRPr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Labels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Then labels are what we are predicting. For example, salary for that person.</a:t>
            </a:r>
            <a:endParaRPr dirty="0"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149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Data</a:t>
            </a:r>
            <a:endParaRPr dirty="0"/>
          </a:p>
        </p:txBody>
      </p:sp>
      <p:graphicFrame>
        <p:nvGraphicFramePr>
          <p:cNvPr id="152" name="Google Shape;152;p25"/>
          <p:cNvGraphicFramePr/>
          <p:nvPr>
            <p:extLst>
              <p:ext uri="{D42A27DB-BD31-4B8C-83A1-F6EECF244321}">
                <p14:modId xmlns:p14="http://schemas.microsoft.com/office/powerpoint/2010/main" val="2034160492"/>
              </p:ext>
            </p:extLst>
          </p:nvPr>
        </p:nvGraphicFramePr>
        <p:xfrm>
          <a:off x="573800" y="2451781"/>
          <a:ext cx="4862100" cy="2123100"/>
        </p:xfrm>
        <a:graphic>
          <a:graphicData uri="http://schemas.openxmlformats.org/drawingml/2006/table">
            <a:tbl>
              <a:tblPr>
                <a:noFill/>
                <a:tableStyleId>{7BCBD0E9-9D84-496D-BE5E-E8B105C8D095}</a:tableStyleId>
              </a:tblPr>
              <a:tblGrid>
                <a:gridCol w="121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Person A</a:t>
                      </a:r>
                      <a:endParaRPr sz="1100" dirty="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Person B</a:t>
                      </a:r>
                      <a:endParaRPr sz="1100" dirty="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Person C</a:t>
                      </a:r>
                      <a:endParaRPr sz="1100" dirty="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Salary</a:t>
                      </a:r>
                      <a:endParaRPr sz="11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1000</a:t>
                      </a:r>
                      <a:endParaRPr sz="11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2000</a:t>
                      </a:r>
                      <a:endParaRPr sz="11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7000</a:t>
                      </a:r>
                      <a:endParaRPr sz="11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Education Status</a:t>
                      </a:r>
                      <a:endParaRPr sz="1100" dirty="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</a:t>
                      </a:r>
                      <a:endParaRPr sz="1100" dirty="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4</a:t>
                      </a:r>
                      <a:endParaRPr sz="1100" dirty="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 sz="1100" dirty="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Crime History</a:t>
                      </a:r>
                      <a:endParaRPr sz="1100" dirty="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100" dirty="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 sz="1100" dirty="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100" dirty="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 sz="1100" dirty="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100" dirty="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 sz="1100" dirty="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516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</a:rPr>
              <a:t>Step </a:t>
            </a:r>
            <a:r>
              <a:rPr lang="en" dirty="0">
                <a:solidFill>
                  <a:srgbClr val="1155CC"/>
                </a:solidFill>
              </a:rPr>
              <a:t>2.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666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Prediction Process</a:t>
            </a:r>
            <a:endParaRPr dirty="0"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You get a new set a data (Information of another human)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Throw it into the model we trained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You predict his salary.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368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4294967295"/>
          </p:nvPr>
        </p:nvSpPr>
        <p:spPr>
          <a:xfrm>
            <a:off x="5139840" y="146231"/>
            <a:ext cx="5163941" cy="31102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Lato Hairline"/>
                <a:sym typeface="Lato Hairline"/>
              </a:rPr>
              <a:t>Here is a flow chart…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88D56F4-8370-4E1C-B0F6-C5AB3D97D194}"/>
              </a:ext>
            </a:extLst>
          </p:cNvPr>
          <p:cNvSpPr/>
          <p:nvPr/>
        </p:nvSpPr>
        <p:spPr>
          <a:xfrm>
            <a:off x="228599" y="291652"/>
            <a:ext cx="4760260" cy="23691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344669-CCDC-422E-A2BF-1D87FA0C7090}"/>
              </a:ext>
            </a:extLst>
          </p:cNvPr>
          <p:cNvSpPr/>
          <p:nvPr/>
        </p:nvSpPr>
        <p:spPr>
          <a:xfrm>
            <a:off x="228599" y="2660850"/>
            <a:ext cx="7678271" cy="21935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34FD87-6AF5-422D-86B0-C1B509A975A7}"/>
              </a:ext>
            </a:extLst>
          </p:cNvPr>
          <p:cNvSpPr txBox="1"/>
          <p:nvPr/>
        </p:nvSpPr>
        <p:spPr>
          <a:xfrm>
            <a:off x="289112" y="45909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Train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380148-65F9-4030-A7BE-8479ABB53D05}"/>
              </a:ext>
            </a:extLst>
          </p:cNvPr>
          <p:cNvSpPr txBox="1"/>
          <p:nvPr/>
        </p:nvSpPr>
        <p:spPr>
          <a:xfrm>
            <a:off x="289112" y="2729752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Predict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0F80FF-72C6-4B26-86FF-125FDE896BA8}"/>
              </a:ext>
            </a:extLst>
          </p:cNvPr>
          <p:cNvSpPr/>
          <p:nvPr/>
        </p:nvSpPr>
        <p:spPr>
          <a:xfrm>
            <a:off x="341978" y="853887"/>
            <a:ext cx="1042147" cy="7395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946F0D-D8CC-4D7A-8E8D-6D40745DCFC1}"/>
              </a:ext>
            </a:extLst>
          </p:cNvPr>
          <p:cNvSpPr txBox="1"/>
          <p:nvPr/>
        </p:nvSpPr>
        <p:spPr>
          <a:xfrm>
            <a:off x="383326" y="1057566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Train 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FCD229-4E4A-42ED-8912-176A0DA0F172}"/>
              </a:ext>
            </a:extLst>
          </p:cNvPr>
          <p:cNvSpPr/>
          <p:nvPr/>
        </p:nvSpPr>
        <p:spPr>
          <a:xfrm>
            <a:off x="2450502" y="631594"/>
            <a:ext cx="893260" cy="4445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Features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3CE371F-B7A1-4776-962B-9D046105310F}"/>
              </a:ext>
            </a:extLst>
          </p:cNvPr>
          <p:cNvSpPr/>
          <p:nvPr/>
        </p:nvSpPr>
        <p:spPr>
          <a:xfrm>
            <a:off x="2476715" y="1382022"/>
            <a:ext cx="859394" cy="4445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Label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66E65F-BD23-450E-8A5E-E1CEBD04CA27}"/>
              </a:ext>
            </a:extLst>
          </p:cNvPr>
          <p:cNvSpPr/>
          <p:nvPr/>
        </p:nvSpPr>
        <p:spPr>
          <a:xfrm>
            <a:off x="3617258" y="850136"/>
            <a:ext cx="954742" cy="6789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Algorism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81231ED-7A77-4C1F-9DDC-8BADA16AE9E8}"/>
              </a:ext>
            </a:extLst>
          </p:cNvPr>
          <p:cNvSpPr/>
          <p:nvPr/>
        </p:nvSpPr>
        <p:spPr>
          <a:xfrm>
            <a:off x="422990" y="3351680"/>
            <a:ext cx="616910" cy="8471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Data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275DCC-B60A-477D-A909-AD4CF9155BDB}"/>
              </a:ext>
            </a:extLst>
          </p:cNvPr>
          <p:cNvSpPr/>
          <p:nvPr/>
        </p:nvSpPr>
        <p:spPr>
          <a:xfrm>
            <a:off x="2088211" y="3550024"/>
            <a:ext cx="888167" cy="4504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Features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6909AAB-C89B-403B-A75C-366DF80CEE6F}"/>
              </a:ext>
            </a:extLst>
          </p:cNvPr>
          <p:cNvSpPr/>
          <p:nvPr/>
        </p:nvSpPr>
        <p:spPr>
          <a:xfrm>
            <a:off x="3577800" y="3552540"/>
            <a:ext cx="1037569" cy="4504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C09737A-0655-49B0-9FEA-D80F95B8AC27}"/>
              </a:ext>
            </a:extLst>
          </p:cNvPr>
          <p:cNvSpPr/>
          <p:nvPr/>
        </p:nvSpPr>
        <p:spPr>
          <a:xfrm>
            <a:off x="6313683" y="3550024"/>
            <a:ext cx="1037569" cy="4504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Prediction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942EC84-00ED-43A4-8F61-25BA58805D3C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378322" y="853888"/>
            <a:ext cx="1072180" cy="357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78D32EB-FA7F-4D6B-AA1F-521D8B8FA72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375399" y="1206946"/>
            <a:ext cx="1101316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FAF0997-C242-4CBC-969B-A0DEEFE42F96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3343762" y="853888"/>
            <a:ext cx="273496" cy="335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55F5EE9-DB46-4620-9F2D-69E1CAE7861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3336109" y="1189596"/>
            <a:ext cx="281149" cy="41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8DB32A0-FAD3-452A-96DC-B83BA713A3EA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4094629" y="1529056"/>
            <a:ext cx="1956" cy="2023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4DBEE8F-8FC4-414D-826E-50A9100E899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039900" y="3775262"/>
            <a:ext cx="10483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CFC6438-0536-439C-9E8D-90F39B12F63E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2976378" y="3775262"/>
            <a:ext cx="601422" cy="2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52955FB-1195-41F6-B3D5-075601A9C091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4615369" y="3775262"/>
            <a:ext cx="1698314" cy="2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E6B1AC9C-8474-44EA-A7F7-D52848D6EBEC}"/>
              </a:ext>
            </a:extLst>
          </p:cNvPr>
          <p:cNvSpPr txBox="1"/>
          <p:nvPr/>
        </p:nvSpPr>
        <p:spPr>
          <a:xfrm>
            <a:off x="5052387" y="362137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Predict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4DFDF23-24C1-4576-B303-F89F3F9ABB8A}"/>
              </a:ext>
            </a:extLst>
          </p:cNvPr>
          <p:cNvSpPr txBox="1"/>
          <p:nvPr/>
        </p:nvSpPr>
        <p:spPr>
          <a:xfrm>
            <a:off x="1422189" y="1029667"/>
            <a:ext cx="101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Feature Extraction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9F73D78-CEF4-406E-BB2D-B2A8AD6600FF}"/>
              </a:ext>
            </a:extLst>
          </p:cNvPr>
          <p:cNvSpPr txBox="1"/>
          <p:nvPr/>
        </p:nvSpPr>
        <p:spPr>
          <a:xfrm>
            <a:off x="1048769" y="3525418"/>
            <a:ext cx="101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Feature Extraction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26852A41-167C-4E82-8A2D-35459D496322}"/>
              </a:ext>
            </a:extLst>
          </p:cNvPr>
          <p:cNvSpPr/>
          <p:nvPr/>
        </p:nvSpPr>
        <p:spPr>
          <a:xfrm>
            <a:off x="3450766" y="2335942"/>
            <a:ext cx="1233935" cy="588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Train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1657359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1171</Words>
  <Application>Microsoft Office PowerPoint</Application>
  <PresentationFormat>全屏显示(16:9)</PresentationFormat>
  <Paragraphs>212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Lato Hairline</vt:lpstr>
      <vt:lpstr>Lato Light</vt:lpstr>
      <vt:lpstr>宋体</vt:lpstr>
      <vt:lpstr>Arial</vt:lpstr>
      <vt:lpstr>Eglamour template</vt:lpstr>
      <vt:lpstr>Introduction to Machine Learning</vt:lpstr>
      <vt:lpstr>Basically…</vt:lpstr>
      <vt:lpstr>Step 1. Training</vt:lpstr>
      <vt:lpstr>Training</vt:lpstr>
      <vt:lpstr>What are features and labels?</vt:lpstr>
      <vt:lpstr>Example Data</vt:lpstr>
      <vt:lpstr>Step 2. Predict</vt:lpstr>
      <vt:lpstr>Prediction Process</vt:lpstr>
      <vt:lpstr>PowerPoint 演示文稿</vt:lpstr>
      <vt:lpstr>END</vt:lpstr>
      <vt:lpstr>Instructions for use</vt:lpstr>
      <vt:lpstr>Hello!</vt:lpstr>
      <vt:lpstr>PowerPoint 演示文稿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Our process is easy</vt:lpstr>
      <vt:lpstr>And tables to compare data</vt:lpstr>
      <vt:lpstr>Maps</vt:lpstr>
      <vt:lpstr>89,526,124</vt:lpstr>
      <vt:lpstr>89,526,124$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cp:lastModifiedBy>Hongjun Wu</cp:lastModifiedBy>
  <cp:revision>9</cp:revision>
  <dcterms:modified xsi:type="dcterms:W3CDTF">2018-08-29T20:27:24Z</dcterms:modified>
</cp:coreProperties>
</file>