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89" r:id="rId3"/>
    <p:sldId id="288" r:id="rId4"/>
    <p:sldId id="291" r:id="rId5"/>
    <p:sldId id="290" r:id="rId6"/>
    <p:sldId id="292" r:id="rId7"/>
    <p:sldId id="286" r:id="rId8"/>
    <p:sldId id="287" r:id="rId9"/>
    <p:sldId id="261" r:id="rId10"/>
    <p:sldId id="285" r:id="rId11"/>
    <p:sldId id="257" r:id="rId12"/>
    <p:sldId id="258" r:id="rId13"/>
    <p:sldId id="259" r:id="rId14"/>
    <p:sldId id="262" r:id="rId15"/>
    <p:sldId id="260" r:id="rId16"/>
    <p:sldId id="284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9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92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7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03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74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11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69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77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938182" y="2164395"/>
            <a:ext cx="56816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Neural Networks and Natural Nerves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5822576" y="4074459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Hongjun (Jack)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8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Why Neural Networks?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59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20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23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24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Classifier Review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(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x)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Classifier Model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285857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Output / 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Prediction</a:t>
            </a: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(y)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8043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4D08D-B91A-45EF-87FE-3BAEF00E0794}"/>
              </a:ext>
            </a:extLst>
          </p:cNvPr>
          <p:cNvSpPr txBox="1"/>
          <p:nvPr/>
        </p:nvSpPr>
        <p:spPr>
          <a:xfrm>
            <a:off x="1109382" y="2783541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9463A1-601F-403E-9875-4B286B9C6430}"/>
              </a:ext>
            </a:extLst>
          </p:cNvPr>
          <p:cNvSpPr txBox="1"/>
          <p:nvPr/>
        </p:nvSpPr>
        <p:spPr>
          <a:xfrm>
            <a:off x="1529997" y="318471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C1BE39-ADAC-4E27-B36A-3DEF3B571F0C}"/>
              </a:ext>
            </a:extLst>
          </p:cNvPr>
          <p:cNvSpPr txBox="1"/>
          <p:nvPr/>
        </p:nvSpPr>
        <p:spPr>
          <a:xfrm>
            <a:off x="1983967" y="343211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039363-C703-4E0F-A889-04A4B596B206}"/>
              </a:ext>
            </a:extLst>
          </p:cNvPr>
          <p:cNvSpPr txBox="1"/>
          <p:nvPr/>
        </p:nvSpPr>
        <p:spPr>
          <a:xfrm>
            <a:off x="1542192" y="276517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C8483-FFF0-4E26-8D92-25524FA148EB}"/>
              </a:ext>
            </a:extLst>
          </p:cNvPr>
          <p:cNvSpPr txBox="1"/>
          <p:nvPr/>
        </p:nvSpPr>
        <p:spPr>
          <a:xfrm>
            <a:off x="1414182" y="244512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03AB27-534B-4EA2-A2B2-E94CA5F22707}"/>
              </a:ext>
            </a:extLst>
          </p:cNvPr>
          <p:cNvSpPr txBox="1"/>
          <p:nvPr/>
        </p:nvSpPr>
        <p:spPr>
          <a:xfrm>
            <a:off x="2428972" y="234427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06CB98-E2ED-4AC4-9455-167859CAAF80}"/>
              </a:ext>
            </a:extLst>
          </p:cNvPr>
          <p:cNvSpPr txBox="1"/>
          <p:nvPr/>
        </p:nvSpPr>
        <p:spPr>
          <a:xfrm>
            <a:off x="2581372" y="249667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501EB9-3DE0-4EB2-A12F-0FCD342DA6DA}"/>
              </a:ext>
            </a:extLst>
          </p:cNvPr>
          <p:cNvSpPr txBox="1"/>
          <p:nvPr/>
        </p:nvSpPr>
        <p:spPr>
          <a:xfrm>
            <a:off x="2420660" y="303281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3C7DF5-B181-4631-B0DD-29BE143AA1F6}"/>
              </a:ext>
            </a:extLst>
          </p:cNvPr>
          <p:cNvSpPr txBox="1"/>
          <p:nvPr/>
        </p:nvSpPr>
        <p:spPr>
          <a:xfrm>
            <a:off x="2141303" y="257175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D50F51-B338-4208-82BF-C6A313647EE0}"/>
              </a:ext>
            </a:extLst>
          </p:cNvPr>
          <p:cNvSpPr txBox="1"/>
          <p:nvPr/>
        </p:nvSpPr>
        <p:spPr>
          <a:xfrm>
            <a:off x="3038572" y="295387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BDD08E-04DE-4BBB-A2DD-3A8BEECA2B14}"/>
              </a:ext>
            </a:extLst>
          </p:cNvPr>
          <p:cNvSpPr txBox="1"/>
          <p:nvPr/>
        </p:nvSpPr>
        <p:spPr>
          <a:xfrm>
            <a:off x="2750649" y="212195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E1EABB6-1785-40D8-8F87-31E3F033E046}"/>
              </a:ext>
            </a:extLst>
          </p:cNvPr>
          <p:cNvCxnSpPr/>
          <p:nvPr/>
        </p:nvCxnSpPr>
        <p:spPr>
          <a:xfrm>
            <a:off x="1563352" y="2206375"/>
            <a:ext cx="1475220" cy="21504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8679666-C602-4B2C-B522-8201C2D56F8B}"/>
              </a:ext>
            </a:extLst>
          </p:cNvPr>
          <p:cNvSpPr txBox="1"/>
          <p:nvPr/>
        </p:nvSpPr>
        <p:spPr>
          <a:xfrm>
            <a:off x="2605691" y="4317139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Score(x) = 0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1C7F12-DBA1-4E36-961A-82A5C1902467}"/>
              </a:ext>
            </a:extLst>
          </p:cNvPr>
          <p:cNvSpPr txBox="1"/>
          <p:nvPr/>
        </p:nvSpPr>
        <p:spPr>
          <a:xfrm>
            <a:off x="3917905" y="4313840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Score(x) &lt; 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5E6C54-2281-4B0B-996B-1996981B89A9}"/>
              </a:ext>
            </a:extLst>
          </p:cNvPr>
          <p:cNvSpPr txBox="1"/>
          <p:nvPr/>
        </p:nvSpPr>
        <p:spPr>
          <a:xfrm>
            <a:off x="1293477" y="4317139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Score(x) &gt; 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2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Classification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(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x): Image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Classifier Model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3349388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Output (y): 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Predicted Object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26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goal for neural network is to build a MUCH more complex classifier.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936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Biology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Just a bit (Just one slide, don’t panic) biology to explain what nerves are…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42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Nerves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The biology behind the nerves is rather complex, so we will just have a brief introduction of it.</a:t>
            </a:r>
            <a:endParaRPr sz="1400"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7E24AF-0DD1-4224-8B2D-835D3B62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8" y="275481"/>
            <a:ext cx="3527612" cy="23632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8160E8-2953-40C6-9346-54A17EFE2A21}"/>
              </a:ext>
            </a:extLst>
          </p:cNvPr>
          <p:cNvSpPr txBox="1"/>
          <p:nvPr/>
        </p:nvSpPr>
        <p:spPr>
          <a:xfrm>
            <a:off x="457200" y="4836419"/>
            <a:ext cx="5589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Image Source: https://www.wholelifechallenge.com/how-to-mobilize-your-nerves-and-why-you-might-do-it/</a:t>
            </a:r>
            <a:endParaRPr lang="zh-CN" altLang="en-US" sz="9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FC7E7C-B03B-4530-811E-C61EC0AD709C}"/>
              </a:ext>
            </a:extLst>
          </p:cNvPr>
          <p:cNvSpPr txBox="1"/>
          <p:nvPr/>
        </p:nvSpPr>
        <p:spPr>
          <a:xfrm>
            <a:off x="5325035" y="1714500"/>
            <a:ext cx="3590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Basically, the Axon sends out a signal (electric pulse), and the Dendrites receives the signal sent by another axon. The Synapse is what connects an input to another output.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383F424-FE8F-4DA9-8A50-D9CC9F2624A2}"/>
              </a:ext>
            </a:extLst>
          </p:cNvPr>
          <p:cNvCxnSpPr>
            <a:cxnSpLocks/>
          </p:cNvCxnSpPr>
          <p:nvPr/>
        </p:nvCxnSpPr>
        <p:spPr>
          <a:xfrm flipH="1" flipV="1">
            <a:off x="2541494" y="813547"/>
            <a:ext cx="3449171" cy="90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B6957E-ED4A-41ED-8BA3-14DD3347A4B9}"/>
              </a:ext>
            </a:extLst>
          </p:cNvPr>
          <p:cNvCxnSpPr/>
          <p:nvPr/>
        </p:nvCxnSpPr>
        <p:spPr>
          <a:xfrm flipH="1" flipV="1">
            <a:off x="880782" y="1304365"/>
            <a:ext cx="4249271" cy="1109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9E1C61-3A06-4E6B-B0AF-14423FBD812C}"/>
              </a:ext>
            </a:extLst>
          </p:cNvPr>
          <p:cNvCxnSpPr/>
          <p:nvPr/>
        </p:nvCxnSpPr>
        <p:spPr>
          <a:xfrm flipH="1" flipV="1">
            <a:off x="3207124" y="2413747"/>
            <a:ext cx="2117911" cy="510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2CAAC1A-607D-418F-9BFD-D34B2661A55A}"/>
              </a:ext>
            </a:extLst>
          </p:cNvPr>
          <p:cNvCxnSpPr>
            <a:cxnSpLocks/>
          </p:cNvCxnSpPr>
          <p:nvPr/>
        </p:nvCxnSpPr>
        <p:spPr>
          <a:xfrm>
            <a:off x="551329" y="413103"/>
            <a:ext cx="1018615" cy="474351"/>
          </a:xfrm>
          <a:prstGeom prst="curvedConnector3">
            <a:avLst>
              <a:gd name="adj1" fmla="val 40099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DB4BD3D-77EC-40A6-8971-E41D973EE053}"/>
              </a:ext>
            </a:extLst>
          </p:cNvPr>
          <p:cNvCxnSpPr>
            <a:cxnSpLocks/>
          </p:cNvCxnSpPr>
          <p:nvPr/>
        </p:nvCxnSpPr>
        <p:spPr>
          <a:xfrm>
            <a:off x="1569944" y="911898"/>
            <a:ext cx="763121" cy="170591"/>
          </a:xfrm>
          <a:prstGeom prst="curvedConnector3">
            <a:avLst>
              <a:gd name="adj1" fmla="val 20925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EC3C7E1D-359A-4840-B919-39DBE8D253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0960" y="1214593"/>
            <a:ext cx="1183340" cy="919131"/>
          </a:xfrm>
          <a:prstGeom prst="curvedConnector3">
            <a:avLst>
              <a:gd name="adj1" fmla="val 5682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1F28435-E3A4-4B64-A47C-5B82CBEF2304}"/>
              </a:ext>
            </a:extLst>
          </p:cNvPr>
          <p:cNvSpPr txBox="1"/>
          <p:nvPr/>
        </p:nvSpPr>
        <p:spPr>
          <a:xfrm>
            <a:off x="5353547" y="3350212"/>
            <a:ext cx="3333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The main idea is that one single nerve does nothing more but transfer an impulse to another nerve, and many nerves connect to each other to form a network (Our lovely brain).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4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1224</Words>
  <Application>Microsoft Office PowerPoint</Application>
  <PresentationFormat>全屏显示(16:9)</PresentationFormat>
  <Paragraphs>206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Lato Hairline</vt:lpstr>
      <vt:lpstr>Lato Light</vt:lpstr>
      <vt:lpstr>Arial</vt:lpstr>
      <vt:lpstr>Eglamour template</vt:lpstr>
      <vt:lpstr>Neural Networks and Natural Nerves</vt:lpstr>
      <vt:lpstr>Why Neural Networks?</vt:lpstr>
      <vt:lpstr>Classifier Review</vt:lpstr>
      <vt:lpstr>Linear Classifier</vt:lpstr>
      <vt:lpstr>Image Classification</vt:lpstr>
      <vt:lpstr>PowerPoint 演示文稿</vt:lpstr>
      <vt:lpstr>Biology</vt:lpstr>
      <vt:lpstr>Nerves</vt:lpstr>
      <vt:lpstr>END</vt:lpstr>
      <vt:lpstr>UNUSED SLIDES</vt:lpstr>
      <vt:lpstr>Instructions for use</vt:lpstr>
      <vt:lpstr>Hello!</vt:lpstr>
      <vt:lpstr>1. Transition headline</vt:lpstr>
      <vt:lpstr>Big concept</vt:lpstr>
      <vt:lpstr>PowerPoint 演示文稿</vt:lpstr>
      <vt:lpstr>This is a slide title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13</cp:revision>
  <dcterms:modified xsi:type="dcterms:W3CDTF">2018-09-05T23:19:53Z</dcterms:modified>
</cp:coreProperties>
</file>