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9" r:id="rId3"/>
    <p:sldId id="262" r:id="rId4"/>
    <p:sldId id="287" r:id="rId5"/>
    <p:sldId id="289" r:id="rId6"/>
    <p:sldId id="288" r:id="rId7"/>
    <p:sldId id="290" r:id="rId8"/>
    <p:sldId id="293" r:id="rId9"/>
    <p:sldId id="295" r:id="rId10"/>
    <p:sldId id="294" r:id="rId11"/>
    <p:sldId id="261" r:id="rId12"/>
    <p:sldId id="285" r:id="rId13"/>
    <p:sldId id="286" r:id="rId14"/>
    <p:sldId id="257" r:id="rId15"/>
    <p:sldId id="258" r:id="rId16"/>
    <p:sldId id="260" r:id="rId17"/>
    <p:sldId id="284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95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575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08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17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16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09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5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369490" y="216439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Neural Network Simulation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5822576" y="4074459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Hongjun (Jack)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04B6F2-D4E1-45F4-A582-72EBADF72E0C}"/>
              </a:ext>
            </a:extLst>
          </p:cNvPr>
          <p:cNvSpPr txBox="1"/>
          <p:nvPr/>
        </p:nvSpPr>
        <p:spPr>
          <a:xfrm>
            <a:off x="2619934" y="3520461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-Simulation Overview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-Activation Function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-Single Neuron Structure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510988" y="68389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Neuron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510988" y="1969996"/>
            <a:ext cx="2590906" cy="2185942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x[1], …, x[n], and intercept x[0] = 1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530393" y="1969995"/>
            <a:ext cx="2590907" cy="2185942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Sum pass through an activate function.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573641" y="1969994"/>
            <a:ext cx="2472934" cy="2185942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Output y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22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43261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 a brain to your computer.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038550"/>
            <a:ext cx="3914700" cy="881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start by opening up one unfortunate human’s head and take out his or her brain, then Google ‘How to connect a brain to a laptop via USB’.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56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43261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</a:rPr>
              <a:t>Step </a:t>
            </a:r>
            <a:r>
              <a:rPr lang="en" dirty="0">
                <a:solidFill>
                  <a:srgbClr val="1155CC"/>
                </a:solidFill>
              </a:rPr>
              <a:t>One.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 a brain to your computer.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038550"/>
            <a:ext cx="5311588" cy="881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start by opening up one unfortunate human’s head and take out his or her brain, then Google ‘How to connect a brain to a laptop via USB’.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21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4862100" cy="21231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24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25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You Can’t.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You simply can’t. Our computer only recognize 0 and 1.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38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42900" y="625717"/>
            <a:ext cx="648820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simulate a brain.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560759" y="160650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Axon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Sends out a signal.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50628" y="160650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Dendrites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Receives signal.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160650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Synapse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Connects and transfers signal from one axon to some dendrites on another nerve.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7E24AF-0DD1-4224-8B2D-835D3B62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542264"/>
            <a:ext cx="3744246" cy="250835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6DC122F-A435-49C3-8024-63482A775AD6}"/>
              </a:ext>
            </a:extLst>
          </p:cNvPr>
          <p:cNvSpPr/>
          <p:nvPr/>
        </p:nvSpPr>
        <p:spPr>
          <a:xfrm>
            <a:off x="2622177" y="2913155"/>
            <a:ext cx="833717" cy="23345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64E927-B48D-4484-B6E3-4D9C207BDF35}"/>
              </a:ext>
            </a:extLst>
          </p:cNvPr>
          <p:cNvSpPr/>
          <p:nvPr/>
        </p:nvSpPr>
        <p:spPr>
          <a:xfrm>
            <a:off x="421342" y="3388285"/>
            <a:ext cx="833717" cy="233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ECE3F9-0B05-42DD-A53B-71939C3F1DAB}"/>
              </a:ext>
            </a:extLst>
          </p:cNvPr>
          <p:cNvSpPr/>
          <p:nvPr/>
        </p:nvSpPr>
        <p:spPr>
          <a:xfrm>
            <a:off x="2461932" y="4753722"/>
            <a:ext cx="833717" cy="2334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Activation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More in detail about how Synapse works.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As we said before, the Synapse sends out signal. It experiences an ‘</a:t>
            </a:r>
            <a:r>
              <a:rPr lang="en-US" dirty="0"/>
              <a:t>activation</a:t>
            </a:r>
            <a:r>
              <a:rPr lang="en" dirty="0"/>
              <a:t>’ </a:t>
            </a:r>
            <a:r>
              <a:rPr lang="en-US" dirty="0"/>
              <a:t>process. When the voltage on the a</a:t>
            </a:r>
            <a:r>
              <a:rPr lang="en" dirty="0"/>
              <a:t>xon reaches a certain value, it sends out an electric pulse </a:t>
            </a:r>
            <a:r>
              <a:rPr lang="en-US" dirty="0"/>
              <a:t>to the next dendrite. 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47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Map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some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Activate and </a:t>
            </a: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transfer some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Receive some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94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228600" y="152187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Process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387604" y="3817942"/>
            <a:ext cx="2124993" cy="908698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652725" y="3817942"/>
            <a:ext cx="3452240" cy="908698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Activate and </a:t>
            </a: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transfer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6174409" y="3817942"/>
            <a:ext cx="2166047" cy="908698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Receive some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7449E26-17CB-4E45-AC2B-859D4011A193}"/>
              </a:ext>
            </a:extLst>
          </p:cNvPr>
          <p:cNvSpPr/>
          <p:nvPr/>
        </p:nvSpPr>
        <p:spPr>
          <a:xfrm>
            <a:off x="1146979" y="1642934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412406-CC81-477A-A786-CE972C124133}"/>
              </a:ext>
            </a:extLst>
          </p:cNvPr>
          <p:cNvSpPr/>
          <p:nvPr/>
        </p:nvSpPr>
        <p:spPr>
          <a:xfrm>
            <a:off x="1146979" y="2382827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E7FE671-5B95-43D8-8FEA-730BF26D16D6}"/>
              </a:ext>
            </a:extLst>
          </p:cNvPr>
          <p:cNvSpPr/>
          <p:nvPr/>
        </p:nvSpPr>
        <p:spPr>
          <a:xfrm>
            <a:off x="1160988" y="3087318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5362C00-B9B5-4217-BC43-A717CB087629}"/>
              </a:ext>
            </a:extLst>
          </p:cNvPr>
          <p:cNvSpPr/>
          <p:nvPr/>
        </p:nvSpPr>
        <p:spPr>
          <a:xfrm>
            <a:off x="6968320" y="2185756"/>
            <a:ext cx="578224" cy="5782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487B53-7D82-41D2-B253-B623436E16BE}"/>
              </a:ext>
            </a:extLst>
          </p:cNvPr>
          <p:cNvSpPr/>
          <p:nvPr/>
        </p:nvSpPr>
        <p:spPr>
          <a:xfrm>
            <a:off x="3173506" y="1990165"/>
            <a:ext cx="2749923" cy="1048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Activation Function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76D089-723B-45FD-95DD-413086E60466}"/>
              </a:ext>
            </a:extLst>
          </p:cNvPr>
          <p:cNvCxnSpPr>
            <a:cxnSpLocks/>
          </p:cNvCxnSpPr>
          <p:nvPr/>
        </p:nvCxnSpPr>
        <p:spPr>
          <a:xfrm>
            <a:off x="1882588" y="1990165"/>
            <a:ext cx="1109382" cy="35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ECA0F8E-BA77-4B2C-9ABB-18543A69F8AA}"/>
              </a:ext>
            </a:extLst>
          </p:cNvPr>
          <p:cNvCxnSpPr>
            <a:cxnSpLocks/>
          </p:cNvCxnSpPr>
          <p:nvPr/>
        </p:nvCxnSpPr>
        <p:spPr>
          <a:xfrm flipV="1">
            <a:off x="1882588" y="2641773"/>
            <a:ext cx="1109382" cy="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6F4EA3-864E-408D-B896-A71B3D903E14}"/>
              </a:ext>
            </a:extLst>
          </p:cNvPr>
          <p:cNvCxnSpPr>
            <a:cxnSpLocks/>
          </p:cNvCxnSpPr>
          <p:nvPr/>
        </p:nvCxnSpPr>
        <p:spPr>
          <a:xfrm flipV="1">
            <a:off x="1882588" y="2857500"/>
            <a:ext cx="1116106" cy="56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026507-D59F-4136-AEA3-6B8660E51B91}"/>
              </a:ext>
            </a:extLst>
          </p:cNvPr>
          <p:cNvCxnSpPr>
            <a:cxnSpLocks/>
          </p:cNvCxnSpPr>
          <p:nvPr/>
        </p:nvCxnSpPr>
        <p:spPr>
          <a:xfrm>
            <a:off x="6104965" y="2514600"/>
            <a:ext cx="733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D07EC3AC-0CCB-4F68-B852-B2C3AAA7C695}"/>
              </a:ext>
            </a:extLst>
          </p:cNvPr>
          <p:cNvSpPr/>
          <p:nvPr/>
        </p:nvSpPr>
        <p:spPr>
          <a:xfrm>
            <a:off x="1146979" y="947712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5A7D79-8523-45B4-9555-4CBD8D291621}"/>
              </a:ext>
            </a:extLst>
          </p:cNvPr>
          <p:cNvCxnSpPr>
            <a:cxnSpLocks/>
          </p:cNvCxnSpPr>
          <p:nvPr/>
        </p:nvCxnSpPr>
        <p:spPr>
          <a:xfrm>
            <a:off x="1891301" y="1314657"/>
            <a:ext cx="1092949" cy="779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6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228600" y="152187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Process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387604" y="3817942"/>
            <a:ext cx="2124993" cy="908698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652725" y="3817942"/>
            <a:ext cx="3452240" cy="908698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Activate and </a:t>
            </a: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transfer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6174409" y="3817942"/>
            <a:ext cx="2166047" cy="908698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Receive some data.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7449E26-17CB-4E45-AC2B-859D4011A193}"/>
              </a:ext>
            </a:extLst>
          </p:cNvPr>
          <p:cNvSpPr/>
          <p:nvPr/>
        </p:nvSpPr>
        <p:spPr>
          <a:xfrm>
            <a:off x="1146979" y="1642934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412406-CC81-477A-A786-CE972C124133}"/>
              </a:ext>
            </a:extLst>
          </p:cNvPr>
          <p:cNvSpPr/>
          <p:nvPr/>
        </p:nvSpPr>
        <p:spPr>
          <a:xfrm>
            <a:off x="1146979" y="2382827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E7FE671-5B95-43D8-8FEA-730BF26D16D6}"/>
              </a:ext>
            </a:extLst>
          </p:cNvPr>
          <p:cNvSpPr/>
          <p:nvPr/>
        </p:nvSpPr>
        <p:spPr>
          <a:xfrm>
            <a:off x="1160988" y="3087318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5362C00-B9B5-4217-BC43-A717CB087629}"/>
              </a:ext>
            </a:extLst>
          </p:cNvPr>
          <p:cNvSpPr/>
          <p:nvPr/>
        </p:nvSpPr>
        <p:spPr>
          <a:xfrm>
            <a:off x="6968320" y="2185756"/>
            <a:ext cx="578224" cy="5782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76D089-723B-45FD-95DD-413086E60466}"/>
              </a:ext>
            </a:extLst>
          </p:cNvPr>
          <p:cNvCxnSpPr>
            <a:cxnSpLocks/>
          </p:cNvCxnSpPr>
          <p:nvPr/>
        </p:nvCxnSpPr>
        <p:spPr>
          <a:xfrm>
            <a:off x="1882588" y="1990165"/>
            <a:ext cx="1109382" cy="35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ECA0F8E-BA77-4B2C-9ABB-18543A69F8AA}"/>
              </a:ext>
            </a:extLst>
          </p:cNvPr>
          <p:cNvCxnSpPr>
            <a:cxnSpLocks/>
          </p:cNvCxnSpPr>
          <p:nvPr/>
        </p:nvCxnSpPr>
        <p:spPr>
          <a:xfrm flipV="1">
            <a:off x="1882588" y="2641773"/>
            <a:ext cx="1109382" cy="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6F4EA3-864E-408D-B896-A71B3D903E14}"/>
              </a:ext>
            </a:extLst>
          </p:cNvPr>
          <p:cNvCxnSpPr>
            <a:cxnSpLocks/>
          </p:cNvCxnSpPr>
          <p:nvPr/>
        </p:nvCxnSpPr>
        <p:spPr>
          <a:xfrm flipV="1">
            <a:off x="1882588" y="2857500"/>
            <a:ext cx="1116106" cy="56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026507-D59F-4136-AEA3-6B8660E51B91}"/>
              </a:ext>
            </a:extLst>
          </p:cNvPr>
          <p:cNvCxnSpPr>
            <a:cxnSpLocks/>
          </p:cNvCxnSpPr>
          <p:nvPr/>
        </p:nvCxnSpPr>
        <p:spPr>
          <a:xfrm>
            <a:off x="6104965" y="2514600"/>
            <a:ext cx="733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D07EC3AC-0CCB-4F68-B852-B2C3AAA7C695}"/>
              </a:ext>
            </a:extLst>
          </p:cNvPr>
          <p:cNvSpPr/>
          <p:nvPr/>
        </p:nvSpPr>
        <p:spPr>
          <a:xfrm>
            <a:off x="1146979" y="947712"/>
            <a:ext cx="578224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5A7D79-8523-45B4-9555-4CBD8D291621}"/>
              </a:ext>
            </a:extLst>
          </p:cNvPr>
          <p:cNvCxnSpPr>
            <a:cxnSpLocks/>
          </p:cNvCxnSpPr>
          <p:nvPr/>
        </p:nvCxnSpPr>
        <p:spPr>
          <a:xfrm>
            <a:off x="1891301" y="1314657"/>
            <a:ext cx="1092949" cy="779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7E2526-E90C-47AA-9291-54DC9EBB2B7E}"/>
              </a:ext>
            </a:extLst>
          </p:cNvPr>
          <p:cNvSpPr/>
          <p:nvPr/>
        </p:nvSpPr>
        <p:spPr>
          <a:xfrm>
            <a:off x="3451194" y="2278972"/>
            <a:ext cx="724152" cy="4712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Ʃ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1BD6ED4-558E-4AC1-8727-286FF0043024}"/>
              </a:ext>
            </a:extLst>
          </p:cNvPr>
          <p:cNvSpPr/>
          <p:nvPr/>
        </p:nvSpPr>
        <p:spPr>
          <a:xfrm>
            <a:off x="4904130" y="2278972"/>
            <a:ext cx="652428" cy="471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89B2C50-707B-46A8-BCAD-93BEFC4A15ED}"/>
              </a:ext>
            </a:extLst>
          </p:cNvPr>
          <p:cNvSpPr/>
          <p:nvPr/>
        </p:nvSpPr>
        <p:spPr>
          <a:xfrm>
            <a:off x="3141259" y="2097741"/>
            <a:ext cx="2688042" cy="853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D5B66CCE-F4FE-4E86-AB17-A7984CB1B6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86289" y="2366783"/>
            <a:ext cx="352175" cy="322764"/>
          </a:xfrm>
          <a:prstGeom prst="curvedConnector3">
            <a:avLst>
              <a:gd name="adj1" fmla="val 500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56697EB-883C-4761-BBC6-D50DB03F170A}"/>
              </a:ext>
            </a:extLst>
          </p:cNvPr>
          <p:cNvCxnSpPr/>
          <p:nvPr/>
        </p:nvCxnSpPr>
        <p:spPr>
          <a:xfrm>
            <a:off x="4378845" y="2474868"/>
            <a:ext cx="302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2726A09-9165-4A09-A752-3DFA4E093591}"/>
              </a:ext>
            </a:extLst>
          </p:cNvPr>
          <p:cNvSpPr txBox="1"/>
          <p:nvPr/>
        </p:nvSpPr>
        <p:spPr>
          <a:xfrm>
            <a:off x="2265070" y="140620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445EAE-1656-45AB-BC67-D234C8CCF0AE}"/>
              </a:ext>
            </a:extLst>
          </p:cNvPr>
          <p:cNvSpPr txBox="1"/>
          <p:nvPr/>
        </p:nvSpPr>
        <p:spPr>
          <a:xfrm>
            <a:off x="2157854" y="184158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DB71DB-C907-4552-B2EF-D75BE1976BF6}"/>
              </a:ext>
            </a:extLst>
          </p:cNvPr>
          <p:cNvSpPr txBox="1"/>
          <p:nvPr/>
        </p:nvSpPr>
        <p:spPr>
          <a:xfrm>
            <a:off x="2157854" y="239602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6997F1-FFCF-46D7-B702-894C2771D306}"/>
              </a:ext>
            </a:extLst>
          </p:cNvPr>
          <p:cNvSpPr txBox="1"/>
          <p:nvPr/>
        </p:nvSpPr>
        <p:spPr>
          <a:xfrm>
            <a:off x="2157854" y="28988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D53184-D21B-4B2D-BD7B-79EEE6CF4034}"/>
              </a:ext>
            </a:extLst>
          </p:cNvPr>
          <p:cNvSpPr txBox="1"/>
          <p:nvPr/>
        </p:nvSpPr>
        <p:spPr>
          <a:xfrm>
            <a:off x="1953186" y="3465636"/>
            <a:ext cx="4703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y = activation function(w0 + w1x1 + w2x2 + w3x3)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466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0476" y="448022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</a:t>
            </a:r>
            <a:endParaRPr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C8569-D470-4CB6-BDB6-A8CC4DFE59EC}"/>
              </a:ext>
            </a:extLst>
          </p:cNvPr>
          <p:cNvSpPr txBox="1"/>
          <p:nvPr/>
        </p:nvSpPr>
        <p:spPr>
          <a:xfrm>
            <a:off x="450476" y="1288109"/>
            <a:ext cx="66092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y = activation function(w0 + w1x1 + w2x2 + w3x3)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x(x1, x2, x3, …): Input data, simulates Axon in a real neuron.</a:t>
            </a:r>
          </a:p>
          <a:p>
            <a:endParaRPr lang="en-US" altLang="zh-CN" dirty="0"/>
          </a:p>
          <a:p>
            <a:r>
              <a:rPr lang="en-US" altLang="zh-CN" dirty="0"/>
              <a:t>y: Output, simulates Dendrites, and there is only one output.</a:t>
            </a:r>
          </a:p>
          <a:p>
            <a:endParaRPr lang="en-US" altLang="zh-CN" dirty="0"/>
          </a:p>
          <a:p>
            <a:r>
              <a:rPr lang="en-US" altLang="zh-CN" dirty="0"/>
              <a:t>w(w0, w1, w2, w3): Weight, simulates the Synapse, and connects input to output.</a:t>
            </a:r>
          </a:p>
          <a:p>
            <a:endParaRPr lang="en-US" altLang="zh-CN" dirty="0"/>
          </a:p>
          <a:p>
            <a:r>
              <a:rPr lang="en-US" altLang="zh-CN" dirty="0"/>
              <a:t>Activation function: Simulates how neurons activates each other. When the sum(w0 + w1x1 + w2x2 + w3x3) is larger than the critical value, the neuron passes data down to the next neuron.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409437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1394</Words>
  <Application>Microsoft Office PowerPoint</Application>
  <PresentationFormat>全屏显示(16:9)</PresentationFormat>
  <Paragraphs>236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Lato Hairline</vt:lpstr>
      <vt:lpstr>Lato Light</vt:lpstr>
      <vt:lpstr>宋体</vt:lpstr>
      <vt:lpstr>Arial</vt:lpstr>
      <vt:lpstr>Eglamour template</vt:lpstr>
      <vt:lpstr>Neural Network Simulation</vt:lpstr>
      <vt:lpstr>Step One. Connect a brain to your computer.</vt:lpstr>
      <vt:lpstr>You Can’t.</vt:lpstr>
      <vt:lpstr>So we simulate a brain.</vt:lpstr>
      <vt:lpstr>Activation</vt:lpstr>
      <vt:lpstr>Process Map</vt:lpstr>
      <vt:lpstr>Simulation Process</vt:lpstr>
      <vt:lpstr>Simulation Process</vt:lpstr>
      <vt:lpstr>Explanation</vt:lpstr>
      <vt:lpstr>One Neuron</vt:lpstr>
      <vt:lpstr>END</vt:lpstr>
      <vt:lpstr>UNUSED SLIDES</vt:lpstr>
      <vt:lpstr>1. Connect a brain to your computer.</vt:lpstr>
      <vt:lpstr>Instructions for use</vt:lpstr>
      <vt:lpstr>Hello!</vt:lpstr>
      <vt:lpstr>PowerPoint 演示文稿</vt:lpstr>
      <vt:lpstr>This is a slide title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38</cp:revision>
  <dcterms:modified xsi:type="dcterms:W3CDTF">2018-09-05T23:58:00Z</dcterms:modified>
</cp:coreProperties>
</file>