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7" r:id="rId3"/>
    <p:sldId id="296" r:id="rId4"/>
    <p:sldId id="298" r:id="rId5"/>
    <p:sldId id="299" r:id="rId6"/>
    <p:sldId id="300" r:id="rId7"/>
    <p:sldId id="301" r:id="rId8"/>
    <p:sldId id="261" r:id="rId9"/>
    <p:sldId id="285" r:id="rId10"/>
    <p:sldId id="257" r:id="rId11"/>
    <p:sldId id="258" r:id="rId12"/>
    <p:sldId id="259" r:id="rId13"/>
    <p:sldId id="260" r:id="rId14"/>
    <p:sldId id="284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4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2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79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0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1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6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80982" y="2164395"/>
            <a:ext cx="61388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3079376" y="3520461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-Activation Summary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-Sigmoid Function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-ReLU 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19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93900"/>
            <a:ext cx="7866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Linear Classifier doesn’t work when…</a:t>
            </a:r>
            <a:endParaRPr sz="32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E244148-2D81-43CB-A488-E9E19DE870BE}"/>
              </a:ext>
            </a:extLst>
          </p:cNvPr>
          <p:cNvCxnSpPr>
            <a:cxnSpLocks/>
          </p:cNvCxnSpPr>
          <p:nvPr/>
        </p:nvCxnSpPr>
        <p:spPr>
          <a:xfrm flipH="1" flipV="1">
            <a:off x="992924" y="1653988"/>
            <a:ext cx="2158" cy="278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03F960-7708-49FD-9E07-7CF7BB8E925B}"/>
              </a:ext>
            </a:extLst>
          </p:cNvPr>
          <p:cNvCxnSpPr>
            <a:cxnSpLocks/>
          </p:cNvCxnSpPr>
          <p:nvPr/>
        </p:nvCxnSpPr>
        <p:spPr>
          <a:xfrm>
            <a:off x="995082" y="4437529"/>
            <a:ext cx="4141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6CDC67-EE04-46A4-B3BB-1B104C0872A9}"/>
              </a:ext>
            </a:extLst>
          </p:cNvPr>
          <p:cNvSpPr txBox="1"/>
          <p:nvPr/>
        </p:nvSpPr>
        <p:spPr>
          <a:xfrm>
            <a:off x="1996888" y="44428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3EFD42-897B-4CE8-BA80-182109F39B1C}"/>
              </a:ext>
            </a:extLst>
          </p:cNvPr>
          <p:cNvSpPr txBox="1"/>
          <p:nvPr/>
        </p:nvSpPr>
        <p:spPr>
          <a:xfrm>
            <a:off x="457200" y="30824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58009D-59FE-4618-B3BC-97A2F6426A8B}"/>
              </a:ext>
            </a:extLst>
          </p:cNvPr>
          <p:cNvSpPr txBox="1"/>
          <p:nvPr/>
        </p:nvSpPr>
        <p:spPr>
          <a:xfrm>
            <a:off x="457200" y="188602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2D78F2-4BF4-481C-B2B3-6ED871952DD1}"/>
              </a:ext>
            </a:extLst>
          </p:cNvPr>
          <p:cNvSpPr txBox="1"/>
          <p:nvPr/>
        </p:nvSpPr>
        <p:spPr>
          <a:xfrm>
            <a:off x="3566832" y="447499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88D03C-8B07-4C15-816E-058A4B327DED}"/>
              </a:ext>
            </a:extLst>
          </p:cNvPr>
          <p:cNvSpPr txBox="1"/>
          <p:nvPr/>
        </p:nvSpPr>
        <p:spPr>
          <a:xfrm>
            <a:off x="635294" y="114943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[2]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5325B-902B-442E-B2BA-19F55B306DC3}"/>
              </a:ext>
            </a:extLst>
          </p:cNvPr>
          <p:cNvSpPr txBox="1"/>
          <p:nvPr/>
        </p:nvSpPr>
        <p:spPr>
          <a:xfrm>
            <a:off x="5136776" y="415819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[1]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717390-245B-4C75-B0FE-10CED142D8B1}"/>
              </a:ext>
            </a:extLst>
          </p:cNvPr>
          <p:cNvSpPr txBox="1"/>
          <p:nvPr/>
        </p:nvSpPr>
        <p:spPr>
          <a:xfrm>
            <a:off x="1996888" y="2579415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300518-DB66-44EE-8154-F574E9028FA5}"/>
              </a:ext>
            </a:extLst>
          </p:cNvPr>
          <p:cNvSpPr txBox="1"/>
          <p:nvPr/>
        </p:nvSpPr>
        <p:spPr>
          <a:xfrm>
            <a:off x="3546640" y="1331309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0CAB1-3134-4F4A-993E-C94650362253}"/>
              </a:ext>
            </a:extLst>
          </p:cNvPr>
          <p:cNvSpPr txBox="1"/>
          <p:nvPr/>
        </p:nvSpPr>
        <p:spPr>
          <a:xfrm>
            <a:off x="1949335" y="138302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6F37D7-CE1A-4730-92A8-7BA9DD6E9224}"/>
              </a:ext>
            </a:extLst>
          </p:cNvPr>
          <p:cNvSpPr txBox="1"/>
          <p:nvPr/>
        </p:nvSpPr>
        <p:spPr>
          <a:xfrm>
            <a:off x="3546640" y="257175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B1F5E9-AC3A-4019-ABD8-6FC9EF54333A}"/>
              </a:ext>
            </a:extLst>
          </p:cNvPr>
          <p:cNvSpPr txBox="1"/>
          <p:nvPr/>
        </p:nvSpPr>
        <p:spPr>
          <a:xfrm>
            <a:off x="1365440" y="3835031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[1] </a:t>
            </a:r>
            <a:r>
              <a:rPr lang="en-US" altLang="zh-CN" sz="1100" dirty="0">
                <a:solidFill>
                  <a:srgbClr val="FF0000"/>
                </a:solidFill>
              </a:rPr>
              <a:t>AND NOT </a:t>
            </a:r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[2] </a:t>
            </a:r>
            <a:r>
              <a:rPr lang="en-US" altLang="zh-CN" sz="1800" dirty="0"/>
              <a:t>OR </a:t>
            </a:r>
            <a:r>
              <a:rPr lang="en-US" altLang="zh-CN" sz="1100" dirty="0">
                <a:solidFill>
                  <a:schemeClr val="accent1"/>
                </a:solidFill>
              </a:rPr>
              <a:t>NOT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</a:rPr>
              <a:t>x</a:t>
            </a:r>
            <a:r>
              <a:rPr lang="en-US" altLang="zh-CN" sz="1800" dirty="0">
                <a:solidFill>
                  <a:schemeClr val="accent1"/>
                </a:solidFill>
              </a:rPr>
              <a:t>[1] </a:t>
            </a:r>
            <a:r>
              <a:rPr lang="en-US" altLang="zh-CN" sz="1100" dirty="0">
                <a:solidFill>
                  <a:schemeClr val="accent1"/>
                </a:solidFill>
              </a:rPr>
              <a:t>AND</a:t>
            </a:r>
            <a:r>
              <a:rPr lang="en-US" altLang="zh-CN" sz="1800" dirty="0">
                <a:solidFill>
                  <a:schemeClr val="accent1"/>
                </a:solidFill>
              </a:rPr>
              <a:t> x[2]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925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22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23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57199" y="2571750"/>
            <a:ext cx="5735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Activation Function: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Usually non-linear.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The Activation Function simulates the Synapse passing down electrical impulses. By adding in an activation function, we will be able to allow the neural network handle complicate tasks.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2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36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918670"/>
            <a:ext cx="845147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Keras</a:t>
            </a:r>
            <a:r>
              <a:rPr lang="en-US" sz="2000" dirty="0"/>
              <a:t> and TensorFlow supports many activation functions. </a:t>
            </a:r>
            <a:br>
              <a:rPr lang="en-US" sz="2000" dirty="0"/>
            </a:br>
            <a:r>
              <a:rPr lang="en-US" sz="2000" dirty="0"/>
              <a:t>We will be using two of the most famous ones.</a:t>
            </a:r>
            <a:endParaRPr sz="20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77607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Sigmoid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ReLU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2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3788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Sigmoid Function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B4A4392F-84FC-4D74-A6D8-C0ADF627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52" y="891418"/>
            <a:ext cx="3622302" cy="2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045D5-5A5D-44CD-9820-D4937D538C07}"/>
              </a:ext>
            </a:extLst>
          </p:cNvPr>
          <p:cNvSpPr txBox="1"/>
          <p:nvPr/>
        </p:nvSpPr>
        <p:spPr>
          <a:xfrm>
            <a:off x="685800" y="4827753"/>
            <a:ext cx="5306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https://en.wikipedia.org/wiki/Sigmoid_function#/media/File:Logistic-curve.svg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116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622598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lvl="0"/>
            <a:r>
              <a:rPr lang="en-US" dirty="0"/>
              <a:t>ReLU</a:t>
            </a:r>
            <a:br>
              <a:rPr lang="en-US" dirty="0"/>
            </a:br>
            <a:r>
              <a:rPr lang="en-US" dirty="0"/>
              <a:t>(Rectified Linear Unit )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https://upload.wikimedia.org/wikipedia/commons/thumb/6/6c/Rectifier_and_softplus_functions.svg/495px-Rectifier_and_softplus_functions.svg.png">
            <a:extLst>
              <a:ext uri="{FF2B5EF4-FFF2-40B4-BE49-F238E27FC236}">
                <a16:creationId xmlns:a16="http://schemas.microsoft.com/office/drawing/2014/main" id="{D73E0495-E567-40C9-B5C3-29557668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84" y="510988"/>
            <a:ext cx="3619360" cy="26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04E95B-D2A0-46F6-B47B-02E49CCD0422}"/>
              </a:ext>
            </a:extLst>
          </p:cNvPr>
          <p:cNvSpPr txBox="1"/>
          <p:nvPr/>
        </p:nvSpPr>
        <p:spPr>
          <a:xfrm>
            <a:off x="685800" y="4870451"/>
            <a:ext cx="6944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https://en.wikipedia.org/wiki/Rectifier_(neural_networks)#/media/File:Rectifier_and_softplus_functions.svg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025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2058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Activation Functions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Hyperbolic Tangent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Softplus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altLang="zh-CN" dirty="0"/>
              <a:t>…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1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1155</Words>
  <Application>Microsoft Office PowerPoint</Application>
  <PresentationFormat>全屏显示(16:9)</PresentationFormat>
  <Paragraphs>203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Lato Hairline</vt:lpstr>
      <vt:lpstr>Lato Light</vt:lpstr>
      <vt:lpstr>Arial</vt:lpstr>
      <vt:lpstr>Eglamour template</vt:lpstr>
      <vt:lpstr>Activation Function</vt:lpstr>
      <vt:lpstr>Linear Classifier doesn’t work when…</vt:lpstr>
      <vt:lpstr>Activation Function: Usually non-linear.  The Activation Function simulates the Synapse passing down electrical impulses. By adding in an activation function, we will be able to allow the neural network handle complicate tasks.</vt:lpstr>
      <vt:lpstr>Keras and TensorFlow supports many activation functions.  We will be using two of the most famous ones.</vt:lpstr>
      <vt:lpstr>1. Sigmoid Function</vt:lpstr>
      <vt:lpstr>2. ReLU (Rectified Linear Unit )</vt:lpstr>
      <vt:lpstr>Other  Activation Functions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20</cp:revision>
  <dcterms:modified xsi:type="dcterms:W3CDTF">2018-09-06T00:21:09Z</dcterms:modified>
</cp:coreProperties>
</file>