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61" r:id="rId3"/>
    <p:sldId id="285" r:id="rId4"/>
    <p:sldId id="257" r:id="rId5"/>
    <p:sldId id="258" r:id="rId6"/>
    <p:sldId id="259" r:id="rId7"/>
    <p:sldId id="260" r:id="rId8"/>
    <p:sldId id="28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CBD0E9-9D84-496D-BE5E-E8B105C8D095}">
  <a:tblStyle styleId="{7BCBD0E9-9D84-496D-BE5E-E8B105C8D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146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392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raphicburger.com/?s=watercolor" TargetMode="Externa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369490" y="216439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your presentation title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FB7627-BD2C-4484-87C2-BB5150BFA651}"/>
              </a:ext>
            </a:extLst>
          </p:cNvPr>
          <p:cNvSpPr txBox="1"/>
          <p:nvPr/>
        </p:nvSpPr>
        <p:spPr>
          <a:xfrm>
            <a:off x="5822576" y="4074459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Hongjun (Jack) Wu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FF2E9A-B5BE-492A-8D54-E797E84E6056}"/>
              </a:ext>
            </a:extLst>
          </p:cNvPr>
          <p:cNvSpPr txBox="1"/>
          <p:nvPr/>
        </p:nvSpPr>
        <p:spPr>
          <a:xfrm>
            <a:off x="2803711" y="3520461"/>
            <a:ext cx="1366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-Summary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-Summary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-Summary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 idx="4294967295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4294967295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 idx="4294967295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13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573800" y="2451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{7BCBD0E9-9D84-496D-BE5E-E8B105C8D095}</a:tableStyleId>
              </a:tblPr>
              <a:tblGrid>
                <a:gridCol w="121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  <a:endParaRPr sz="14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16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 idx="4294967295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4294967295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17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2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3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2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3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13" name="Google Shape;21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955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40887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Watercolor textures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60" name="Google Shape;260;p3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Body copy: Lato Light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3D85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7" name="Google Shape;267;p38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UNUSED SLIDES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013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990000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30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B45F06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B45F06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45F06"/>
                </a:solidFill>
              </a:rPr>
              <a:t>This template is free to use under </a:t>
            </a:r>
            <a:r>
              <a:rPr lang="en" sz="1000" u="sng">
                <a:solidFill>
                  <a:srgbClr val="B45F0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B45F0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B45F06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Hello!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I am Jayden Smith</a:t>
            </a:r>
            <a:endParaRPr sz="1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1.</a:t>
            </a:r>
            <a:endParaRPr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Here you have a list of items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And some text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18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Microsoft Office PowerPoint</Application>
  <PresentationFormat>全屏显示(16:9)</PresentationFormat>
  <Paragraphs>170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Lato Hairline</vt:lpstr>
      <vt:lpstr>Lato Light</vt:lpstr>
      <vt:lpstr>Arial</vt:lpstr>
      <vt:lpstr>Eglamour template</vt:lpstr>
      <vt:lpstr>This is your presentation title</vt:lpstr>
      <vt:lpstr>END</vt:lpstr>
      <vt:lpstr>UNUSED SLIDES</vt:lpstr>
      <vt:lpstr>Instructions for use</vt:lpstr>
      <vt:lpstr>Hello!</vt:lpstr>
      <vt:lpstr>1. Transition headline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Hongjun Wu</cp:lastModifiedBy>
  <cp:revision>3</cp:revision>
  <dcterms:modified xsi:type="dcterms:W3CDTF">2018-09-05T23:56:51Z</dcterms:modified>
</cp:coreProperties>
</file>