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43C8F-F56E-4828-52F8-D46F249A4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3D20CC-0D3A-F148-FAF3-AAD4C6C1A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FCEB45-EB0C-84C5-BBC9-E1790DB2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F8D2-BDD3-4986-87A1-7E46E0B253C2}" type="datetimeFigureOut">
              <a:rPr lang="es-MX" smtClean="0"/>
              <a:t>05/04/2024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61CE38-2116-5280-C092-43E64457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40A0CF-77BA-1574-5F84-CE8289E4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D0A3-E9D4-42FF-9472-265F686D18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669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C0028-797E-2C54-D26C-431BC5D9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CF910C-D2BE-2499-AB7F-81BD05D22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E441F4-969F-F97C-1BB0-055E9470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F8D2-BDD3-4986-87A1-7E46E0B253C2}" type="datetimeFigureOut">
              <a:rPr lang="es-MX" smtClean="0"/>
              <a:t>05/04/2024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16C919-323A-A114-0830-29FC1514D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161D46-E61B-4F3A-74F9-4E06AE51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D0A3-E9D4-42FF-9472-265F686D18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652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D45C20-FB94-E520-1959-A505B4D3F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1EE9FA-2669-89A2-8819-BF554CC1B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D4B9FD-1161-C586-C959-B3C84001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F8D2-BDD3-4986-87A1-7E46E0B253C2}" type="datetimeFigureOut">
              <a:rPr lang="es-MX" smtClean="0"/>
              <a:t>05/04/2024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BC5EF1-2E52-85B7-5692-807A8CEF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6C078C-ACC7-3959-0ABA-7B05F5F0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D0A3-E9D4-42FF-9472-265F686D18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205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31EBD-2D54-4708-C65D-E8D962D5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04F48C-FBAE-083F-88E2-F7A77DE6E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6AE656-C57D-5976-6455-99BDDD0DE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F8D2-BDD3-4986-87A1-7E46E0B253C2}" type="datetimeFigureOut">
              <a:rPr lang="es-MX" smtClean="0"/>
              <a:t>05/04/2024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AF76E0-D76E-50C9-A68F-A9BD010C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470D40-3106-C2EE-6C12-3442B827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D0A3-E9D4-42FF-9472-265F686D18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229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5C4C9-B009-BCFD-E6C1-8C8FB325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E2D2F2-3C3F-C1CF-A5CD-08DE5BD12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8E19C5-5AA0-1FE8-D247-1809C098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F8D2-BDD3-4986-87A1-7E46E0B253C2}" type="datetimeFigureOut">
              <a:rPr lang="es-MX" smtClean="0"/>
              <a:t>05/04/2024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A60FC0-51E0-09D2-BFDB-25D5BF2F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578007-1A4A-AB18-8821-B651D34D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D0A3-E9D4-42FF-9472-265F686D18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477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4628C-9930-E437-D463-145D9AED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0B5E59-B483-91D1-E2BA-6FDD66763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5126F3-9EDE-D2A7-6323-FE860F7B5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D65C38-D63A-7382-9BB2-9D369AAB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F8D2-BDD3-4986-87A1-7E46E0B253C2}" type="datetimeFigureOut">
              <a:rPr lang="es-MX" smtClean="0"/>
              <a:t>05/04/2024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2D639A-F063-9544-5977-2E5F3F1C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E65F8C-86D9-CBB3-7C7E-A7DF81AA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D0A3-E9D4-42FF-9472-265F686D18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175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89715-C515-7BFA-F4E0-D550CED6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B794CB-A50D-A91C-E87F-EBCECA4ED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6FDAD7-27D2-4250-542D-24D266068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5946528-AE90-415C-D74A-2308D892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1E7EE4-57FB-9E46-719C-8F0FB4563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87D5BD-B21D-6125-4565-4F9A89E6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F8D2-BDD3-4986-87A1-7E46E0B253C2}" type="datetimeFigureOut">
              <a:rPr lang="es-MX" smtClean="0"/>
              <a:t>05/04/2024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513CBE1-B21B-7741-F44B-B058C8C4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0C7AAD5-0AE5-35A6-707C-B8E93436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D0A3-E9D4-42FF-9472-265F686D18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102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B69E5-4293-4E64-09FD-ADD636F1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F71C26-0EBC-2957-3189-DFD38104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F8D2-BDD3-4986-87A1-7E46E0B253C2}" type="datetimeFigureOut">
              <a:rPr lang="es-MX" smtClean="0"/>
              <a:t>05/04/2024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5FD249D-B06D-59FF-2247-B27E3EDE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C299B6-5402-E857-7B8C-87F447A9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D0A3-E9D4-42FF-9472-265F686D18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185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BB6C6D2-54B3-10C0-2374-7194DD42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F8D2-BDD3-4986-87A1-7E46E0B253C2}" type="datetimeFigureOut">
              <a:rPr lang="es-MX" smtClean="0"/>
              <a:t>05/04/2024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C15D6F-52C4-7E53-6BD2-34A08A35D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8A0E1A-C2D8-8B02-5310-473B7351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D0A3-E9D4-42FF-9472-265F686D18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554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4BF2E-276E-C137-39DA-5369A72D1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4A8FD2-4CBF-5675-248F-BBB592238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065E49-4705-149A-5D91-804F97B9E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6A29B7-8530-5BC2-F1D3-31520CB6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F8D2-BDD3-4986-87A1-7E46E0B253C2}" type="datetimeFigureOut">
              <a:rPr lang="es-MX" smtClean="0"/>
              <a:t>05/04/2024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E43617-5CE9-8F76-92B4-D21E1F52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CB4BD1-7F1E-91E1-2746-BDD08E8C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D0A3-E9D4-42FF-9472-265F686D18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682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42F05-1F59-F237-6162-E709C2645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546CB8-06EE-5655-41EB-4511A0674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66F9A2-6526-BE22-20DF-917D1AC3B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56D245-99EC-273B-E38E-76AE28B4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F8D2-BDD3-4986-87A1-7E46E0B253C2}" type="datetimeFigureOut">
              <a:rPr lang="es-MX" smtClean="0"/>
              <a:t>05/04/2024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BDCB14-2BE8-946A-9ABC-5BE157FC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23FD29-35D2-2A50-50FD-2B0D3554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D0A3-E9D4-42FF-9472-265F686D18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804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ACC39AB-EFBB-C30F-A7A1-704D91087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2F65C6-754D-1CF7-103F-8C402818E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21F890-7A86-C613-77B0-A36FA959B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4F8D2-BDD3-4986-87A1-7E46E0B253C2}" type="datetimeFigureOut">
              <a:rPr lang="es-MX" smtClean="0"/>
              <a:t>05/04/2024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CBD269-6DCB-0112-6D02-4BA03E2A3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A48443-78FB-9615-9CCA-6E4ED6DEF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4D0A3-E9D4-42FF-9472-265F686D18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891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99867-6E98-26F1-1F21-1AF7A83E6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3516"/>
            <a:ext cx="9144000" cy="886684"/>
          </a:xfrm>
        </p:spPr>
        <p:txBody>
          <a:bodyPr>
            <a:normAutofit fontScale="90000"/>
          </a:bodyPr>
          <a:lstStyle/>
          <a:p>
            <a:r>
              <a:rPr lang="es-MX" dirty="0"/>
              <a:t>LISTA DE COSAS A UTILIZAR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9F6A5A-3278-E547-F6A5-F67EB9E8F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0200"/>
            <a:ext cx="9144000" cy="3657600"/>
          </a:xfrm>
        </p:spPr>
        <p:txBody>
          <a:bodyPr numCol="1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/>
              <a:t>Botones (OK, CLEAR, CANCELAR, AVANZAR, RETROCESO)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/>
              <a:t>Campos (TEXTLINE, COMBOBOX, FECHAS)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 err="1"/>
              <a:t>Scrollbar</a:t>
            </a:r>
            <a:r>
              <a:rPr lang="es-MX" dirty="0"/>
              <a:t> (opcional)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976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EB590-C1BD-5678-F247-6F9242A73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BOTONES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BEC9908-A9D4-B42D-C4CD-CB446229524B}"/>
              </a:ext>
            </a:extLst>
          </p:cNvPr>
          <p:cNvSpPr/>
          <p:nvPr/>
        </p:nvSpPr>
        <p:spPr>
          <a:xfrm>
            <a:off x="838200" y="1690688"/>
            <a:ext cx="2428406" cy="790731"/>
          </a:xfrm>
          <a:prstGeom prst="roundRect">
            <a:avLst/>
          </a:prstGeom>
          <a:solidFill>
            <a:srgbClr val="09F9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INICIAR SESIÓN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48BBE12-3391-8F94-2B6B-4FBFC39C5A38}"/>
              </a:ext>
            </a:extLst>
          </p:cNvPr>
          <p:cNvSpPr/>
          <p:nvPr/>
        </p:nvSpPr>
        <p:spPr>
          <a:xfrm>
            <a:off x="3419007" y="1690687"/>
            <a:ext cx="2428406" cy="790731"/>
          </a:xfrm>
          <a:prstGeom prst="roundRect">
            <a:avLst/>
          </a:prstGeom>
          <a:solidFill>
            <a:srgbClr val="09F9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EVALUAR EJECUTIVO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F07F25C-53D7-3422-8391-F0CC309B8D13}"/>
              </a:ext>
            </a:extLst>
          </p:cNvPr>
          <p:cNvSpPr/>
          <p:nvPr/>
        </p:nvSpPr>
        <p:spPr>
          <a:xfrm>
            <a:off x="5999813" y="1690687"/>
            <a:ext cx="3294089" cy="790731"/>
          </a:xfrm>
          <a:prstGeom prst="roundRect">
            <a:avLst/>
          </a:prstGeom>
          <a:solidFill>
            <a:srgbClr val="09F9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CONSULTAR HISTÓRICO DE EVALUACIONES POR EJECUTIVO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B3A3782-DC30-146C-0A77-944EC2B605E2}"/>
              </a:ext>
            </a:extLst>
          </p:cNvPr>
          <p:cNvSpPr/>
          <p:nvPr/>
        </p:nvSpPr>
        <p:spPr>
          <a:xfrm>
            <a:off x="3419007" y="2638269"/>
            <a:ext cx="2428406" cy="790731"/>
          </a:xfrm>
          <a:prstGeom prst="roundRect">
            <a:avLst/>
          </a:prstGeom>
          <a:solidFill>
            <a:srgbClr val="09F9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VER DESEMPEÑO POR CAMPAÑA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3C8B3CB-AD3F-0943-620D-9BF312EE7816}"/>
              </a:ext>
            </a:extLst>
          </p:cNvPr>
          <p:cNvSpPr/>
          <p:nvPr/>
        </p:nvSpPr>
        <p:spPr>
          <a:xfrm>
            <a:off x="5999812" y="2638268"/>
            <a:ext cx="3294089" cy="790731"/>
          </a:xfrm>
          <a:prstGeom prst="roundRect">
            <a:avLst/>
          </a:prstGeom>
          <a:solidFill>
            <a:srgbClr val="09F9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VER DESEMPEÑO GENERAL PTS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7A7F3E1-9189-B514-F4FD-E3653F6EB16D}"/>
              </a:ext>
            </a:extLst>
          </p:cNvPr>
          <p:cNvSpPr/>
          <p:nvPr/>
        </p:nvSpPr>
        <p:spPr>
          <a:xfrm>
            <a:off x="838200" y="2668247"/>
            <a:ext cx="2428406" cy="790731"/>
          </a:xfrm>
          <a:prstGeom prst="roundRect">
            <a:avLst/>
          </a:prstGeom>
          <a:solidFill>
            <a:srgbClr val="09F9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CERRAR SESIÓN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78C2A49-1132-952C-9891-B4980DE7CA02}"/>
              </a:ext>
            </a:extLst>
          </p:cNvPr>
          <p:cNvSpPr/>
          <p:nvPr/>
        </p:nvSpPr>
        <p:spPr>
          <a:xfrm>
            <a:off x="838200" y="3791989"/>
            <a:ext cx="2428406" cy="790731"/>
          </a:xfrm>
          <a:prstGeom prst="roundRect">
            <a:avLst/>
          </a:prstGeom>
          <a:solidFill>
            <a:srgbClr val="09F9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F2AFED16-62D9-3502-8E82-7F717668B7E0}"/>
              </a:ext>
            </a:extLst>
          </p:cNvPr>
          <p:cNvSpPr/>
          <p:nvPr/>
        </p:nvSpPr>
        <p:spPr>
          <a:xfrm>
            <a:off x="3419007" y="3791989"/>
            <a:ext cx="2428406" cy="790731"/>
          </a:xfrm>
          <a:prstGeom prst="roundRect">
            <a:avLst/>
          </a:prstGeom>
          <a:solidFill>
            <a:srgbClr val="09F9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3262575-EB1D-F0E8-0DEC-77CF8A49B2D9}"/>
              </a:ext>
            </a:extLst>
          </p:cNvPr>
          <p:cNvSpPr/>
          <p:nvPr/>
        </p:nvSpPr>
        <p:spPr>
          <a:xfrm>
            <a:off x="5999812" y="3791988"/>
            <a:ext cx="3294089" cy="790731"/>
          </a:xfrm>
          <a:prstGeom prst="roundRect">
            <a:avLst/>
          </a:prstGeom>
          <a:solidFill>
            <a:srgbClr val="09F9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8454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50</Words>
  <Application>Microsoft Office PowerPoint</Application>
  <PresentationFormat>Panorámica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LISTA DE COSAS A UTILIZAR</vt:lpstr>
      <vt:lpstr>BOTONES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 DE COSAS A UTILIZAR</dc:title>
  <dc:creator>EROS EMMANUEL SABAIS BUSTOS</dc:creator>
  <cp:lastModifiedBy>EROS EMMANUEL SABAIS BUSTOS</cp:lastModifiedBy>
  <cp:revision>1</cp:revision>
  <dcterms:created xsi:type="dcterms:W3CDTF">2024-04-05T17:25:59Z</dcterms:created>
  <dcterms:modified xsi:type="dcterms:W3CDTF">2024-04-05T17:50:31Z</dcterms:modified>
</cp:coreProperties>
</file>