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7" r:id="rId2"/>
  </p:sldMasterIdLst>
  <p:notesMasterIdLst>
    <p:notesMasterId r:id="rId10"/>
  </p:notesMasterIdLst>
  <p:sldIdLst>
    <p:sldId id="268" r:id="rId3"/>
    <p:sldId id="269" r:id="rId4"/>
    <p:sldId id="272" r:id="rId5"/>
    <p:sldId id="270" r:id="rId6"/>
    <p:sldId id="271" r:id="rId7"/>
    <p:sldId id="273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B95"/>
    <a:srgbClr val="178BBC"/>
    <a:srgbClr val="1689B8"/>
    <a:srgbClr val="E9E9E9"/>
    <a:srgbClr val="E4E4E4"/>
    <a:srgbClr val="DCDCDC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5F6B3-A825-4213-9AC4-6D879076890F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0215E-4DE7-4E76-8736-36532CF34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hunter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hunter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Download more templates from </a:t>
            </a:r>
            <a:r>
              <a:rPr lang="en-US">
                <a:hlinkClick r:id="rId3"/>
              </a:rPr>
              <a:t>http://slidehunter.com/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FAA5AB-4E8E-4DD0-A186-FCCED715C2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48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Download more templates from </a:t>
            </a:r>
            <a:r>
              <a:rPr lang="en-US">
                <a:hlinkClick r:id="rId3"/>
              </a:rPr>
              <a:t>http://slidehunter.com/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FAA5AB-4E8E-4DD0-A186-FCCED715C2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02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258-E1EE-4EDA-901D-B798EC3892F5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823E-7396-4934-A566-3A063F16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6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258-E1EE-4EDA-901D-B798EC3892F5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823E-7396-4934-A566-3A063F16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258-E1EE-4EDA-901D-B798EC3892F5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823E-7396-4934-A566-3A063F16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56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258-E1EE-4EDA-901D-B798EC3892F5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823E-7396-4934-A566-3A063F16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80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3" y="2870637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258-E1EE-4EDA-901D-B798EC3892F5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823E-7396-4934-A566-3A063F16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3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454400" y="1905000"/>
            <a:ext cx="3657600" cy="274320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31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10001"/>
            <a:ext cx="10363200" cy="1085851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29200"/>
            <a:ext cx="8534400" cy="4572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B5E0-E349-494F-AD90-94E66D5CBCD4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06CC-C0FA-46D3-84D9-00A8D9C9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29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715961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505936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B5E0-E349-494F-AD90-94E66D5CBCD4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06CC-C0FA-46D3-84D9-00A8D9C9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52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B5E0-E349-494F-AD90-94E66D5CBCD4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06CC-C0FA-46D3-84D9-00A8D9C9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3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B5E0-E349-494F-AD90-94E66D5CBCD4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06CC-C0FA-46D3-84D9-00A8D9C9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2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B5E0-E349-494F-AD90-94E66D5CBCD4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06CC-C0FA-46D3-84D9-00A8D9C9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1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258-E1EE-4EDA-901D-B798EC3892F5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823E-7396-4934-A566-3A063F16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8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B5E0-E349-494F-AD90-94E66D5CBCD4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06CC-C0FA-46D3-84D9-00A8D9C9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1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B5E0-E349-494F-AD90-94E66D5CBCD4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06CC-C0FA-46D3-84D9-00A8D9C9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79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B5E0-E349-494F-AD90-94E66D5CBCD4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06CC-C0FA-46D3-84D9-00A8D9C9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44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B5E0-E349-494F-AD90-94E66D5CBCD4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06CC-C0FA-46D3-84D9-00A8D9C9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258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B5E0-E349-494F-AD90-94E66D5CBCD4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06CC-C0FA-46D3-84D9-00A8D9C9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779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B5E0-E349-494F-AD90-94E66D5CBCD4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06CC-C0FA-46D3-84D9-00A8D9C9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4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258-E1EE-4EDA-901D-B798EC3892F5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823E-7396-4934-A566-3A063F16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1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258-E1EE-4EDA-901D-B798EC3892F5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823E-7396-4934-A566-3A063F16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258-E1EE-4EDA-901D-B798EC3892F5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823E-7396-4934-A566-3A063F16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5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7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258-E1EE-4EDA-901D-B798EC3892F5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823E-7396-4934-A566-3A063F16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5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258-E1EE-4EDA-901D-B798EC3892F5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823E-7396-4934-A566-3A063F16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4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258-E1EE-4EDA-901D-B798EC3892F5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823E-7396-4934-A566-3A063F16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1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258-E1EE-4EDA-901D-B798EC3892F5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823E-7396-4934-A566-3A063F16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lidehunter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3"/>
            <a:ext cx="109728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44258-E1EE-4EDA-901D-B798EC3892F5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5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B823E-7396-4934-A566-3A063F16E6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slidehunter\2012beew\psd\logo2012.png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6288788"/>
            <a:ext cx="1982717" cy="43046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1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3B5E0-E349-494F-AD90-94E66D5CBCD4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306CC-C0FA-46D3-84D9-00A8D9C9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5032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PUBLIC SAFETY AND SECURITY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C84C4-63E6-489E-9D17-209CAD9DFA12}"/>
              </a:ext>
            </a:extLst>
          </p:cNvPr>
          <p:cNvGrpSpPr/>
          <p:nvPr/>
        </p:nvGrpSpPr>
        <p:grpSpPr>
          <a:xfrm>
            <a:off x="4601342" y="2514600"/>
            <a:ext cx="2743200" cy="2983675"/>
            <a:chOff x="4601342" y="2514600"/>
            <a:chExt cx="2743200" cy="2983675"/>
          </a:xfrm>
        </p:grpSpPr>
        <p:sp>
          <p:nvSpPr>
            <p:cNvPr id="6" name="Oval 5"/>
            <p:cNvSpPr/>
            <p:nvPr/>
          </p:nvSpPr>
          <p:spPr>
            <a:xfrm>
              <a:off x="4724400" y="4964875"/>
              <a:ext cx="2438400" cy="5334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8" name="Picture Placeholder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7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" r="4000"/>
            <a:stretch>
              <a:fillRect/>
            </a:stretch>
          </p:blipFill>
          <p:spPr>
            <a:xfrm>
              <a:off x="4601342" y="2514600"/>
              <a:ext cx="2743200" cy="2743200"/>
            </a:xfrm>
            <a:prstGeom prst="ellipse">
              <a:avLst/>
            </a:prstGeom>
            <a:effectLst/>
            <a:scene3d>
              <a:camera prst="orthographicFront"/>
              <a:lightRig rig="threePt" dir="t"/>
            </a:scene3d>
            <a:sp3d>
              <a:bevelT w="1308100" h="863600"/>
            </a:sp3d>
          </p:spPr>
        </p:pic>
      </p:grpSp>
      <p:sp>
        <p:nvSpPr>
          <p:cNvPr id="3" name="TextBox 2"/>
          <p:cNvSpPr txBox="1"/>
          <p:nvPr/>
        </p:nvSpPr>
        <p:spPr>
          <a:xfrm>
            <a:off x="1615670" y="1295400"/>
            <a:ext cx="882373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gradFill>
                  <a:gsLst>
                    <a:gs pos="37000">
                      <a:srgbClr val="72A3BD"/>
                    </a:gs>
                    <a:gs pos="83000">
                      <a:prstClr val="white">
                        <a:alpha val="0"/>
                      </a:prstClr>
                    </a:gs>
                    <a:gs pos="0">
                      <a:prstClr val="black">
                        <a:lumMod val="65000"/>
                        <a:lumOff val="35000"/>
                      </a:prstClr>
                    </a:gs>
                  </a:gsLst>
                  <a:lin ang="5400000" scaled="0"/>
                </a:gradFill>
                <a:latin typeface="Raleway" panose="020B0503030101060003" pitchFamily="34" charset="0"/>
                <a:cs typeface="Arial" pitchFamily="34" charset="0"/>
              </a:rPr>
              <a:t>AEGIS</a:t>
            </a:r>
          </a:p>
        </p:txBody>
      </p:sp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BECEFA3C-041F-4C77-8467-9B66C002660C}"/>
              </a:ext>
            </a:extLst>
          </p:cNvPr>
          <p:cNvSpPr/>
          <p:nvPr/>
        </p:nvSpPr>
        <p:spPr>
          <a:xfrm>
            <a:off x="574269" y="6257638"/>
            <a:ext cx="2082801" cy="5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3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/>
      <p:bldP spid="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9B29-36B0-460B-B1F5-17CC36BB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THEME/FEATURES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DAC5EB-6216-4CB2-B1F1-9F52664E7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Aegis aims at making people responsible for their own safety in conjunction with public safety departments.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Location of all nearby hospitals, police stations, and fire departments.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Various helpline and official support contacts.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First-aid primer and self defense techniques with recommended self defense 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Companion app for one-tap emergency broadcast. </a:t>
            </a: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34CDA19-259B-4337-AC29-D6F0936C1F5D}"/>
              </a:ext>
            </a:extLst>
          </p:cNvPr>
          <p:cNvSpPr/>
          <p:nvPr/>
        </p:nvSpPr>
        <p:spPr>
          <a:xfrm>
            <a:off x="574269" y="6257638"/>
            <a:ext cx="2082801" cy="5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894F17D-FAB0-4D3D-AB65-B98459A5E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63" y="1369418"/>
            <a:ext cx="6815137" cy="3660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7570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9395-E2EC-4414-AD68-C68BCE3A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5" y="-103185"/>
            <a:ext cx="4011084" cy="1162051"/>
          </a:xfrm>
        </p:spPr>
        <p:txBody>
          <a:bodyPr/>
          <a:lstStyle/>
          <a:p>
            <a:r>
              <a:rPr lang="en-US" dirty="0"/>
              <a:t>iOS Companion app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33E46B-2A4F-4F96-8BA5-E7E5879BB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579" y="477841"/>
            <a:ext cx="3057525" cy="5648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DC2B5-A428-4701-BA79-5D6F93CC9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 development.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Select preset text from two picker views.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One-tap option to send mail/SMS.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Add additional notes.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Send </a:t>
            </a:r>
            <a:r>
              <a:rPr lang="en-US"/>
              <a:t>current location </a:t>
            </a:r>
            <a:r>
              <a:rPr lang="en-US" dirty="0"/>
              <a:t>(Future </a:t>
            </a:r>
            <a:r>
              <a:rPr lang="en-US"/>
              <a:t>prospect).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Selling feature: ‘feeling’ mode highlights the level of urgency.</a:t>
            </a: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1ACAC92-6535-4F43-990D-DDFCCEDDA821}"/>
              </a:ext>
            </a:extLst>
          </p:cNvPr>
          <p:cNvSpPr/>
          <p:nvPr/>
        </p:nvSpPr>
        <p:spPr>
          <a:xfrm>
            <a:off x="574269" y="6224155"/>
            <a:ext cx="2106586" cy="541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8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9D110D-4BC6-443B-9523-03F94A8B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EMPOWERING THE PEOPLE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EB7E1D-29C2-4480-AB84-D0CB0E6EC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aim to empower the public to be vigilant and informed about their own safety.</a:t>
            </a: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EDAE9219-3EC8-4047-B721-367709D6E959}"/>
              </a:ext>
            </a:extLst>
          </p:cNvPr>
          <p:cNvSpPr/>
          <p:nvPr/>
        </p:nvSpPr>
        <p:spPr>
          <a:xfrm>
            <a:off x="574269" y="6257638"/>
            <a:ext cx="2082801" cy="5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82FE6A6-3FB2-4EE5-8153-C8A2680452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6789" y="311727"/>
            <a:ext cx="4281055" cy="4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281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40601C-DF03-4FEB-B21C-D3A073DF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/>
          <a:lstStyle/>
          <a:p>
            <a:r>
              <a:rPr lang="en-US" dirty="0"/>
              <a:t>TOOLS AND TECHNOLOGIES USED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15CAC7-D8EF-46FB-8FE0-68A8596F0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OBJECTIVE C (iOS)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 PLUGINS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C4C252-6CE8-4BD6-A29C-60CF6790EB63}"/>
              </a:ext>
            </a:extLst>
          </p:cNvPr>
          <p:cNvSpPr/>
          <p:nvPr/>
        </p:nvSpPr>
        <p:spPr>
          <a:xfrm>
            <a:off x="574269" y="6257638"/>
            <a:ext cx="2082801" cy="5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E0B14C1D-1153-4122-B079-348F42410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56" y="651669"/>
            <a:ext cx="3257550" cy="5095875"/>
          </a:xfrm>
        </p:spPr>
      </p:pic>
    </p:spTree>
    <p:extLst>
      <p:ext uri="{BB962C8B-B14F-4D97-AF65-F5344CB8AC3E}">
        <p14:creationId xmlns:p14="http://schemas.microsoft.com/office/powerpoint/2010/main" val="3858306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www.reallyeasyhr.com/images/rehr_handbook_icon.png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CA7C4AD-F183-4C10-AF5D-035BC32A681B}"/>
              </a:ext>
            </a:extLst>
          </p:cNvPr>
          <p:cNvSpPr/>
          <p:nvPr/>
        </p:nvSpPr>
        <p:spPr>
          <a:xfrm>
            <a:off x="709351" y="6041874"/>
            <a:ext cx="2106586" cy="541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3012DA-CEF4-4618-AF76-8806B1F93F38}"/>
              </a:ext>
            </a:extLst>
          </p:cNvPr>
          <p:cNvGrpSpPr/>
          <p:nvPr/>
        </p:nvGrpSpPr>
        <p:grpSpPr>
          <a:xfrm>
            <a:off x="5395290" y="2437649"/>
            <a:ext cx="1764792" cy="1764792"/>
            <a:chOff x="6019800" y="3276599"/>
            <a:chExt cx="533400" cy="533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573C8F-EF25-4DF7-AAE4-348F4D7142AE}"/>
                </a:ext>
              </a:extLst>
            </p:cNvPr>
            <p:cNvSpPr/>
            <p:nvPr/>
          </p:nvSpPr>
          <p:spPr>
            <a:xfrm>
              <a:off x="6019800" y="3276599"/>
              <a:ext cx="533400" cy="533400"/>
            </a:xfrm>
            <a:prstGeom prst="ellipse">
              <a:avLst/>
            </a:prstGeom>
            <a:gradFill>
              <a:gsLst>
                <a:gs pos="35000">
                  <a:srgbClr val="00297A"/>
                </a:gs>
                <a:gs pos="7000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7E0594-2ED7-42D7-BC5E-3A9BDF684AB0}"/>
                </a:ext>
              </a:extLst>
            </p:cNvPr>
            <p:cNvSpPr/>
            <p:nvPr/>
          </p:nvSpPr>
          <p:spPr>
            <a:xfrm>
              <a:off x="6076474" y="3294184"/>
              <a:ext cx="420053" cy="369339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7225F551-9B12-418F-AC8A-6C14ECBFD758}"/>
              </a:ext>
            </a:extLst>
          </p:cNvPr>
          <p:cNvSpPr txBox="1">
            <a:spLocks/>
          </p:cNvSpPr>
          <p:nvPr/>
        </p:nvSpPr>
        <p:spPr>
          <a:xfrm>
            <a:off x="609600" y="274643"/>
            <a:ext cx="10972800" cy="711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Raleway" panose="020B0503030101060003" pitchFamily="34" charset="0"/>
              </a:rPr>
              <a:t>FUTURE SCOPE/EXPANSION</a:t>
            </a:r>
            <a:endParaRPr lang="en-US" dirty="0">
              <a:latin typeface="Raleway" panose="020B05030301010600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BA2926-5E7F-4DBD-A22D-5B61A9A29EAA}"/>
              </a:ext>
            </a:extLst>
          </p:cNvPr>
          <p:cNvGrpSpPr/>
          <p:nvPr/>
        </p:nvGrpSpPr>
        <p:grpSpPr>
          <a:xfrm>
            <a:off x="4509779" y="1880538"/>
            <a:ext cx="3290208" cy="2978318"/>
            <a:chOff x="2656546" y="2008795"/>
            <a:chExt cx="3830909" cy="3467764"/>
          </a:xfrm>
        </p:grpSpPr>
        <p:sp>
          <p:nvSpPr>
            <p:cNvPr id="23" name="Donut 13">
              <a:extLst>
                <a:ext uri="{FF2B5EF4-FFF2-40B4-BE49-F238E27FC236}">
                  <a16:creationId xmlns:a16="http://schemas.microsoft.com/office/drawing/2014/main" id="{1B9554B5-096A-4738-A1B8-07138C66F8FD}"/>
                </a:ext>
              </a:extLst>
            </p:cNvPr>
            <p:cNvSpPr/>
            <p:nvPr/>
          </p:nvSpPr>
          <p:spPr>
            <a:xfrm rot="267487">
              <a:off x="4622038" y="2008795"/>
              <a:ext cx="1865417" cy="1605219"/>
            </a:xfrm>
            <a:custGeom>
              <a:avLst/>
              <a:gdLst/>
              <a:ahLst/>
              <a:cxnLst/>
              <a:rect l="l" t="t" r="r" b="b"/>
              <a:pathLst>
                <a:path w="1865417" h="1605219">
                  <a:moveTo>
                    <a:pt x="0" y="8030"/>
                  </a:moveTo>
                  <a:lnTo>
                    <a:pt x="159028" y="0"/>
                  </a:lnTo>
                  <a:cubicBezTo>
                    <a:pt x="991199" y="0"/>
                    <a:pt x="1687907" y="579987"/>
                    <a:pt x="1865417" y="1358146"/>
                  </a:cubicBezTo>
                  <a:lnTo>
                    <a:pt x="1639259" y="1605219"/>
                  </a:lnTo>
                  <a:lnTo>
                    <a:pt x="1368670" y="1389100"/>
                  </a:lnTo>
                  <a:cubicBezTo>
                    <a:pt x="1213037" y="868500"/>
                    <a:pt x="730317" y="489291"/>
                    <a:pt x="159028" y="489291"/>
                  </a:cubicBezTo>
                  <a:cubicBezTo>
                    <a:pt x="108852" y="489291"/>
                    <a:pt x="59358" y="492216"/>
                    <a:pt x="10805" y="498722"/>
                  </a:cubicBezTo>
                  <a:lnTo>
                    <a:pt x="237769" y="259080"/>
                  </a:lnTo>
                  <a:close/>
                </a:path>
              </a:pathLst>
            </a:cu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24" name="Donut 13">
              <a:extLst>
                <a:ext uri="{FF2B5EF4-FFF2-40B4-BE49-F238E27FC236}">
                  <a16:creationId xmlns:a16="http://schemas.microsoft.com/office/drawing/2014/main" id="{E3617CEF-A274-4E9B-AC1A-B4F98AC0B3DD}"/>
                </a:ext>
              </a:extLst>
            </p:cNvPr>
            <p:cNvSpPr/>
            <p:nvPr/>
          </p:nvSpPr>
          <p:spPr>
            <a:xfrm rot="10680000">
              <a:off x="2993653" y="3373320"/>
              <a:ext cx="1903797" cy="2103239"/>
            </a:xfrm>
            <a:custGeom>
              <a:avLst/>
              <a:gdLst/>
              <a:ahLst/>
              <a:cxnLst/>
              <a:rect l="l" t="t" r="r" b="b"/>
              <a:pathLst>
                <a:path w="1903797" h="2103239">
                  <a:moveTo>
                    <a:pt x="1651489" y="1817409"/>
                  </a:moveTo>
                  <a:lnTo>
                    <a:pt x="1408194" y="1573498"/>
                  </a:lnTo>
                  <a:cubicBezTo>
                    <a:pt x="1322635" y="960503"/>
                    <a:pt x="795860" y="489291"/>
                    <a:pt x="159028" y="489291"/>
                  </a:cubicBezTo>
                  <a:cubicBezTo>
                    <a:pt x="108852" y="489291"/>
                    <a:pt x="59358" y="492216"/>
                    <a:pt x="10805" y="498722"/>
                  </a:cubicBezTo>
                  <a:lnTo>
                    <a:pt x="237769" y="259080"/>
                  </a:lnTo>
                  <a:lnTo>
                    <a:pt x="0" y="8030"/>
                  </a:lnTo>
                  <a:lnTo>
                    <a:pt x="159028" y="0"/>
                  </a:lnTo>
                  <a:cubicBezTo>
                    <a:pt x="1074672" y="0"/>
                    <a:pt x="1826314" y="702176"/>
                    <a:pt x="1903797" y="1597521"/>
                  </a:cubicBezTo>
                  <a:close/>
                  <a:moveTo>
                    <a:pt x="1374645" y="2103239"/>
                  </a:moveTo>
                  <a:lnTo>
                    <a:pt x="1371400" y="2092516"/>
                  </a:lnTo>
                  <a:lnTo>
                    <a:pt x="1375661" y="2074150"/>
                  </a:lnTo>
                  <a:close/>
                </a:path>
              </a:pathLst>
            </a:cu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25" name="Donut 13">
              <a:extLst>
                <a:ext uri="{FF2B5EF4-FFF2-40B4-BE49-F238E27FC236}">
                  <a16:creationId xmlns:a16="http://schemas.microsoft.com/office/drawing/2014/main" id="{0E239741-0C0E-4A50-ACC0-12E78284628C}"/>
                </a:ext>
              </a:extLst>
            </p:cNvPr>
            <p:cNvSpPr/>
            <p:nvPr/>
          </p:nvSpPr>
          <p:spPr>
            <a:xfrm rot="14667487">
              <a:off x="3180234" y="1733771"/>
              <a:ext cx="1260828" cy="2308204"/>
            </a:xfrm>
            <a:custGeom>
              <a:avLst/>
              <a:gdLst/>
              <a:ahLst/>
              <a:cxnLst/>
              <a:rect l="l" t="t" r="r" b="b"/>
              <a:pathLst>
                <a:path w="1260828" h="2308204">
                  <a:moveTo>
                    <a:pt x="1146334" y="2234615"/>
                  </a:moveTo>
                  <a:lnTo>
                    <a:pt x="838482" y="2308204"/>
                  </a:lnTo>
                  <a:lnTo>
                    <a:pt x="728791" y="1939226"/>
                  </a:lnTo>
                  <a:cubicBezTo>
                    <a:pt x="757047" y="1836418"/>
                    <a:pt x="771537" y="1728126"/>
                    <a:pt x="771537" y="1616449"/>
                  </a:cubicBezTo>
                  <a:cubicBezTo>
                    <a:pt x="771537" y="1093183"/>
                    <a:pt x="453402" y="644221"/>
                    <a:pt x="0" y="452434"/>
                  </a:cubicBezTo>
                  <a:lnTo>
                    <a:pt x="292806" y="337768"/>
                  </a:lnTo>
                  <a:lnTo>
                    <a:pt x="186110" y="0"/>
                  </a:lnTo>
                  <a:cubicBezTo>
                    <a:pt x="817477" y="264850"/>
                    <a:pt x="1260828" y="888875"/>
                    <a:pt x="1260828" y="1616449"/>
                  </a:cubicBezTo>
                  <a:cubicBezTo>
                    <a:pt x="1260828" y="1834342"/>
                    <a:pt x="1221065" y="2042949"/>
                    <a:pt x="1146334" y="2234615"/>
                  </a:cubicBezTo>
                  <a:close/>
                </a:path>
              </a:pathLst>
            </a:cu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26" name="Donut 13">
              <a:extLst>
                <a:ext uri="{FF2B5EF4-FFF2-40B4-BE49-F238E27FC236}">
                  <a16:creationId xmlns:a16="http://schemas.microsoft.com/office/drawing/2014/main" id="{E9595C46-6F8D-43C5-8C8F-3BE53D5CDBAC}"/>
                </a:ext>
              </a:extLst>
            </p:cNvPr>
            <p:cNvSpPr/>
            <p:nvPr/>
          </p:nvSpPr>
          <p:spPr>
            <a:xfrm rot="5460000">
              <a:off x="4700905" y="3692056"/>
              <a:ext cx="1865417" cy="1605219"/>
            </a:xfrm>
            <a:custGeom>
              <a:avLst/>
              <a:gdLst/>
              <a:ahLst/>
              <a:cxnLst/>
              <a:rect l="l" t="t" r="r" b="b"/>
              <a:pathLst>
                <a:path w="1865417" h="1605219">
                  <a:moveTo>
                    <a:pt x="0" y="8030"/>
                  </a:moveTo>
                  <a:lnTo>
                    <a:pt x="159028" y="0"/>
                  </a:lnTo>
                  <a:cubicBezTo>
                    <a:pt x="991199" y="0"/>
                    <a:pt x="1687907" y="579987"/>
                    <a:pt x="1865417" y="1358146"/>
                  </a:cubicBezTo>
                  <a:lnTo>
                    <a:pt x="1639259" y="1605219"/>
                  </a:lnTo>
                  <a:lnTo>
                    <a:pt x="1368670" y="1389100"/>
                  </a:lnTo>
                  <a:cubicBezTo>
                    <a:pt x="1213037" y="868500"/>
                    <a:pt x="730317" y="489291"/>
                    <a:pt x="159028" y="489291"/>
                  </a:cubicBezTo>
                  <a:cubicBezTo>
                    <a:pt x="108852" y="489291"/>
                    <a:pt x="59358" y="492216"/>
                    <a:pt x="10805" y="498722"/>
                  </a:cubicBezTo>
                  <a:lnTo>
                    <a:pt x="237769" y="259080"/>
                  </a:lnTo>
                  <a:close/>
                </a:path>
              </a:pathLst>
            </a:custGeom>
            <a:gradFill>
              <a:gsLst>
                <a:gs pos="0">
                  <a:srgbClr val="AD1D19"/>
                </a:gs>
                <a:gs pos="80000">
                  <a:srgbClr val="E22924"/>
                </a:gs>
                <a:gs pos="100000">
                  <a:srgbClr val="DF2B27"/>
                </a:gs>
              </a:gsLst>
            </a:gra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white"/>
                </a:solidFill>
                <a:effectLst>
                  <a:outerShdw blurRad="1016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CDA3956-5637-4953-92EB-EB4657CA415A}"/>
              </a:ext>
            </a:extLst>
          </p:cNvPr>
          <p:cNvSpPr txBox="1"/>
          <p:nvPr/>
        </p:nvSpPr>
        <p:spPr>
          <a:xfrm>
            <a:off x="5535080" y="2899969"/>
            <a:ext cx="15471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kern="0" dirty="0">
                <a:solidFill>
                  <a:sysClr val="window" lastClr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Raleway" panose="020B0503030101060003" pitchFamily="34" charset="0"/>
              </a:rPr>
              <a:t>FUTURE SCOPE/</a:t>
            </a:r>
          </a:p>
          <a:p>
            <a:pPr algn="ctr"/>
            <a:r>
              <a:rPr lang="en-US" b="1" kern="0" dirty="0">
                <a:solidFill>
                  <a:sysClr val="window" lastClr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Raleway" panose="020B0503030101060003" pitchFamily="34" charset="0"/>
              </a:rPr>
              <a:t>EXPANSION</a:t>
            </a:r>
          </a:p>
        </p:txBody>
      </p:sp>
      <p:cxnSp>
        <p:nvCxnSpPr>
          <p:cNvPr id="28" name="Elbow Connector 9">
            <a:extLst>
              <a:ext uri="{FF2B5EF4-FFF2-40B4-BE49-F238E27FC236}">
                <a16:creationId xmlns:a16="http://schemas.microsoft.com/office/drawing/2014/main" id="{51509E4B-ED43-4733-B781-00414E73B14B}"/>
              </a:ext>
            </a:extLst>
          </p:cNvPr>
          <p:cNvCxnSpPr/>
          <p:nvPr/>
        </p:nvCxnSpPr>
        <p:spPr>
          <a:xfrm flipV="1">
            <a:off x="2360857" y="1875119"/>
            <a:ext cx="2937387" cy="535838"/>
          </a:xfrm>
          <a:prstGeom prst="bentConnector3">
            <a:avLst>
              <a:gd name="adj1" fmla="val 68577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F8978D-8A87-488F-BF0B-1B65B492F0D9}"/>
              </a:ext>
            </a:extLst>
          </p:cNvPr>
          <p:cNvSpPr txBox="1"/>
          <p:nvPr/>
        </p:nvSpPr>
        <p:spPr>
          <a:xfrm>
            <a:off x="2289217" y="1875119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Advertisements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3D7658-C5B9-4365-8F0A-47A0264CDDF3}"/>
              </a:ext>
            </a:extLst>
          </p:cNvPr>
          <p:cNvSpPr txBox="1"/>
          <p:nvPr/>
        </p:nvSpPr>
        <p:spPr>
          <a:xfrm>
            <a:off x="2421083" y="2451297"/>
            <a:ext cx="198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Self-defense tools: product placement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Hub for self-defense training centers</a:t>
            </a:r>
          </a:p>
        </p:txBody>
      </p:sp>
      <p:cxnSp>
        <p:nvCxnSpPr>
          <p:cNvPr id="31" name="Elbow Connector 12">
            <a:extLst>
              <a:ext uri="{FF2B5EF4-FFF2-40B4-BE49-F238E27FC236}">
                <a16:creationId xmlns:a16="http://schemas.microsoft.com/office/drawing/2014/main" id="{49777E7B-6739-4643-B397-CB0F5289216C}"/>
              </a:ext>
            </a:extLst>
          </p:cNvPr>
          <p:cNvCxnSpPr/>
          <p:nvPr/>
        </p:nvCxnSpPr>
        <p:spPr>
          <a:xfrm>
            <a:off x="7066659" y="1875119"/>
            <a:ext cx="2982653" cy="527500"/>
          </a:xfrm>
          <a:prstGeom prst="bentConnector3">
            <a:avLst>
              <a:gd name="adj1" fmla="val 32155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4FFACFB-6C31-4FEF-B9E2-90B2C6EAE1C7}"/>
              </a:ext>
            </a:extLst>
          </p:cNvPr>
          <p:cNvSpPr txBox="1"/>
          <p:nvPr/>
        </p:nvSpPr>
        <p:spPr>
          <a:xfrm>
            <a:off x="8131846" y="1947691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022B94-218A-4840-B0A3-72906B0C1BBB}"/>
              </a:ext>
            </a:extLst>
          </p:cNvPr>
          <p:cNvSpPr txBox="1"/>
          <p:nvPr/>
        </p:nvSpPr>
        <p:spPr>
          <a:xfrm>
            <a:off x="8121654" y="2424002"/>
            <a:ext cx="2300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>
              <a:buFont typeface="Wingdings" pitchFamily="2" charset="2"/>
              <a:buChar char="v"/>
            </a:pPr>
            <a:r>
              <a:rPr lang="en-US" sz="16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Android/iOS companion app with regular updates </a:t>
            </a:r>
          </a:p>
          <a:p>
            <a:pPr marL="236538" indent="-236538">
              <a:buFont typeface="Wingdings" pitchFamily="2" charset="2"/>
              <a:buChar char="v"/>
            </a:pPr>
            <a:r>
              <a:rPr lang="en-US" sz="16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Web-App Integration</a:t>
            </a:r>
          </a:p>
        </p:txBody>
      </p:sp>
      <p:cxnSp>
        <p:nvCxnSpPr>
          <p:cNvPr id="34" name="Elbow Connector 15">
            <a:extLst>
              <a:ext uri="{FF2B5EF4-FFF2-40B4-BE49-F238E27FC236}">
                <a16:creationId xmlns:a16="http://schemas.microsoft.com/office/drawing/2014/main" id="{62714405-03F7-4EFC-8C24-CEB562DB7F92}"/>
              </a:ext>
            </a:extLst>
          </p:cNvPr>
          <p:cNvCxnSpPr/>
          <p:nvPr/>
        </p:nvCxnSpPr>
        <p:spPr>
          <a:xfrm flipV="1">
            <a:off x="2360857" y="4383647"/>
            <a:ext cx="2727227" cy="482660"/>
          </a:xfrm>
          <a:prstGeom prst="bentConnector3">
            <a:avLst>
              <a:gd name="adj1" fmla="val 7302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B320FB-79CF-4EAA-9C76-A7199AF453A9}"/>
              </a:ext>
            </a:extLst>
          </p:cNvPr>
          <p:cNvSpPr txBox="1"/>
          <p:nvPr/>
        </p:nvSpPr>
        <p:spPr>
          <a:xfrm>
            <a:off x="2448738" y="441338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DD88FA-3B54-4CFD-920C-CB464437EEAF}"/>
              </a:ext>
            </a:extLst>
          </p:cNvPr>
          <p:cNvSpPr txBox="1"/>
          <p:nvPr/>
        </p:nvSpPr>
        <p:spPr>
          <a:xfrm>
            <a:off x="2439515" y="4938602"/>
            <a:ext cx="2328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>
              <a:buFont typeface="Wingdings" pitchFamily="2" charset="2"/>
              <a:buChar char="v"/>
            </a:pPr>
            <a:r>
              <a:rPr lang="en-US" sz="16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Implementation and Expansion</a:t>
            </a:r>
          </a:p>
          <a:p>
            <a:pPr marL="236538" indent="-236538">
              <a:buFont typeface="Wingdings" pitchFamily="2" charset="2"/>
              <a:buChar char="v"/>
            </a:pPr>
            <a:r>
              <a:rPr lang="en-US" sz="16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Locality based forums for reporting suspicious activities</a:t>
            </a:r>
          </a:p>
          <a:p>
            <a:pPr marL="236538" indent="-236538">
              <a:buFont typeface="Wingdings" pitchFamily="2" charset="2"/>
              <a:buChar char="v"/>
            </a:pPr>
            <a:endParaRPr lang="en-US" sz="160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Elbow Connector 18">
            <a:extLst>
              <a:ext uri="{FF2B5EF4-FFF2-40B4-BE49-F238E27FC236}">
                <a16:creationId xmlns:a16="http://schemas.microsoft.com/office/drawing/2014/main" id="{DE08B449-A05B-4254-9997-509588A3C707}"/>
              </a:ext>
            </a:extLst>
          </p:cNvPr>
          <p:cNvCxnSpPr/>
          <p:nvPr/>
        </p:nvCxnSpPr>
        <p:spPr>
          <a:xfrm>
            <a:off x="7450284" y="4373965"/>
            <a:ext cx="2562229" cy="515502"/>
          </a:xfrm>
          <a:prstGeom prst="bentConnector3">
            <a:avLst>
              <a:gd name="adj1" fmla="val 22835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B065249-65B1-4879-B342-C983FC6116F9}"/>
              </a:ext>
            </a:extLst>
          </p:cNvPr>
          <p:cNvSpPr txBox="1"/>
          <p:nvPr/>
        </p:nvSpPr>
        <p:spPr>
          <a:xfrm>
            <a:off x="8143609" y="4405201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0" dirty="0">
                <a:solidFill>
                  <a:srgbClr val="F862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AF12E1-4771-4320-A103-B62A793CDE86}"/>
              </a:ext>
            </a:extLst>
          </p:cNvPr>
          <p:cNvSpPr txBox="1"/>
          <p:nvPr/>
        </p:nvSpPr>
        <p:spPr>
          <a:xfrm>
            <a:off x="8112151" y="4945805"/>
            <a:ext cx="2309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>
              <a:buFont typeface="Wingdings" pitchFamily="2" charset="2"/>
              <a:buChar char="v"/>
            </a:pPr>
            <a:r>
              <a:rPr lang="en-US" sz="16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Membership for premium features, with strategic advertisement to fund development. </a:t>
            </a:r>
          </a:p>
        </p:txBody>
      </p:sp>
    </p:spTree>
    <p:extLst>
      <p:ext uri="{BB962C8B-B14F-4D97-AF65-F5344CB8AC3E}">
        <p14:creationId xmlns:p14="http://schemas.microsoft.com/office/powerpoint/2010/main" val="323127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  <p:bldP spid="32" grpId="0"/>
      <p:bldP spid="33" grpId="0"/>
      <p:bldP spid="35" grpId="0"/>
      <p:bldP spid="36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276600" y="1939737"/>
            <a:ext cx="5638800" cy="18478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THANK YOU!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14400" y="5029200"/>
            <a:ext cx="8534400" cy="4572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600" dirty="0"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EFFORTS AND CREDITS BY: </a:t>
            </a:r>
          </a:p>
          <a:p>
            <a:r>
              <a:rPr lang="en-US" sz="1600" dirty="0"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DIVYANSH SEHGAL</a:t>
            </a:r>
          </a:p>
          <a:p>
            <a:r>
              <a:rPr lang="en-US" sz="1600" dirty="0"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KARTIKEYA CHAUHAN</a:t>
            </a:r>
          </a:p>
          <a:p>
            <a:r>
              <a:rPr lang="en-US" sz="1600" dirty="0"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PARAG MITTAL</a:t>
            </a:r>
          </a:p>
          <a:p>
            <a:r>
              <a:rPr lang="en-US" sz="1600" dirty="0"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SAMARTH GOYAL</a:t>
            </a:r>
          </a:p>
        </p:txBody>
      </p:sp>
      <p:sp>
        <p:nvSpPr>
          <p:cNvPr id="2" name="AutoShape 2" descr="https://www.reallyeasyhr.com/images/rehr_handbook_icon.png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359340" y="5903066"/>
            <a:ext cx="1775260" cy="49773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548687" y="2424722"/>
            <a:ext cx="1585913" cy="3813432"/>
            <a:chOff x="6477000" y="1982787"/>
            <a:chExt cx="1738313" cy="4179888"/>
          </a:xfrm>
        </p:grpSpPr>
        <p:sp>
          <p:nvSpPr>
            <p:cNvPr id="15" name="Freeform 14"/>
            <p:cNvSpPr/>
            <p:nvPr/>
          </p:nvSpPr>
          <p:spPr>
            <a:xfrm>
              <a:off x="6723529" y="2424953"/>
              <a:ext cx="1120589" cy="1438835"/>
            </a:xfrm>
            <a:custGeom>
              <a:avLst/>
              <a:gdLst>
                <a:gd name="connsiteX0" fmla="*/ 448236 w 1120589"/>
                <a:gd name="connsiteY0" fmla="*/ 40341 h 1438835"/>
                <a:gd name="connsiteX1" fmla="*/ 228600 w 1120589"/>
                <a:gd name="connsiteY1" fmla="*/ 251012 h 1438835"/>
                <a:gd name="connsiteX2" fmla="*/ 156883 w 1120589"/>
                <a:gd name="connsiteY2" fmla="*/ 1143000 h 1438835"/>
                <a:gd name="connsiteX3" fmla="*/ 0 w 1120589"/>
                <a:gd name="connsiteY3" fmla="*/ 1286435 h 1438835"/>
                <a:gd name="connsiteX4" fmla="*/ 35859 w 1120589"/>
                <a:gd name="connsiteY4" fmla="*/ 1358153 h 1438835"/>
                <a:gd name="connsiteX5" fmla="*/ 206189 w 1120589"/>
                <a:gd name="connsiteY5" fmla="*/ 1272988 h 1438835"/>
                <a:gd name="connsiteX6" fmla="*/ 358589 w 1120589"/>
                <a:gd name="connsiteY6" fmla="*/ 1438835 h 1438835"/>
                <a:gd name="connsiteX7" fmla="*/ 708212 w 1120589"/>
                <a:gd name="connsiteY7" fmla="*/ 1371600 h 1438835"/>
                <a:gd name="connsiteX8" fmla="*/ 1084730 w 1120589"/>
                <a:gd name="connsiteY8" fmla="*/ 1331259 h 1438835"/>
                <a:gd name="connsiteX9" fmla="*/ 1120589 w 1120589"/>
                <a:gd name="connsiteY9" fmla="*/ 1174376 h 1438835"/>
                <a:gd name="connsiteX10" fmla="*/ 887506 w 1120589"/>
                <a:gd name="connsiteY10" fmla="*/ 950259 h 1438835"/>
                <a:gd name="connsiteX11" fmla="*/ 757518 w 1120589"/>
                <a:gd name="connsiteY11" fmla="*/ 331694 h 1438835"/>
                <a:gd name="connsiteX12" fmla="*/ 703730 w 1120589"/>
                <a:gd name="connsiteY12" fmla="*/ 98612 h 1438835"/>
                <a:gd name="connsiteX13" fmla="*/ 627530 w 1120589"/>
                <a:gd name="connsiteY13" fmla="*/ 0 h 1438835"/>
                <a:gd name="connsiteX14" fmla="*/ 448236 w 1120589"/>
                <a:gd name="connsiteY14" fmla="*/ 40341 h 143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20589" h="1438835">
                  <a:moveTo>
                    <a:pt x="448236" y="40341"/>
                  </a:moveTo>
                  <a:lnTo>
                    <a:pt x="228600" y="251012"/>
                  </a:lnTo>
                  <a:lnTo>
                    <a:pt x="156883" y="1143000"/>
                  </a:lnTo>
                  <a:lnTo>
                    <a:pt x="0" y="1286435"/>
                  </a:lnTo>
                  <a:lnTo>
                    <a:pt x="35859" y="1358153"/>
                  </a:lnTo>
                  <a:lnTo>
                    <a:pt x="206189" y="1272988"/>
                  </a:lnTo>
                  <a:lnTo>
                    <a:pt x="358589" y="1438835"/>
                  </a:lnTo>
                  <a:lnTo>
                    <a:pt x="708212" y="1371600"/>
                  </a:lnTo>
                  <a:lnTo>
                    <a:pt x="1084730" y="1331259"/>
                  </a:lnTo>
                  <a:lnTo>
                    <a:pt x="1120589" y="1174376"/>
                  </a:lnTo>
                  <a:lnTo>
                    <a:pt x="887506" y="950259"/>
                  </a:lnTo>
                  <a:lnTo>
                    <a:pt x="757518" y="331694"/>
                  </a:lnTo>
                  <a:lnTo>
                    <a:pt x="703730" y="98612"/>
                  </a:lnTo>
                  <a:lnTo>
                    <a:pt x="627530" y="0"/>
                  </a:lnTo>
                  <a:lnTo>
                    <a:pt x="448236" y="403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6477000" y="1982787"/>
              <a:ext cx="1738313" cy="4179888"/>
            </a:xfrm>
            <a:custGeom>
              <a:avLst/>
              <a:gdLst>
                <a:gd name="T0" fmla="*/ 889 w 1034"/>
                <a:gd name="T1" fmla="*/ 499 h 2489"/>
                <a:gd name="T2" fmla="*/ 830 w 1034"/>
                <a:gd name="T3" fmla="*/ 390 h 2489"/>
                <a:gd name="T4" fmla="*/ 593 w 1034"/>
                <a:gd name="T5" fmla="*/ 321 h 2489"/>
                <a:gd name="T6" fmla="*/ 585 w 1034"/>
                <a:gd name="T7" fmla="*/ 194 h 2489"/>
                <a:gd name="T8" fmla="*/ 583 w 1034"/>
                <a:gd name="T9" fmla="*/ 111 h 2489"/>
                <a:gd name="T10" fmla="*/ 374 w 1034"/>
                <a:gd name="T11" fmla="*/ 97 h 2489"/>
                <a:gd name="T12" fmla="*/ 377 w 1034"/>
                <a:gd name="T13" fmla="*/ 230 h 2489"/>
                <a:gd name="T14" fmla="*/ 348 w 1034"/>
                <a:gd name="T15" fmla="*/ 339 h 2489"/>
                <a:gd name="T16" fmla="*/ 211 w 1034"/>
                <a:gd name="T17" fmla="*/ 374 h 2489"/>
                <a:gd name="T18" fmla="*/ 116 w 1034"/>
                <a:gd name="T19" fmla="*/ 485 h 2489"/>
                <a:gd name="T20" fmla="*/ 68 w 1034"/>
                <a:gd name="T21" fmla="*/ 614 h 2489"/>
                <a:gd name="T22" fmla="*/ 16 w 1034"/>
                <a:gd name="T23" fmla="*/ 815 h 2489"/>
                <a:gd name="T24" fmla="*/ 109 w 1034"/>
                <a:gd name="T25" fmla="*/ 1012 h 2489"/>
                <a:gd name="T26" fmla="*/ 139 w 1034"/>
                <a:gd name="T27" fmla="*/ 1054 h 2489"/>
                <a:gd name="T28" fmla="*/ 165 w 1034"/>
                <a:gd name="T29" fmla="*/ 1153 h 2489"/>
                <a:gd name="T30" fmla="*/ 204 w 1034"/>
                <a:gd name="T31" fmla="*/ 1401 h 2489"/>
                <a:gd name="T32" fmla="*/ 269 w 1034"/>
                <a:gd name="T33" fmla="*/ 1605 h 2489"/>
                <a:gd name="T34" fmla="*/ 311 w 1034"/>
                <a:gd name="T35" fmla="*/ 1997 h 2489"/>
                <a:gd name="T36" fmla="*/ 324 w 1034"/>
                <a:gd name="T37" fmla="*/ 2218 h 2489"/>
                <a:gd name="T38" fmla="*/ 338 w 1034"/>
                <a:gd name="T39" fmla="*/ 2291 h 2489"/>
                <a:gd name="T40" fmla="*/ 315 w 1034"/>
                <a:gd name="T41" fmla="*/ 2340 h 2489"/>
                <a:gd name="T42" fmla="*/ 249 w 1034"/>
                <a:gd name="T43" fmla="*/ 2405 h 2489"/>
                <a:gd name="T44" fmla="*/ 449 w 1034"/>
                <a:gd name="T45" fmla="*/ 2377 h 2489"/>
                <a:gd name="T46" fmla="*/ 519 w 1034"/>
                <a:gd name="T47" fmla="*/ 2284 h 2489"/>
                <a:gd name="T48" fmla="*/ 552 w 1034"/>
                <a:gd name="T49" fmla="*/ 2349 h 2489"/>
                <a:gd name="T50" fmla="*/ 510 w 1034"/>
                <a:gd name="T51" fmla="*/ 2421 h 2489"/>
                <a:gd name="T52" fmla="*/ 488 w 1034"/>
                <a:gd name="T53" fmla="*/ 2482 h 2489"/>
                <a:gd name="T54" fmla="*/ 690 w 1034"/>
                <a:gd name="T55" fmla="*/ 2438 h 2489"/>
                <a:gd name="T56" fmla="*/ 705 w 1034"/>
                <a:gd name="T57" fmla="*/ 2355 h 2489"/>
                <a:gd name="T58" fmla="*/ 740 w 1034"/>
                <a:gd name="T59" fmla="*/ 2194 h 2489"/>
                <a:gd name="T60" fmla="*/ 742 w 1034"/>
                <a:gd name="T61" fmla="*/ 1511 h 2489"/>
                <a:gd name="T62" fmla="*/ 850 w 1034"/>
                <a:gd name="T63" fmla="*/ 1395 h 2489"/>
                <a:gd name="T64" fmla="*/ 877 w 1034"/>
                <a:gd name="T65" fmla="*/ 1232 h 2489"/>
                <a:gd name="T66" fmla="*/ 858 w 1034"/>
                <a:gd name="T67" fmla="*/ 1011 h 2489"/>
                <a:gd name="T68" fmla="*/ 998 w 1034"/>
                <a:gd name="T69" fmla="*/ 810 h 2489"/>
                <a:gd name="T70" fmla="*/ 180 w 1034"/>
                <a:gd name="T71" fmla="*/ 752 h 2489"/>
                <a:gd name="T72" fmla="*/ 161 w 1034"/>
                <a:gd name="T73" fmla="*/ 790 h 2489"/>
                <a:gd name="T74" fmla="*/ 251 w 1034"/>
                <a:gd name="T75" fmla="*/ 965 h 2489"/>
                <a:gd name="T76" fmla="*/ 327 w 1034"/>
                <a:gd name="T77" fmla="*/ 1031 h 2489"/>
                <a:gd name="T78" fmla="*/ 371 w 1034"/>
                <a:gd name="T79" fmla="*/ 329 h 2489"/>
                <a:gd name="T80" fmla="*/ 433 w 1034"/>
                <a:gd name="T81" fmla="*/ 387 h 2489"/>
                <a:gd name="T82" fmla="*/ 380 w 1034"/>
                <a:gd name="T83" fmla="*/ 432 h 2489"/>
                <a:gd name="T84" fmla="*/ 417 w 1034"/>
                <a:gd name="T85" fmla="*/ 411 h 2489"/>
                <a:gd name="T86" fmla="*/ 416 w 1034"/>
                <a:gd name="T87" fmla="*/ 1063 h 2489"/>
                <a:gd name="T88" fmla="*/ 527 w 1034"/>
                <a:gd name="T89" fmla="*/ 2123 h 2489"/>
                <a:gd name="T90" fmla="*/ 497 w 1034"/>
                <a:gd name="T91" fmla="*/ 1915 h 2489"/>
                <a:gd name="T92" fmla="*/ 503 w 1034"/>
                <a:gd name="T93" fmla="*/ 1665 h 2489"/>
                <a:gd name="T94" fmla="*/ 555 w 1034"/>
                <a:gd name="T95" fmla="*/ 1843 h 2489"/>
                <a:gd name="T96" fmla="*/ 658 w 1034"/>
                <a:gd name="T97" fmla="*/ 942 h 2489"/>
                <a:gd name="T98" fmla="*/ 420 w 1034"/>
                <a:gd name="T99" fmla="*/ 1061 h 2489"/>
                <a:gd name="T100" fmla="*/ 518 w 1034"/>
                <a:gd name="T101" fmla="*/ 462 h 2489"/>
                <a:gd name="T102" fmla="*/ 454 w 1034"/>
                <a:gd name="T103" fmla="*/ 387 h 2489"/>
                <a:gd name="T104" fmla="*/ 552 w 1034"/>
                <a:gd name="T105" fmla="*/ 704 h 2489"/>
                <a:gd name="T106" fmla="*/ 759 w 1034"/>
                <a:gd name="T107" fmla="*/ 1015 h 2489"/>
                <a:gd name="T108" fmla="*/ 738 w 1034"/>
                <a:gd name="T109" fmla="*/ 976 h 2489"/>
                <a:gd name="T110" fmla="*/ 809 w 1034"/>
                <a:gd name="T111" fmla="*/ 792 h 2489"/>
                <a:gd name="T112" fmla="*/ 841 w 1034"/>
                <a:gd name="T113" fmla="*/ 759 h 2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34" h="2489">
                  <a:moveTo>
                    <a:pt x="1017" y="682"/>
                  </a:moveTo>
                  <a:cubicBezTo>
                    <a:pt x="1001" y="646"/>
                    <a:pt x="973" y="611"/>
                    <a:pt x="966" y="601"/>
                  </a:cubicBezTo>
                  <a:cubicBezTo>
                    <a:pt x="958" y="589"/>
                    <a:pt x="943" y="571"/>
                    <a:pt x="941" y="563"/>
                  </a:cubicBezTo>
                  <a:cubicBezTo>
                    <a:pt x="937" y="554"/>
                    <a:pt x="930" y="556"/>
                    <a:pt x="929" y="556"/>
                  </a:cubicBezTo>
                  <a:cubicBezTo>
                    <a:pt x="928" y="556"/>
                    <a:pt x="926" y="553"/>
                    <a:pt x="922" y="547"/>
                  </a:cubicBezTo>
                  <a:cubicBezTo>
                    <a:pt x="914" y="539"/>
                    <a:pt x="907" y="527"/>
                    <a:pt x="903" y="522"/>
                  </a:cubicBezTo>
                  <a:cubicBezTo>
                    <a:pt x="899" y="518"/>
                    <a:pt x="898" y="515"/>
                    <a:pt x="895" y="513"/>
                  </a:cubicBezTo>
                  <a:cubicBezTo>
                    <a:pt x="890" y="506"/>
                    <a:pt x="889" y="502"/>
                    <a:pt x="889" y="499"/>
                  </a:cubicBezTo>
                  <a:cubicBezTo>
                    <a:pt x="888" y="492"/>
                    <a:pt x="885" y="489"/>
                    <a:pt x="880" y="483"/>
                  </a:cubicBezTo>
                  <a:cubicBezTo>
                    <a:pt x="875" y="477"/>
                    <a:pt x="867" y="473"/>
                    <a:pt x="864" y="473"/>
                  </a:cubicBezTo>
                  <a:cubicBezTo>
                    <a:pt x="861" y="473"/>
                    <a:pt x="859" y="470"/>
                    <a:pt x="857" y="467"/>
                  </a:cubicBezTo>
                  <a:cubicBezTo>
                    <a:pt x="855" y="464"/>
                    <a:pt x="852" y="459"/>
                    <a:pt x="851" y="458"/>
                  </a:cubicBezTo>
                  <a:cubicBezTo>
                    <a:pt x="849" y="455"/>
                    <a:pt x="848" y="453"/>
                    <a:pt x="848" y="447"/>
                  </a:cubicBezTo>
                  <a:cubicBezTo>
                    <a:pt x="848" y="441"/>
                    <a:pt x="846" y="435"/>
                    <a:pt x="844" y="430"/>
                  </a:cubicBezTo>
                  <a:cubicBezTo>
                    <a:pt x="842" y="425"/>
                    <a:pt x="842" y="423"/>
                    <a:pt x="841" y="417"/>
                  </a:cubicBezTo>
                  <a:cubicBezTo>
                    <a:pt x="840" y="410"/>
                    <a:pt x="833" y="398"/>
                    <a:pt x="830" y="390"/>
                  </a:cubicBezTo>
                  <a:cubicBezTo>
                    <a:pt x="822" y="369"/>
                    <a:pt x="814" y="367"/>
                    <a:pt x="810" y="367"/>
                  </a:cubicBezTo>
                  <a:cubicBezTo>
                    <a:pt x="808" y="367"/>
                    <a:pt x="808" y="366"/>
                    <a:pt x="807" y="365"/>
                  </a:cubicBezTo>
                  <a:cubicBezTo>
                    <a:pt x="806" y="364"/>
                    <a:pt x="795" y="360"/>
                    <a:pt x="791" y="359"/>
                  </a:cubicBezTo>
                  <a:cubicBezTo>
                    <a:pt x="783" y="358"/>
                    <a:pt x="775" y="355"/>
                    <a:pt x="769" y="354"/>
                  </a:cubicBezTo>
                  <a:cubicBezTo>
                    <a:pt x="759" y="352"/>
                    <a:pt x="735" y="348"/>
                    <a:pt x="727" y="347"/>
                  </a:cubicBezTo>
                  <a:cubicBezTo>
                    <a:pt x="713" y="344"/>
                    <a:pt x="682" y="338"/>
                    <a:pt x="669" y="336"/>
                  </a:cubicBezTo>
                  <a:cubicBezTo>
                    <a:pt x="657" y="335"/>
                    <a:pt x="622" y="328"/>
                    <a:pt x="612" y="325"/>
                  </a:cubicBezTo>
                  <a:cubicBezTo>
                    <a:pt x="601" y="323"/>
                    <a:pt x="597" y="322"/>
                    <a:pt x="593" y="321"/>
                  </a:cubicBezTo>
                  <a:cubicBezTo>
                    <a:pt x="589" y="321"/>
                    <a:pt x="585" y="320"/>
                    <a:pt x="581" y="318"/>
                  </a:cubicBezTo>
                  <a:cubicBezTo>
                    <a:pt x="573" y="313"/>
                    <a:pt x="559" y="305"/>
                    <a:pt x="556" y="302"/>
                  </a:cubicBezTo>
                  <a:cubicBezTo>
                    <a:pt x="551" y="299"/>
                    <a:pt x="553" y="298"/>
                    <a:pt x="555" y="293"/>
                  </a:cubicBezTo>
                  <a:cubicBezTo>
                    <a:pt x="558" y="282"/>
                    <a:pt x="563" y="250"/>
                    <a:pt x="563" y="248"/>
                  </a:cubicBezTo>
                  <a:cubicBezTo>
                    <a:pt x="563" y="247"/>
                    <a:pt x="564" y="247"/>
                    <a:pt x="565" y="247"/>
                  </a:cubicBezTo>
                  <a:cubicBezTo>
                    <a:pt x="566" y="248"/>
                    <a:pt x="569" y="248"/>
                    <a:pt x="571" y="246"/>
                  </a:cubicBezTo>
                  <a:cubicBezTo>
                    <a:pt x="574" y="243"/>
                    <a:pt x="577" y="237"/>
                    <a:pt x="578" y="234"/>
                  </a:cubicBezTo>
                  <a:cubicBezTo>
                    <a:pt x="583" y="226"/>
                    <a:pt x="586" y="199"/>
                    <a:pt x="585" y="194"/>
                  </a:cubicBezTo>
                  <a:cubicBezTo>
                    <a:pt x="585" y="194"/>
                    <a:pt x="584" y="182"/>
                    <a:pt x="584" y="177"/>
                  </a:cubicBezTo>
                  <a:cubicBezTo>
                    <a:pt x="584" y="174"/>
                    <a:pt x="587" y="171"/>
                    <a:pt x="587" y="168"/>
                  </a:cubicBezTo>
                  <a:cubicBezTo>
                    <a:pt x="588" y="164"/>
                    <a:pt x="585" y="161"/>
                    <a:pt x="582" y="161"/>
                  </a:cubicBezTo>
                  <a:cubicBezTo>
                    <a:pt x="580" y="161"/>
                    <a:pt x="580" y="160"/>
                    <a:pt x="580" y="158"/>
                  </a:cubicBezTo>
                  <a:cubicBezTo>
                    <a:pt x="580" y="155"/>
                    <a:pt x="580" y="149"/>
                    <a:pt x="581" y="146"/>
                  </a:cubicBezTo>
                  <a:cubicBezTo>
                    <a:pt x="582" y="142"/>
                    <a:pt x="582" y="134"/>
                    <a:pt x="582" y="130"/>
                  </a:cubicBezTo>
                  <a:cubicBezTo>
                    <a:pt x="582" y="126"/>
                    <a:pt x="582" y="125"/>
                    <a:pt x="582" y="124"/>
                  </a:cubicBezTo>
                  <a:cubicBezTo>
                    <a:pt x="583" y="123"/>
                    <a:pt x="583" y="118"/>
                    <a:pt x="583" y="111"/>
                  </a:cubicBezTo>
                  <a:cubicBezTo>
                    <a:pt x="583" y="86"/>
                    <a:pt x="579" y="77"/>
                    <a:pt x="572" y="60"/>
                  </a:cubicBezTo>
                  <a:cubicBezTo>
                    <a:pt x="565" y="44"/>
                    <a:pt x="543" y="35"/>
                    <a:pt x="539" y="33"/>
                  </a:cubicBezTo>
                  <a:cubicBezTo>
                    <a:pt x="534" y="31"/>
                    <a:pt x="530" y="20"/>
                    <a:pt x="520" y="17"/>
                  </a:cubicBezTo>
                  <a:cubicBezTo>
                    <a:pt x="523" y="18"/>
                    <a:pt x="483" y="0"/>
                    <a:pt x="433" y="17"/>
                  </a:cubicBezTo>
                  <a:cubicBezTo>
                    <a:pt x="429" y="19"/>
                    <a:pt x="421" y="23"/>
                    <a:pt x="416" y="24"/>
                  </a:cubicBezTo>
                  <a:cubicBezTo>
                    <a:pt x="401" y="27"/>
                    <a:pt x="397" y="33"/>
                    <a:pt x="392" y="40"/>
                  </a:cubicBezTo>
                  <a:cubicBezTo>
                    <a:pt x="390" y="43"/>
                    <a:pt x="386" y="52"/>
                    <a:pt x="379" y="60"/>
                  </a:cubicBezTo>
                  <a:cubicBezTo>
                    <a:pt x="372" y="68"/>
                    <a:pt x="374" y="87"/>
                    <a:pt x="374" y="97"/>
                  </a:cubicBezTo>
                  <a:cubicBezTo>
                    <a:pt x="372" y="117"/>
                    <a:pt x="369" y="146"/>
                    <a:pt x="369" y="145"/>
                  </a:cubicBezTo>
                  <a:cubicBezTo>
                    <a:pt x="369" y="147"/>
                    <a:pt x="366" y="145"/>
                    <a:pt x="364" y="143"/>
                  </a:cubicBezTo>
                  <a:cubicBezTo>
                    <a:pt x="361" y="140"/>
                    <a:pt x="360" y="140"/>
                    <a:pt x="357" y="139"/>
                  </a:cubicBezTo>
                  <a:cubicBezTo>
                    <a:pt x="348" y="139"/>
                    <a:pt x="346" y="155"/>
                    <a:pt x="348" y="169"/>
                  </a:cubicBezTo>
                  <a:cubicBezTo>
                    <a:pt x="348" y="171"/>
                    <a:pt x="348" y="193"/>
                    <a:pt x="354" y="213"/>
                  </a:cubicBezTo>
                  <a:cubicBezTo>
                    <a:pt x="355" y="218"/>
                    <a:pt x="358" y="221"/>
                    <a:pt x="361" y="225"/>
                  </a:cubicBezTo>
                  <a:cubicBezTo>
                    <a:pt x="364" y="228"/>
                    <a:pt x="369" y="229"/>
                    <a:pt x="371" y="229"/>
                  </a:cubicBezTo>
                  <a:cubicBezTo>
                    <a:pt x="373" y="229"/>
                    <a:pt x="377" y="229"/>
                    <a:pt x="377" y="230"/>
                  </a:cubicBezTo>
                  <a:cubicBezTo>
                    <a:pt x="378" y="230"/>
                    <a:pt x="379" y="235"/>
                    <a:pt x="379" y="240"/>
                  </a:cubicBezTo>
                  <a:cubicBezTo>
                    <a:pt x="379" y="245"/>
                    <a:pt x="380" y="256"/>
                    <a:pt x="380" y="265"/>
                  </a:cubicBezTo>
                  <a:cubicBezTo>
                    <a:pt x="381" y="274"/>
                    <a:pt x="382" y="288"/>
                    <a:pt x="382" y="293"/>
                  </a:cubicBezTo>
                  <a:cubicBezTo>
                    <a:pt x="382" y="298"/>
                    <a:pt x="382" y="299"/>
                    <a:pt x="381" y="300"/>
                  </a:cubicBezTo>
                  <a:cubicBezTo>
                    <a:pt x="380" y="301"/>
                    <a:pt x="375" y="304"/>
                    <a:pt x="372" y="309"/>
                  </a:cubicBezTo>
                  <a:cubicBezTo>
                    <a:pt x="369" y="314"/>
                    <a:pt x="369" y="324"/>
                    <a:pt x="369" y="325"/>
                  </a:cubicBezTo>
                  <a:cubicBezTo>
                    <a:pt x="368" y="326"/>
                    <a:pt x="367" y="327"/>
                    <a:pt x="364" y="329"/>
                  </a:cubicBezTo>
                  <a:cubicBezTo>
                    <a:pt x="361" y="331"/>
                    <a:pt x="351" y="338"/>
                    <a:pt x="348" y="339"/>
                  </a:cubicBezTo>
                  <a:cubicBezTo>
                    <a:pt x="345" y="341"/>
                    <a:pt x="342" y="341"/>
                    <a:pt x="339" y="343"/>
                  </a:cubicBezTo>
                  <a:cubicBezTo>
                    <a:pt x="335" y="344"/>
                    <a:pt x="324" y="346"/>
                    <a:pt x="316" y="348"/>
                  </a:cubicBezTo>
                  <a:cubicBezTo>
                    <a:pt x="309" y="350"/>
                    <a:pt x="302" y="352"/>
                    <a:pt x="295" y="353"/>
                  </a:cubicBezTo>
                  <a:cubicBezTo>
                    <a:pt x="289" y="355"/>
                    <a:pt x="283" y="356"/>
                    <a:pt x="277" y="358"/>
                  </a:cubicBezTo>
                  <a:cubicBezTo>
                    <a:pt x="271" y="360"/>
                    <a:pt x="265" y="361"/>
                    <a:pt x="258" y="363"/>
                  </a:cubicBezTo>
                  <a:cubicBezTo>
                    <a:pt x="250" y="365"/>
                    <a:pt x="247" y="365"/>
                    <a:pt x="236" y="368"/>
                  </a:cubicBezTo>
                  <a:cubicBezTo>
                    <a:pt x="226" y="370"/>
                    <a:pt x="222" y="372"/>
                    <a:pt x="219" y="372"/>
                  </a:cubicBezTo>
                  <a:cubicBezTo>
                    <a:pt x="217" y="373"/>
                    <a:pt x="216" y="374"/>
                    <a:pt x="211" y="374"/>
                  </a:cubicBezTo>
                  <a:cubicBezTo>
                    <a:pt x="207" y="374"/>
                    <a:pt x="200" y="377"/>
                    <a:pt x="192" y="379"/>
                  </a:cubicBezTo>
                  <a:cubicBezTo>
                    <a:pt x="185" y="382"/>
                    <a:pt x="167" y="392"/>
                    <a:pt x="164" y="394"/>
                  </a:cubicBezTo>
                  <a:cubicBezTo>
                    <a:pt x="161" y="396"/>
                    <a:pt x="159" y="397"/>
                    <a:pt x="157" y="397"/>
                  </a:cubicBezTo>
                  <a:cubicBezTo>
                    <a:pt x="155" y="398"/>
                    <a:pt x="152" y="400"/>
                    <a:pt x="149" y="403"/>
                  </a:cubicBezTo>
                  <a:cubicBezTo>
                    <a:pt x="146" y="406"/>
                    <a:pt x="138" y="424"/>
                    <a:pt x="136" y="429"/>
                  </a:cubicBezTo>
                  <a:cubicBezTo>
                    <a:pt x="133" y="435"/>
                    <a:pt x="129" y="445"/>
                    <a:pt x="129" y="450"/>
                  </a:cubicBezTo>
                  <a:cubicBezTo>
                    <a:pt x="128" y="455"/>
                    <a:pt x="128" y="458"/>
                    <a:pt x="125" y="462"/>
                  </a:cubicBezTo>
                  <a:cubicBezTo>
                    <a:pt x="123" y="466"/>
                    <a:pt x="119" y="477"/>
                    <a:pt x="116" y="485"/>
                  </a:cubicBezTo>
                  <a:cubicBezTo>
                    <a:pt x="114" y="492"/>
                    <a:pt x="115" y="503"/>
                    <a:pt x="115" y="505"/>
                  </a:cubicBezTo>
                  <a:cubicBezTo>
                    <a:pt x="115" y="506"/>
                    <a:pt x="114" y="507"/>
                    <a:pt x="113" y="510"/>
                  </a:cubicBezTo>
                  <a:cubicBezTo>
                    <a:pt x="111" y="512"/>
                    <a:pt x="104" y="524"/>
                    <a:pt x="103" y="529"/>
                  </a:cubicBezTo>
                  <a:cubicBezTo>
                    <a:pt x="101" y="534"/>
                    <a:pt x="104" y="546"/>
                    <a:pt x="104" y="548"/>
                  </a:cubicBezTo>
                  <a:cubicBezTo>
                    <a:pt x="103" y="550"/>
                    <a:pt x="94" y="562"/>
                    <a:pt x="90" y="567"/>
                  </a:cubicBezTo>
                  <a:cubicBezTo>
                    <a:pt x="87" y="572"/>
                    <a:pt x="85" y="582"/>
                    <a:pt x="84" y="583"/>
                  </a:cubicBezTo>
                  <a:cubicBezTo>
                    <a:pt x="84" y="584"/>
                    <a:pt x="84" y="586"/>
                    <a:pt x="79" y="591"/>
                  </a:cubicBezTo>
                  <a:cubicBezTo>
                    <a:pt x="74" y="597"/>
                    <a:pt x="69" y="612"/>
                    <a:pt x="68" y="614"/>
                  </a:cubicBezTo>
                  <a:cubicBezTo>
                    <a:pt x="67" y="617"/>
                    <a:pt x="67" y="619"/>
                    <a:pt x="61" y="628"/>
                  </a:cubicBezTo>
                  <a:cubicBezTo>
                    <a:pt x="55" y="638"/>
                    <a:pt x="45" y="660"/>
                    <a:pt x="43" y="665"/>
                  </a:cubicBezTo>
                  <a:cubicBezTo>
                    <a:pt x="42" y="670"/>
                    <a:pt x="38" y="674"/>
                    <a:pt x="34" y="677"/>
                  </a:cubicBezTo>
                  <a:cubicBezTo>
                    <a:pt x="28" y="683"/>
                    <a:pt x="21" y="686"/>
                    <a:pt x="16" y="696"/>
                  </a:cubicBezTo>
                  <a:cubicBezTo>
                    <a:pt x="14" y="701"/>
                    <a:pt x="12" y="722"/>
                    <a:pt x="11" y="728"/>
                  </a:cubicBezTo>
                  <a:cubicBezTo>
                    <a:pt x="10" y="735"/>
                    <a:pt x="7" y="747"/>
                    <a:pt x="3" y="756"/>
                  </a:cubicBezTo>
                  <a:cubicBezTo>
                    <a:pt x="0" y="764"/>
                    <a:pt x="6" y="767"/>
                    <a:pt x="8" y="779"/>
                  </a:cubicBezTo>
                  <a:cubicBezTo>
                    <a:pt x="10" y="789"/>
                    <a:pt x="15" y="806"/>
                    <a:pt x="16" y="815"/>
                  </a:cubicBezTo>
                  <a:cubicBezTo>
                    <a:pt x="18" y="823"/>
                    <a:pt x="18" y="830"/>
                    <a:pt x="18" y="836"/>
                  </a:cubicBezTo>
                  <a:cubicBezTo>
                    <a:pt x="18" y="843"/>
                    <a:pt x="23" y="854"/>
                    <a:pt x="25" y="858"/>
                  </a:cubicBezTo>
                  <a:cubicBezTo>
                    <a:pt x="31" y="875"/>
                    <a:pt x="51" y="910"/>
                    <a:pt x="59" y="921"/>
                  </a:cubicBezTo>
                  <a:cubicBezTo>
                    <a:pt x="66" y="932"/>
                    <a:pt x="96" y="986"/>
                    <a:pt x="97" y="988"/>
                  </a:cubicBezTo>
                  <a:cubicBezTo>
                    <a:pt x="98" y="989"/>
                    <a:pt x="96" y="989"/>
                    <a:pt x="96" y="991"/>
                  </a:cubicBezTo>
                  <a:cubicBezTo>
                    <a:pt x="95" y="992"/>
                    <a:pt x="99" y="997"/>
                    <a:pt x="102" y="1000"/>
                  </a:cubicBezTo>
                  <a:cubicBezTo>
                    <a:pt x="104" y="1003"/>
                    <a:pt x="104" y="1004"/>
                    <a:pt x="105" y="1005"/>
                  </a:cubicBezTo>
                  <a:cubicBezTo>
                    <a:pt x="105" y="1006"/>
                    <a:pt x="107" y="1009"/>
                    <a:pt x="109" y="1012"/>
                  </a:cubicBezTo>
                  <a:cubicBezTo>
                    <a:pt x="111" y="1016"/>
                    <a:pt x="113" y="1018"/>
                    <a:pt x="114" y="1020"/>
                  </a:cubicBezTo>
                  <a:cubicBezTo>
                    <a:pt x="114" y="1022"/>
                    <a:pt x="120" y="1028"/>
                    <a:pt x="121" y="1029"/>
                  </a:cubicBezTo>
                  <a:cubicBezTo>
                    <a:pt x="122" y="1030"/>
                    <a:pt x="123" y="1032"/>
                    <a:pt x="123" y="1033"/>
                  </a:cubicBezTo>
                  <a:cubicBezTo>
                    <a:pt x="124" y="1035"/>
                    <a:pt x="125" y="1038"/>
                    <a:pt x="126" y="1039"/>
                  </a:cubicBezTo>
                  <a:cubicBezTo>
                    <a:pt x="127" y="1040"/>
                    <a:pt x="127" y="1042"/>
                    <a:pt x="129" y="1043"/>
                  </a:cubicBezTo>
                  <a:cubicBezTo>
                    <a:pt x="130" y="1044"/>
                    <a:pt x="131" y="1047"/>
                    <a:pt x="132" y="1047"/>
                  </a:cubicBezTo>
                  <a:cubicBezTo>
                    <a:pt x="133" y="1048"/>
                    <a:pt x="133" y="1047"/>
                    <a:pt x="135" y="1047"/>
                  </a:cubicBezTo>
                  <a:cubicBezTo>
                    <a:pt x="136" y="1047"/>
                    <a:pt x="136" y="1048"/>
                    <a:pt x="139" y="1054"/>
                  </a:cubicBezTo>
                  <a:cubicBezTo>
                    <a:pt x="141" y="1059"/>
                    <a:pt x="145" y="1061"/>
                    <a:pt x="146" y="1065"/>
                  </a:cubicBezTo>
                  <a:cubicBezTo>
                    <a:pt x="148" y="1069"/>
                    <a:pt x="152" y="1081"/>
                    <a:pt x="154" y="1086"/>
                  </a:cubicBezTo>
                  <a:cubicBezTo>
                    <a:pt x="156" y="1090"/>
                    <a:pt x="157" y="1091"/>
                    <a:pt x="158" y="1092"/>
                  </a:cubicBezTo>
                  <a:cubicBezTo>
                    <a:pt x="159" y="1092"/>
                    <a:pt x="158" y="1087"/>
                    <a:pt x="157" y="1081"/>
                  </a:cubicBezTo>
                  <a:cubicBezTo>
                    <a:pt x="156" y="1076"/>
                    <a:pt x="160" y="1082"/>
                    <a:pt x="162" y="1085"/>
                  </a:cubicBezTo>
                  <a:cubicBezTo>
                    <a:pt x="165" y="1089"/>
                    <a:pt x="166" y="1089"/>
                    <a:pt x="168" y="1089"/>
                  </a:cubicBezTo>
                  <a:cubicBezTo>
                    <a:pt x="170" y="1089"/>
                    <a:pt x="168" y="1091"/>
                    <a:pt x="168" y="1101"/>
                  </a:cubicBezTo>
                  <a:cubicBezTo>
                    <a:pt x="167" y="1111"/>
                    <a:pt x="166" y="1133"/>
                    <a:pt x="165" y="1153"/>
                  </a:cubicBezTo>
                  <a:cubicBezTo>
                    <a:pt x="165" y="1173"/>
                    <a:pt x="164" y="1229"/>
                    <a:pt x="164" y="1239"/>
                  </a:cubicBezTo>
                  <a:cubicBezTo>
                    <a:pt x="164" y="1248"/>
                    <a:pt x="163" y="1256"/>
                    <a:pt x="163" y="1275"/>
                  </a:cubicBezTo>
                  <a:cubicBezTo>
                    <a:pt x="163" y="1294"/>
                    <a:pt x="160" y="1358"/>
                    <a:pt x="160" y="1365"/>
                  </a:cubicBezTo>
                  <a:cubicBezTo>
                    <a:pt x="159" y="1372"/>
                    <a:pt x="161" y="1372"/>
                    <a:pt x="163" y="1374"/>
                  </a:cubicBezTo>
                  <a:cubicBezTo>
                    <a:pt x="166" y="1376"/>
                    <a:pt x="168" y="1379"/>
                    <a:pt x="169" y="1380"/>
                  </a:cubicBezTo>
                  <a:cubicBezTo>
                    <a:pt x="171" y="1381"/>
                    <a:pt x="175" y="1383"/>
                    <a:pt x="178" y="1386"/>
                  </a:cubicBezTo>
                  <a:cubicBezTo>
                    <a:pt x="183" y="1388"/>
                    <a:pt x="188" y="1394"/>
                    <a:pt x="191" y="1396"/>
                  </a:cubicBezTo>
                  <a:cubicBezTo>
                    <a:pt x="193" y="1397"/>
                    <a:pt x="200" y="1400"/>
                    <a:pt x="204" y="1401"/>
                  </a:cubicBezTo>
                  <a:cubicBezTo>
                    <a:pt x="209" y="1402"/>
                    <a:pt x="219" y="1405"/>
                    <a:pt x="223" y="1407"/>
                  </a:cubicBezTo>
                  <a:cubicBezTo>
                    <a:pt x="227" y="1408"/>
                    <a:pt x="237" y="1410"/>
                    <a:pt x="240" y="1410"/>
                  </a:cubicBezTo>
                  <a:cubicBezTo>
                    <a:pt x="242" y="1410"/>
                    <a:pt x="242" y="1410"/>
                    <a:pt x="242" y="1411"/>
                  </a:cubicBezTo>
                  <a:cubicBezTo>
                    <a:pt x="243" y="1413"/>
                    <a:pt x="243" y="1421"/>
                    <a:pt x="243" y="1428"/>
                  </a:cubicBezTo>
                  <a:cubicBezTo>
                    <a:pt x="244" y="1436"/>
                    <a:pt x="247" y="1456"/>
                    <a:pt x="248" y="1466"/>
                  </a:cubicBezTo>
                  <a:cubicBezTo>
                    <a:pt x="250" y="1479"/>
                    <a:pt x="255" y="1509"/>
                    <a:pt x="256" y="1514"/>
                  </a:cubicBezTo>
                  <a:cubicBezTo>
                    <a:pt x="257" y="1519"/>
                    <a:pt x="258" y="1521"/>
                    <a:pt x="258" y="1531"/>
                  </a:cubicBezTo>
                  <a:cubicBezTo>
                    <a:pt x="259" y="1541"/>
                    <a:pt x="267" y="1587"/>
                    <a:pt x="269" y="1605"/>
                  </a:cubicBezTo>
                  <a:cubicBezTo>
                    <a:pt x="272" y="1624"/>
                    <a:pt x="281" y="1667"/>
                    <a:pt x="284" y="1687"/>
                  </a:cubicBezTo>
                  <a:cubicBezTo>
                    <a:pt x="286" y="1702"/>
                    <a:pt x="288" y="1709"/>
                    <a:pt x="289" y="1714"/>
                  </a:cubicBezTo>
                  <a:cubicBezTo>
                    <a:pt x="289" y="1718"/>
                    <a:pt x="291" y="1752"/>
                    <a:pt x="292" y="1764"/>
                  </a:cubicBezTo>
                  <a:cubicBezTo>
                    <a:pt x="292" y="1775"/>
                    <a:pt x="294" y="1808"/>
                    <a:pt x="294" y="1814"/>
                  </a:cubicBezTo>
                  <a:cubicBezTo>
                    <a:pt x="295" y="1820"/>
                    <a:pt x="295" y="1827"/>
                    <a:pt x="296" y="1837"/>
                  </a:cubicBezTo>
                  <a:cubicBezTo>
                    <a:pt x="297" y="1847"/>
                    <a:pt x="303" y="1912"/>
                    <a:pt x="305" y="1927"/>
                  </a:cubicBezTo>
                  <a:cubicBezTo>
                    <a:pt x="306" y="1937"/>
                    <a:pt x="306" y="1942"/>
                    <a:pt x="306" y="1948"/>
                  </a:cubicBezTo>
                  <a:cubicBezTo>
                    <a:pt x="306" y="1953"/>
                    <a:pt x="310" y="1985"/>
                    <a:pt x="311" y="1997"/>
                  </a:cubicBezTo>
                  <a:cubicBezTo>
                    <a:pt x="312" y="2009"/>
                    <a:pt x="317" y="2027"/>
                    <a:pt x="318" y="2036"/>
                  </a:cubicBezTo>
                  <a:cubicBezTo>
                    <a:pt x="319" y="2045"/>
                    <a:pt x="321" y="2075"/>
                    <a:pt x="323" y="2088"/>
                  </a:cubicBezTo>
                  <a:cubicBezTo>
                    <a:pt x="324" y="2101"/>
                    <a:pt x="325" y="2115"/>
                    <a:pt x="325" y="2121"/>
                  </a:cubicBezTo>
                  <a:cubicBezTo>
                    <a:pt x="326" y="2126"/>
                    <a:pt x="329" y="2138"/>
                    <a:pt x="331" y="2150"/>
                  </a:cubicBezTo>
                  <a:cubicBezTo>
                    <a:pt x="333" y="2162"/>
                    <a:pt x="337" y="2197"/>
                    <a:pt x="337" y="2200"/>
                  </a:cubicBezTo>
                  <a:cubicBezTo>
                    <a:pt x="337" y="2203"/>
                    <a:pt x="336" y="2202"/>
                    <a:pt x="331" y="2202"/>
                  </a:cubicBezTo>
                  <a:cubicBezTo>
                    <a:pt x="326" y="2202"/>
                    <a:pt x="324" y="2205"/>
                    <a:pt x="323" y="2207"/>
                  </a:cubicBezTo>
                  <a:cubicBezTo>
                    <a:pt x="322" y="2209"/>
                    <a:pt x="323" y="2215"/>
                    <a:pt x="324" y="2218"/>
                  </a:cubicBezTo>
                  <a:cubicBezTo>
                    <a:pt x="325" y="2225"/>
                    <a:pt x="337" y="2227"/>
                    <a:pt x="339" y="2228"/>
                  </a:cubicBezTo>
                  <a:cubicBezTo>
                    <a:pt x="344" y="2228"/>
                    <a:pt x="345" y="2228"/>
                    <a:pt x="346" y="2230"/>
                  </a:cubicBezTo>
                  <a:cubicBezTo>
                    <a:pt x="347" y="2232"/>
                    <a:pt x="347" y="2242"/>
                    <a:pt x="347" y="2244"/>
                  </a:cubicBezTo>
                  <a:cubicBezTo>
                    <a:pt x="347" y="2245"/>
                    <a:pt x="347" y="2245"/>
                    <a:pt x="346" y="2245"/>
                  </a:cubicBezTo>
                  <a:cubicBezTo>
                    <a:pt x="344" y="2246"/>
                    <a:pt x="343" y="2249"/>
                    <a:pt x="343" y="2254"/>
                  </a:cubicBezTo>
                  <a:cubicBezTo>
                    <a:pt x="342" y="2259"/>
                    <a:pt x="339" y="2274"/>
                    <a:pt x="337" y="2280"/>
                  </a:cubicBezTo>
                  <a:cubicBezTo>
                    <a:pt x="336" y="2286"/>
                    <a:pt x="335" y="2288"/>
                    <a:pt x="335" y="2289"/>
                  </a:cubicBezTo>
                  <a:cubicBezTo>
                    <a:pt x="335" y="2290"/>
                    <a:pt x="337" y="2290"/>
                    <a:pt x="338" y="2291"/>
                  </a:cubicBezTo>
                  <a:cubicBezTo>
                    <a:pt x="339" y="2293"/>
                    <a:pt x="337" y="2293"/>
                    <a:pt x="335" y="2295"/>
                  </a:cubicBezTo>
                  <a:cubicBezTo>
                    <a:pt x="332" y="2297"/>
                    <a:pt x="330" y="2300"/>
                    <a:pt x="329" y="2303"/>
                  </a:cubicBezTo>
                  <a:cubicBezTo>
                    <a:pt x="328" y="2306"/>
                    <a:pt x="330" y="2309"/>
                    <a:pt x="331" y="2310"/>
                  </a:cubicBezTo>
                  <a:cubicBezTo>
                    <a:pt x="332" y="2311"/>
                    <a:pt x="330" y="2314"/>
                    <a:pt x="326" y="2318"/>
                  </a:cubicBezTo>
                  <a:cubicBezTo>
                    <a:pt x="323" y="2321"/>
                    <a:pt x="321" y="2327"/>
                    <a:pt x="321" y="2330"/>
                  </a:cubicBezTo>
                  <a:cubicBezTo>
                    <a:pt x="321" y="2332"/>
                    <a:pt x="320" y="2333"/>
                    <a:pt x="319" y="2334"/>
                  </a:cubicBezTo>
                  <a:cubicBezTo>
                    <a:pt x="318" y="2336"/>
                    <a:pt x="316" y="2336"/>
                    <a:pt x="316" y="2337"/>
                  </a:cubicBezTo>
                  <a:cubicBezTo>
                    <a:pt x="317" y="2337"/>
                    <a:pt x="316" y="2338"/>
                    <a:pt x="315" y="2340"/>
                  </a:cubicBezTo>
                  <a:cubicBezTo>
                    <a:pt x="314" y="2341"/>
                    <a:pt x="315" y="2343"/>
                    <a:pt x="312" y="2345"/>
                  </a:cubicBezTo>
                  <a:cubicBezTo>
                    <a:pt x="310" y="2348"/>
                    <a:pt x="300" y="2353"/>
                    <a:pt x="293" y="2356"/>
                  </a:cubicBezTo>
                  <a:cubicBezTo>
                    <a:pt x="287" y="2358"/>
                    <a:pt x="282" y="2363"/>
                    <a:pt x="278" y="2366"/>
                  </a:cubicBezTo>
                  <a:cubicBezTo>
                    <a:pt x="274" y="2369"/>
                    <a:pt x="269" y="2370"/>
                    <a:pt x="266" y="2372"/>
                  </a:cubicBezTo>
                  <a:cubicBezTo>
                    <a:pt x="263" y="2373"/>
                    <a:pt x="261" y="2376"/>
                    <a:pt x="261" y="2377"/>
                  </a:cubicBezTo>
                  <a:cubicBezTo>
                    <a:pt x="260" y="2378"/>
                    <a:pt x="259" y="2379"/>
                    <a:pt x="255" y="2384"/>
                  </a:cubicBezTo>
                  <a:cubicBezTo>
                    <a:pt x="252" y="2389"/>
                    <a:pt x="251" y="2397"/>
                    <a:pt x="251" y="2400"/>
                  </a:cubicBezTo>
                  <a:cubicBezTo>
                    <a:pt x="251" y="2404"/>
                    <a:pt x="253" y="2405"/>
                    <a:pt x="249" y="2405"/>
                  </a:cubicBezTo>
                  <a:cubicBezTo>
                    <a:pt x="247" y="2405"/>
                    <a:pt x="243" y="2407"/>
                    <a:pt x="242" y="2408"/>
                  </a:cubicBezTo>
                  <a:cubicBezTo>
                    <a:pt x="241" y="2409"/>
                    <a:pt x="240" y="2419"/>
                    <a:pt x="241" y="2423"/>
                  </a:cubicBezTo>
                  <a:cubicBezTo>
                    <a:pt x="241" y="2426"/>
                    <a:pt x="248" y="2428"/>
                    <a:pt x="259" y="2429"/>
                  </a:cubicBezTo>
                  <a:cubicBezTo>
                    <a:pt x="270" y="2430"/>
                    <a:pt x="322" y="2433"/>
                    <a:pt x="334" y="2432"/>
                  </a:cubicBezTo>
                  <a:cubicBezTo>
                    <a:pt x="360" y="2432"/>
                    <a:pt x="391" y="2421"/>
                    <a:pt x="397" y="2420"/>
                  </a:cubicBezTo>
                  <a:cubicBezTo>
                    <a:pt x="421" y="2413"/>
                    <a:pt x="422" y="2400"/>
                    <a:pt x="427" y="2393"/>
                  </a:cubicBezTo>
                  <a:cubicBezTo>
                    <a:pt x="432" y="2385"/>
                    <a:pt x="439" y="2378"/>
                    <a:pt x="441" y="2377"/>
                  </a:cubicBezTo>
                  <a:cubicBezTo>
                    <a:pt x="443" y="2375"/>
                    <a:pt x="445" y="2376"/>
                    <a:pt x="449" y="2377"/>
                  </a:cubicBezTo>
                  <a:cubicBezTo>
                    <a:pt x="454" y="2377"/>
                    <a:pt x="462" y="2379"/>
                    <a:pt x="467" y="2379"/>
                  </a:cubicBezTo>
                  <a:cubicBezTo>
                    <a:pt x="475" y="2379"/>
                    <a:pt x="497" y="2368"/>
                    <a:pt x="504" y="2365"/>
                  </a:cubicBezTo>
                  <a:cubicBezTo>
                    <a:pt x="527" y="2354"/>
                    <a:pt x="530" y="2348"/>
                    <a:pt x="531" y="2345"/>
                  </a:cubicBezTo>
                  <a:cubicBezTo>
                    <a:pt x="533" y="2342"/>
                    <a:pt x="527" y="2318"/>
                    <a:pt x="526" y="2313"/>
                  </a:cubicBezTo>
                  <a:cubicBezTo>
                    <a:pt x="525" y="2308"/>
                    <a:pt x="524" y="2306"/>
                    <a:pt x="522" y="2304"/>
                  </a:cubicBezTo>
                  <a:cubicBezTo>
                    <a:pt x="520" y="2303"/>
                    <a:pt x="519" y="2303"/>
                    <a:pt x="519" y="2302"/>
                  </a:cubicBezTo>
                  <a:cubicBezTo>
                    <a:pt x="518" y="2302"/>
                    <a:pt x="518" y="2292"/>
                    <a:pt x="517" y="2287"/>
                  </a:cubicBezTo>
                  <a:cubicBezTo>
                    <a:pt x="517" y="2282"/>
                    <a:pt x="517" y="2284"/>
                    <a:pt x="519" y="2284"/>
                  </a:cubicBezTo>
                  <a:cubicBezTo>
                    <a:pt x="520" y="2285"/>
                    <a:pt x="523" y="2285"/>
                    <a:pt x="524" y="2286"/>
                  </a:cubicBezTo>
                  <a:cubicBezTo>
                    <a:pt x="526" y="2287"/>
                    <a:pt x="530" y="2290"/>
                    <a:pt x="532" y="2293"/>
                  </a:cubicBezTo>
                  <a:cubicBezTo>
                    <a:pt x="533" y="2296"/>
                    <a:pt x="537" y="2303"/>
                    <a:pt x="537" y="2306"/>
                  </a:cubicBezTo>
                  <a:cubicBezTo>
                    <a:pt x="538" y="2309"/>
                    <a:pt x="542" y="2315"/>
                    <a:pt x="543" y="2318"/>
                  </a:cubicBezTo>
                  <a:cubicBezTo>
                    <a:pt x="545" y="2320"/>
                    <a:pt x="545" y="2320"/>
                    <a:pt x="545" y="2322"/>
                  </a:cubicBezTo>
                  <a:cubicBezTo>
                    <a:pt x="545" y="2324"/>
                    <a:pt x="550" y="2332"/>
                    <a:pt x="551" y="2335"/>
                  </a:cubicBezTo>
                  <a:cubicBezTo>
                    <a:pt x="553" y="2337"/>
                    <a:pt x="553" y="2338"/>
                    <a:pt x="552" y="2341"/>
                  </a:cubicBezTo>
                  <a:cubicBezTo>
                    <a:pt x="551" y="2343"/>
                    <a:pt x="551" y="2346"/>
                    <a:pt x="552" y="2349"/>
                  </a:cubicBezTo>
                  <a:cubicBezTo>
                    <a:pt x="552" y="2351"/>
                    <a:pt x="551" y="2352"/>
                    <a:pt x="549" y="2356"/>
                  </a:cubicBezTo>
                  <a:cubicBezTo>
                    <a:pt x="547" y="2360"/>
                    <a:pt x="545" y="2366"/>
                    <a:pt x="544" y="2368"/>
                  </a:cubicBezTo>
                  <a:cubicBezTo>
                    <a:pt x="543" y="2371"/>
                    <a:pt x="541" y="2373"/>
                    <a:pt x="537" y="2378"/>
                  </a:cubicBezTo>
                  <a:cubicBezTo>
                    <a:pt x="534" y="2383"/>
                    <a:pt x="533" y="2384"/>
                    <a:pt x="533" y="2385"/>
                  </a:cubicBezTo>
                  <a:cubicBezTo>
                    <a:pt x="533" y="2386"/>
                    <a:pt x="533" y="2387"/>
                    <a:pt x="531" y="2388"/>
                  </a:cubicBezTo>
                  <a:cubicBezTo>
                    <a:pt x="530" y="2389"/>
                    <a:pt x="523" y="2395"/>
                    <a:pt x="520" y="2398"/>
                  </a:cubicBezTo>
                  <a:cubicBezTo>
                    <a:pt x="517" y="2402"/>
                    <a:pt x="514" y="2409"/>
                    <a:pt x="514" y="2412"/>
                  </a:cubicBezTo>
                  <a:cubicBezTo>
                    <a:pt x="513" y="2415"/>
                    <a:pt x="511" y="2419"/>
                    <a:pt x="510" y="2421"/>
                  </a:cubicBezTo>
                  <a:cubicBezTo>
                    <a:pt x="508" y="2423"/>
                    <a:pt x="507" y="2426"/>
                    <a:pt x="507" y="2427"/>
                  </a:cubicBezTo>
                  <a:cubicBezTo>
                    <a:pt x="507" y="2429"/>
                    <a:pt x="507" y="2429"/>
                    <a:pt x="506" y="2430"/>
                  </a:cubicBezTo>
                  <a:cubicBezTo>
                    <a:pt x="505" y="2431"/>
                    <a:pt x="504" y="2434"/>
                    <a:pt x="503" y="2436"/>
                  </a:cubicBezTo>
                  <a:cubicBezTo>
                    <a:pt x="502" y="2439"/>
                    <a:pt x="500" y="2444"/>
                    <a:pt x="498" y="2448"/>
                  </a:cubicBezTo>
                  <a:cubicBezTo>
                    <a:pt x="496" y="2454"/>
                    <a:pt x="498" y="2459"/>
                    <a:pt x="496" y="2460"/>
                  </a:cubicBezTo>
                  <a:cubicBezTo>
                    <a:pt x="495" y="2461"/>
                    <a:pt x="493" y="2464"/>
                    <a:pt x="490" y="2466"/>
                  </a:cubicBezTo>
                  <a:cubicBezTo>
                    <a:pt x="488" y="2469"/>
                    <a:pt x="488" y="2470"/>
                    <a:pt x="488" y="2473"/>
                  </a:cubicBezTo>
                  <a:cubicBezTo>
                    <a:pt x="488" y="2476"/>
                    <a:pt x="488" y="2479"/>
                    <a:pt x="488" y="2482"/>
                  </a:cubicBezTo>
                  <a:cubicBezTo>
                    <a:pt x="489" y="2486"/>
                    <a:pt x="495" y="2486"/>
                    <a:pt x="508" y="2487"/>
                  </a:cubicBezTo>
                  <a:cubicBezTo>
                    <a:pt x="522" y="2488"/>
                    <a:pt x="534" y="2489"/>
                    <a:pt x="551" y="2488"/>
                  </a:cubicBezTo>
                  <a:cubicBezTo>
                    <a:pt x="568" y="2487"/>
                    <a:pt x="574" y="2487"/>
                    <a:pt x="575" y="2486"/>
                  </a:cubicBezTo>
                  <a:cubicBezTo>
                    <a:pt x="576" y="2485"/>
                    <a:pt x="577" y="2486"/>
                    <a:pt x="584" y="2485"/>
                  </a:cubicBezTo>
                  <a:cubicBezTo>
                    <a:pt x="591" y="2485"/>
                    <a:pt x="624" y="2482"/>
                    <a:pt x="631" y="2480"/>
                  </a:cubicBezTo>
                  <a:cubicBezTo>
                    <a:pt x="679" y="2470"/>
                    <a:pt x="678" y="2451"/>
                    <a:pt x="680" y="2446"/>
                  </a:cubicBezTo>
                  <a:cubicBezTo>
                    <a:pt x="682" y="2442"/>
                    <a:pt x="683" y="2438"/>
                    <a:pt x="685" y="2438"/>
                  </a:cubicBezTo>
                  <a:cubicBezTo>
                    <a:pt x="686" y="2438"/>
                    <a:pt x="688" y="2438"/>
                    <a:pt x="690" y="2438"/>
                  </a:cubicBezTo>
                  <a:cubicBezTo>
                    <a:pt x="692" y="2438"/>
                    <a:pt x="701" y="2429"/>
                    <a:pt x="705" y="2426"/>
                  </a:cubicBezTo>
                  <a:cubicBezTo>
                    <a:pt x="708" y="2423"/>
                    <a:pt x="708" y="2419"/>
                    <a:pt x="709" y="2417"/>
                  </a:cubicBezTo>
                  <a:cubicBezTo>
                    <a:pt x="710" y="2411"/>
                    <a:pt x="708" y="2389"/>
                    <a:pt x="707" y="2385"/>
                  </a:cubicBezTo>
                  <a:cubicBezTo>
                    <a:pt x="707" y="2377"/>
                    <a:pt x="704" y="2377"/>
                    <a:pt x="702" y="2376"/>
                  </a:cubicBezTo>
                  <a:cubicBezTo>
                    <a:pt x="700" y="2375"/>
                    <a:pt x="701" y="2374"/>
                    <a:pt x="701" y="2373"/>
                  </a:cubicBezTo>
                  <a:cubicBezTo>
                    <a:pt x="701" y="2372"/>
                    <a:pt x="702" y="2372"/>
                    <a:pt x="703" y="2371"/>
                  </a:cubicBezTo>
                  <a:cubicBezTo>
                    <a:pt x="705" y="2370"/>
                    <a:pt x="705" y="2367"/>
                    <a:pt x="704" y="2364"/>
                  </a:cubicBezTo>
                  <a:cubicBezTo>
                    <a:pt x="704" y="2362"/>
                    <a:pt x="704" y="2359"/>
                    <a:pt x="705" y="2355"/>
                  </a:cubicBezTo>
                  <a:cubicBezTo>
                    <a:pt x="706" y="2350"/>
                    <a:pt x="708" y="2337"/>
                    <a:pt x="709" y="2333"/>
                  </a:cubicBezTo>
                  <a:cubicBezTo>
                    <a:pt x="711" y="2329"/>
                    <a:pt x="712" y="2326"/>
                    <a:pt x="711" y="2325"/>
                  </a:cubicBezTo>
                  <a:cubicBezTo>
                    <a:pt x="711" y="2324"/>
                    <a:pt x="712" y="2322"/>
                    <a:pt x="713" y="2319"/>
                  </a:cubicBezTo>
                  <a:cubicBezTo>
                    <a:pt x="715" y="2314"/>
                    <a:pt x="717" y="2307"/>
                    <a:pt x="719" y="2298"/>
                  </a:cubicBezTo>
                  <a:cubicBezTo>
                    <a:pt x="721" y="2288"/>
                    <a:pt x="723" y="2285"/>
                    <a:pt x="725" y="2284"/>
                  </a:cubicBezTo>
                  <a:cubicBezTo>
                    <a:pt x="726" y="2283"/>
                    <a:pt x="727" y="2283"/>
                    <a:pt x="730" y="2279"/>
                  </a:cubicBezTo>
                  <a:cubicBezTo>
                    <a:pt x="733" y="2274"/>
                    <a:pt x="734" y="2254"/>
                    <a:pt x="735" y="2242"/>
                  </a:cubicBezTo>
                  <a:cubicBezTo>
                    <a:pt x="736" y="2230"/>
                    <a:pt x="738" y="2203"/>
                    <a:pt x="740" y="2194"/>
                  </a:cubicBezTo>
                  <a:cubicBezTo>
                    <a:pt x="741" y="2183"/>
                    <a:pt x="741" y="2151"/>
                    <a:pt x="741" y="2139"/>
                  </a:cubicBezTo>
                  <a:cubicBezTo>
                    <a:pt x="742" y="2127"/>
                    <a:pt x="745" y="2058"/>
                    <a:pt x="746" y="2038"/>
                  </a:cubicBezTo>
                  <a:cubicBezTo>
                    <a:pt x="747" y="2018"/>
                    <a:pt x="748" y="1946"/>
                    <a:pt x="748" y="1939"/>
                  </a:cubicBezTo>
                  <a:cubicBezTo>
                    <a:pt x="748" y="1932"/>
                    <a:pt x="748" y="1837"/>
                    <a:pt x="747" y="1821"/>
                  </a:cubicBezTo>
                  <a:cubicBezTo>
                    <a:pt x="747" y="1806"/>
                    <a:pt x="746" y="1757"/>
                    <a:pt x="746" y="1756"/>
                  </a:cubicBezTo>
                  <a:cubicBezTo>
                    <a:pt x="745" y="1754"/>
                    <a:pt x="746" y="1749"/>
                    <a:pt x="746" y="1747"/>
                  </a:cubicBezTo>
                  <a:cubicBezTo>
                    <a:pt x="745" y="1744"/>
                    <a:pt x="745" y="1630"/>
                    <a:pt x="745" y="1617"/>
                  </a:cubicBezTo>
                  <a:cubicBezTo>
                    <a:pt x="745" y="1603"/>
                    <a:pt x="743" y="1520"/>
                    <a:pt x="742" y="1511"/>
                  </a:cubicBezTo>
                  <a:cubicBezTo>
                    <a:pt x="742" y="1501"/>
                    <a:pt x="739" y="1374"/>
                    <a:pt x="739" y="1371"/>
                  </a:cubicBezTo>
                  <a:cubicBezTo>
                    <a:pt x="739" y="1369"/>
                    <a:pt x="740" y="1369"/>
                    <a:pt x="741" y="1372"/>
                  </a:cubicBezTo>
                  <a:cubicBezTo>
                    <a:pt x="742" y="1374"/>
                    <a:pt x="748" y="1383"/>
                    <a:pt x="751" y="1386"/>
                  </a:cubicBezTo>
                  <a:cubicBezTo>
                    <a:pt x="754" y="1390"/>
                    <a:pt x="759" y="1394"/>
                    <a:pt x="762" y="1395"/>
                  </a:cubicBezTo>
                  <a:cubicBezTo>
                    <a:pt x="764" y="1396"/>
                    <a:pt x="774" y="1400"/>
                    <a:pt x="776" y="1401"/>
                  </a:cubicBezTo>
                  <a:cubicBezTo>
                    <a:pt x="779" y="1402"/>
                    <a:pt x="791" y="1402"/>
                    <a:pt x="799" y="1402"/>
                  </a:cubicBezTo>
                  <a:cubicBezTo>
                    <a:pt x="806" y="1401"/>
                    <a:pt x="822" y="1399"/>
                    <a:pt x="825" y="1399"/>
                  </a:cubicBezTo>
                  <a:cubicBezTo>
                    <a:pt x="829" y="1399"/>
                    <a:pt x="846" y="1395"/>
                    <a:pt x="850" y="1395"/>
                  </a:cubicBezTo>
                  <a:cubicBezTo>
                    <a:pt x="854" y="1394"/>
                    <a:pt x="864" y="1390"/>
                    <a:pt x="870" y="1387"/>
                  </a:cubicBezTo>
                  <a:cubicBezTo>
                    <a:pt x="875" y="1385"/>
                    <a:pt x="881" y="1383"/>
                    <a:pt x="883" y="1381"/>
                  </a:cubicBezTo>
                  <a:cubicBezTo>
                    <a:pt x="885" y="1379"/>
                    <a:pt x="887" y="1377"/>
                    <a:pt x="887" y="1374"/>
                  </a:cubicBezTo>
                  <a:cubicBezTo>
                    <a:pt x="887" y="1372"/>
                    <a:pt x="883" y="1351"/>
                    <a:pt x="883" y="1346"/>
                  </a:cubicBezTo>
                  <a:cubicBezTo>
                    <a:pt x="882" y="1341"/>
                    <a:pt x="880" y="1328"/>
                    <a:pt x="880" y="1321"/>
                  </a:cubicBezTo>
                  <a:cubicBezTo>
                    <a:pt x="881" y="1314"/>
                    <a:pt x="879" y="1302"/>
                    <a:pt x="879" y="1289"/>
                  </a:cubicBezTo>
                  <a:cubicBezTo>
                    <a:pt x="879" y="1276"/>
                    <a:pt x="878" y="1260"/>
                    <a:pt x="878" y="1255"/>
                  </a:cubicBezTo>
                  <a:cubicBezTo>
                    <a:pt x="877" y="1251"/>
                    <a:pt x="877" y="1240"/>
                    <a:pt x="877" y="1232"/>
                  </a:cubicBezTo>
                  <a:cubicBezTo>
                    <a:pt x="877" y="1222"/>
                    <a:pt x="876" y="1209"/>
                    <a:pt x="875" y="1197"/>
                  </a:cubicBezTo>
                  <a:cubicBezTo>
                    <a:pt x="874" y="1184"/>
                    <a:pt x="873" y="1173"/>
                    <a:pt x="873" y="1169"/>
                  </a:cubicBezTo>
                  <a:cubicBezTo>
                    <a:pt x="872" y="1165"/>
                    <a:pt x="871" y="1154"/>
                    <a:pt x="870" y="1144"/>
                  </a:cubicBezTo>
                  <a:cubicBezTo>
                    <a:pt x="869" y="1130"/>
                    <a:pt x="865" y="1088"/>
                    <a:pt x="865" y="1083"/>
                  </a:cubicBezTo>
                  <a:cubicBezTo>
                    <a:pt x="864" y="1078"/>
                    <a:pt x="865" y="1078"/>
                    <a:pt x="866" y="1078"/>
                  </a:cubicBezTo>
                  <a:cubicBezTo>
                    <a:pt x="868" y="1076"/>
                    <a:pt x="867" y="1071"/>
                    <a:pt x="866" y="1068"/>
                  </a:cubicBezTo>
                  <a:cubicBezTo>
                    <a:pt x="865" y="1063"/>
                    <a:pt x="864" y="1055"/>
                    <a:pt x="863" y="1050"/>
                  </a:cubicBezTo>
                  <a:cubicBezTo>
                    <a:pt x="862" y="1040"/>
                    <a:pt x="859" y="1013"/>
                    <a:pt x="858" y="1011"/>
                  </a:cubicBezTo>
                  <a:cubicBezTo>
                    <a:pt x="858" y="1010"/>
                    <a:pt x="857" y="1010"/>
                    <a:pt x="857" y="1007"/>
                  </a:cubicBezTo>
                  <a:cubicBezTo>
                    <a:pt x="858" y="1005"/>
                    <a:pt x="857" y="1005"/>
                    <a:pt x="856" y="1004"/>
                  </a:cubicBezTo>
                  <a:cubicBezTo>
                    <a:pt x="855" y="1003"/>
                    <a:pt x="855" y="1000"/>
                    <a:pt x="855" y="998"/>
                  </a:cubicBezTo>
                  <a:cubicBezTo>
                    <a:pt x="855" y="996"/>
                    <a:pt x="857" y="994"/>
                    <a:pt x="859" y="992"/>
                  </a:cubicBezTo>
                  <a:cubicBezTo>
                    <a:pt x="864" y="985"/>
                    <a:pt x="885" y="960"/>
                    <a:pt x="894" y="949"/>
                  </a:cubicBezTo>
                  <a:cubicBezTo>
                    <a:pt x="902" y="939"/>
                    <a:pt x="945" y="885"/>
                    <a:pt x="951" y="877"/>
                  </a:cubicBezTo>
                  <a:cubicBezTo>
                    <a:pt x="957" y="869"/>
                    <a:pt x="970" y="849"/>
                    <a:pt x="977" y="840"/>
                  </a:cubicBezTo>
                  <a:cubicBezTo>
                    <a:pt x="984" y="830"/>
                    <a:pt x="995" y="814"/>
                    <a:pt x="998" y="810"/>
                  </a:cubicBezTo>
                  <a:cubicBezTo>
                    <a:pt x="1001" y="806"/>
                    <a:pt x="1009" y="794"/>
                    <a:pt x="1012" y="790"/>
                  </a:cubicBezTo>
                  <a:cubicBezTo>
                    <a:pt x="1015" y="785"/>
                    <a:pt x="1021" y="771"/>
                    <a:pt x="1023" y="766"/>
                  </a:cubicBezTo>
                  <a:cubicBezTo>
                    <a:pt x="1025" y="762"/>
                    <a:pt x="1027" y="753"/>
                    <a:pt x="1028" y="747"/>
                  </a:cubicBezTo>
                  <a:cubicBezTo>
                    <a:pt x="1034" y="714"/>
                    <a:pt x="1019" y="687"/>
                    <a:pt x="1017" y="682"/>
                  </a:cubicBezTo>
                  <a:close/>
                  <a:moveTo>
                    <a:pt x="161" y="785"/>
                  </a:moveTo>
                  <a:cubicBezTo>
                    <a:pt x="162" y="783"/>
                    <a:pt x="163" y="780"/>
                    <a:pt x="165" y="780"/>
                  </a:cubicBezTo>
                  <a:cubicBezTo>
                    <a:pt x="166" y="779"/>
                    <a:pt x="175" y="772"/>
                    <a:pt x="177" y="767"/>
                  </a:cubicBezTo>
                  <a:cubicBezTo>
                    <a:pt x="179" y="763"/>
                    <a:pt x="181" y="760"/>
                    <a:pt x="180" y="752"/>
                  </a:cubicBezTo>
                  <a:cubicBezTo>
                    <a:pt x="180" y="744"/>
                    <a:pt x="181" y="725"/>
                    <a:pt x="181" y="721"/>
                  </a:cubicBezTo>
                  <a:cubicBezTo>
                    <a:pt x="181" y="717"/>
                    <a:pt x="184" y="714"/>
                    <a:pt x="184" y="722"/>
                  </a:cubicBezTo>
                  <a:cubicBezTo>
                    <a:pt x="184" y="729"/>
                    <a:pt x="185" y="754"/>
                    <a:pt x="185" y="761"/>
                  </a:cubicBezTo>
                  <a:cubicBezTo>
                    <a:pt x="186" y="768"/>
                    <a:pt x="185" y="819"/>
                    <a:pt x="185" y="826"/>
                  </a:cubicBezTo>
                  <a:cubicBezTo>
                    <a:pt x="185" y="832"/>
                    <a:pt x="185" y="841"/>
                    <a:pt x="184" y="840"/>
                  </a:cubicBezTo>
                  <a:cubicBezTo>
                    <a:pt x="183" y="840"/>
                    <a:pt x="182" y="835"/>
                    <a:pt x="180" y="830"/>
                  </a:cubicBezTo>
                  <a:cubicBezTo>
                    <a:pt x="178" y="824"/>
                    <a:pt x="174" y="812"/>
                    <a:pt x="170" y="807"/>
                  </a:cubicBezTo>
                  <a:cubicBezTo>
                    <a:pt x="167" y="801"/>
                    <a:pt x="162" y="792"/>
                    <a:pt x="161" y="790"/>
                  </a:cubicBezTo>
                  <a:cubicBezTo>
                    <a:pt x="161" y="788"/>
                    <a:pt x="160" y="787"/>
                    <a:pt x="161" y="785"/>
                  </a:cubicBezTo>
                  <a:close/>
                  <a:moveTo>
                    <a:pt x="228" y="978"/>
                  </a:moveTo>
                  <a:cubicBezTo>
                    <a:pt x="220" y="984"/>
                    <a:pt x="202" y="996"/>
                    <a:pt x="193" y="1007"/>
                  </a:cubicBezTo>
                  <a:cubicBezTo>
                    <a:pt x="183" y="1019"/>
                    <a:pt x="173" y="1030"/>
                    <a:pt x="166" y="1046"/>
                  </a:cubicBezTo>
                  <a:cubicBezTo>
                    <a:pt x="159" y="1040"/>
                    <a:pt x="159" y="1040"/>
                    <a:pt x="159" y="1040"/>
                  </a:cubicBezTo>
                  <a:cubicBezTo>
                    <a:pt x="159" y="1040"/>
                    <a:pt x="167" y="1022"/>
                    <a:pt x="180" y="1011"/>
                  </a:cubicBezTo>
                  <a:cubicBezTo>
                    <a:pt x="192" y="999"/>
                    <a:pt x="209" y="981"/>
                    <a:pt x="221" y="976"/>
                  </a:cubicBezTo>
                  <a:cubicBezTo>
                    <a:pt x="232" y="971"/>
                    <a:pt x="251" y="965"/>
                    <a:pt x="251" y="965"/>
                  </a:cubicBezTo>
                  <a:cubicBezTo>
                    <a:pt x="257" y="968"/>
                    <a:pt x="257" y="968"/>
                    <a:pt x="257" y="968"/>
                  </a:cubicBezTo>
                  <a:cubicBezTo>
                    <a:pt x="257" y="968"/>
                    <a:pt x="237" y="972"/>
                    <a:pt x="228" y="978"/>
                  </a:cubicBezTo>
                  <a:close/>
                  <a:moveTo>
                    <a:pt x="336" y="2301"/>
                  </a:moveTo>
                  <a:cubicBezTo>
                    <a:pt x="332" y="2311"/>
                    <a:pt x="331" y="2304"/>
                    <a:pt x="332" y="2302"/>
                  </a:cubicBezTo>
                  <a:cubicBezTo>
                    <a:pt x="333" y="2301"/>
                    <a:pt x="337" y="2296"/>
                    <a:pt x="336" y="2301"/>
                  </a:cubicBezTo>
                  <a:close/>
                  <a:moveTo>
                    <a:pt x="363" y="1067"/>
                  </a:moveTo>
                  <a:cubicBezTo>
                    <a:pt x="355" y="1068"/>
                    <a:pt x="349" y="1066"/>
                    <a:pt x="343" y="1062"/>
                  </a:cubicBezTo>
                  <a:cubicBezTo>
                    <a:pt x="348" y="1051"/>
                    <a:pt x="339" y="1043"/>
                    <a:pt x="327" y="1031"/>
                  </a:cubicBezTo>
                  <a:cubicBezTo>
                    <a:pt x="315" y="1018"/>
                    <a:pt x="299" y="1009"/>
                    <a:pt x="288" y="994"/>
                  </a:cubicBezTo>
                  <a:cubicBezTo>
                    <a:pt x="277" y="979"/>
                    <a:pt x="285" y="978"/>
                    <a:pt x="281" y="942"/>
                  </a:cubicBezTo>
                  <a:cubicBezTo>
                    <a:pt x="276" y="905"/>
                    <a:pt x="274" y="874"/>
                    <a:pt x="276" y="849"/>
                  </a:cubicBezTo>
                  <a:cubicBezTo>
                    <a:pt x="278" y="825"/>
                    <a:pt x="280" y="774"/>
                    <a:pt x="289" y="737"/>
                  </a:cubicBezTo>
                  <a:cubicBezTo>
                    <a:pt x="299" y="700"/>
                    <a:pt x="298" y="671"/>
                    <a:pt x="299" y="622"/>
                  </a:cubicBezTo>
                  <a:cubicBezTo>
                    <a:pt x="299" y="574"/>
                    <a:pt x="317" y="538"/>
                    <a:pt x="326" y="501"/>
                  </a:cubicBezTo>
                  <a:cubicBezTo>
                    <a:pt x="335" y="464"/>
                    <a:pt x="341" y="422"/>
                    <a:pt x="354" y="390"/>
                  </a:cubicBezTo>
                  <a:cubicBezTo>
                    <a:pt x="367" y="357"/>
                    <a:pt x="371" y="329"/>
                    <a:pt x="371" y="329"/>
                  </a:cubicBezTo>
                  <a:cubicBezTo>
                    <a:pt x="371" y="329"/>
                    <a:pt x="371" y="324"/>
                    <a:pt x="372" y="314"/>
                  </a:cubicBezTo>
                  <a:cubicBezTo>
                    <a:pt x="374" y="303"/>
                    <a:pt x="382" y="302"/>
                    <a:pt x="382" y="302"/>
                  </a:cubicBezTo>
                  <a:cubicBezTo>
                    <a:pt x="382" y="302"/>
                    <a:pt x="383" y="305"/>
                    <a:pt x="383" y="311"/>
                  </a:cubicBezTo>
                  <a:cubicBezTo>
                    <a:pt x="383" y="316"/>
                    <a:pt x="386" y="335"/>
                    <a:pt x="387" y="338"/>
                  </a:cubicBezTo>
                  <a:cubicBezTo>
                    <a:pt x="389" y="341"/>
                    <a:pt x="392" y="348"/>
                    <a:pt x="405" y="360"/>
                  </a:cubicBezTo>
                  <a:cubicBezTo>
                    <a:pt x="417" y="373"/>
                    <a:pt x="429" y="380"/>
                    <a:pt x="435" y="383"/>
                  </a:cubicBezTo>
                  <a:cubicBezTo>
                    <a:pt x="441" y="387"/>
                    <a:pt x="439" y="390"/>
                    <a:pt x="439" y="390"/>
                  </a:cubicBezTo>
                  <a:cubicBezTo>
                    <a:pt x="439" y="390"/>
                    <a:pt x="438" y="387"/>
                    <a:pt x="433" y="387"/>
                  </a:cubicBezTo>
                  <a:cubicBezTo>
                    <a:pt x="427" y="386"/>
                    <a:pt x="410" y="423"/>
                    <a:pt x="403" y="444"/>
                  </a:cubicBezTo>
                  <a:cubicBezTo>
                    <a:pt x="396" y="464"/>
                    <a:pt x="392" y="468"/>
                    <a:pt x="391" y="468"/>
                  </a:cubicBezTo>
                  <a:cubicBezTo>
                    <a:pt x="389" y="468"/>
                    <a:pt x="387" y="461"/>
                    <a:pt x="386" y="457"/>
                  </a:cubicBezTo>
                  <a:cubicBezTo>
                    <a:pt x="385" y="453"/>
                    <a:pt x="384" y="446"/>
                    <a:pt x="376" y="398"/>
                  </a:cubicBezTo>
                  <a:cubicBezTo>
                    <a:pt x="368" y="358"/>
                    <a:pt x="371" y="354"/>
                    <a:pt x="372" y="342"/>
                  </a:cubicBezTo>
                  <a:cubicBezTo>
                    <a:pt x="373" y="329"/>
                    <a:pt x="372" y="331"/>
                    <a:pt x="372" y="331"/>
                  </a:cubicBezTo>
                  <a:cubicBezTo>
                    <a:pt x="372" y="331"/>
                    <a:pt x="370" y="345"/>
                    <a:pt x="369" y="362"/>
                  </a:cubicBezTo>
                  <a:cubicBezTo>
                    <a:pt x="368" y="378"/>
                    <a:pt x="377" y="409"/>
                    <a:pt x="380" y="432"/>
                  </a:cubicBezTo>
                  <a:cubicBezTo>
                    <a:pt x="382" y="454"/>
                    <a:pt x="389" y="471"/>
                    <a:pt x="391" y="472"/>
                  </a:cubicBezTo>
                  <a:cubicBezTo>
                    <a:pt x="393" y="472"/>
                    <a:pt x="399" y="461"/>
                    <a:pt x="406" y="441"/>
                  </a:cubicBezTo>
                  <a:cubicBezTo>
                    <a:pt x="409" y="432"/>
                    <a:pt x="413" y="422"/>
                    <a:pt x="416" y="414"/>
                  </a:cubicBezTo>
                  <a:cubicBezTo>
                    <a:pt x="416" y="413"/>
                    <a:pt x="417" y="413"/>
                    <a:pt x="417" y="413"/>
                  </a:cubicBezTo>
                  <a:cubicBezTo>
                    <a:pt x="417" y="413"/>
                    <a:pt x="417" y="412"/>
                    <a:pt x="417" y="411"/>
                  </a:cubicBezTo>
                  <a:cubicBezTo>
                    <a:pt x="420" y="404"/>
                    <a:pt x="423" y="398"/>
                    <a:pt x="426" y="394"/>
                  </a:cubicBezTo>
                  <a:cubicBezTo>
                    <a:pt x="430" y="387"/>
                    <a:pt x="434" y="387"/>
                    <a:pt x="437" y="390"/>
                  </a:cubicBezTo>
                  <a:cubicBezTo>
                    <a:pt x="430" y="391"/>
                    <a:pt x="420" y="407"/>
                    <a:pt x="417" y="411"/>
                  </a:cubicBezTo>
                  <a:cubicBezTo>
                    <a:pt x="417" y="412"/>
                    <a:pt x="417" y="413"/>
                    <a:pt x="416" y="414"/>
                  </a:cubicBezTo>
                  <a:cubicBezTo>
                    <a:pt x="416" y="415"/>
                    <a:pt x="417" y="419"/>
                    <a:pt x="422" y="424"/>
                  </a:cubicBezTo>
                  <a:cubicBezTo>
                    <a:pt x="430" y="431"/>
                    <a:pt x="433" y="430"/>
                    <a:pt x="431" y="434"/>
                  </a:cubicBezTo>
                  <a:cubicBezTo>
                    <a:pt x="429" y="438"/>
                    <a:pt x="426" y="447"/>
                    <a:pt x="422" y="461"/>
                  </a:cubicBezTo>
                  <a:cubicBezTo>
                    <a:pt x="419" y="474"/>
                    <a:pt x="401" y="502"/>
                    <a:pt x="391" y="566"/>
                  </a:cubicBezTo>
                  <a:cubicBezTo>
                    <a:pt x="382" y="629"/>
                    <a:pt x="372" y="703"/>
                    <a:pt x="368" y="792"/>
                  </a:cubicBezTo>
                  <a:cubicBezTo>
                    <a:pt x="364" y="881"/>
                    <a:pt x="357" y="994"/>
                    <a:pt x="357" y="994"/>
                  </a:cubicBezTo>
                  <a:cubicBezTo>
                    <a:pt x="416" y="1063"/>
                    <a:pt x="416" y="1063"/>
                    <a:pt x="416" y="1063"/>
                  </a:cubicBezTo>
                  <a:cubicBezTo>
                    <a:pt x="416" y="1063"/>
                    <a:pt x="371" y="1066"/>
                    <a:pt x="363" y="1067"/>
                  </a:cubicBezTo>
                  <a:close/>
                  <a:moveTo>
                    <a:pt x="564" y="1960"/>
                  </a:moveTo>
                  <a:cubicBezTo>
                    <a:pt x="561" y="1968"/>
                    <a:pt x="553" y="1988"/>
                    <a:pt x="551" y="1994"/>
                  </a:cubicBezTo>
                  <a:cubicBezTo>
                    <a:pt x="548" y="2000"/>
                    <a:pt x="547" y="2003"/>
                    <a:pt x="546" y="2008"/>
                  </a:cubicBezTo>
                  <a:cubicBezTo>
                    <a:pt x="544" y="2012"/>
                    <a:pt x="543" y="2019"/>
                    <a:pt x="542" y="2022"/>
                  </a:cubicBezTo>
                  <a:cubicBezTo>
                    <a:pt x="540" y="2026"/>
                    <a:pt x="541" y="2026"/>
                    <a:pt x="540" y="2031"/>
                  </a:cubicBezTo>
                  <a:cubicBezTo>
                    <a:pt x="539" y="2036"/>
                    <a:pt x="536" y="2050"/>
                    <a:pt x="535" y="2066"/>
                  </a:cubicBezTo>
                  <a:cubicBezTo>
                    <a:pt x="533" y="2081"/>
                    <a:pt x="529" y="2111"/>
                    <a:pt x="527" y="2123"/>
                  </a:cubicBezTo>
                  <a:cubicBezTo>
                    <a:pt x="525" y="2131"/>
                    <a:pt x="523" y="2144"/>
                    <a:pt x="522" y="2145"/>
                  </a:cubicBezTo>
                  <a:cubicBezTo>
                    <a:pt x="522" y="2147"/>
                    <a:pt x="521" y="2149"/>
                    <a:pt x="519" y="2143"/>
                  </a:cubicBezTo>
                  <a:cubicBezTo>
                    <a:pt x="516" y="2138"/>
                    <a:pt x="503" y="2113"/>
                    <a:pt x="499" y="2101"/>
                  </a:cubicBezTo>
                  <a:cubicBezTo>
                    <a:pt x="495" y="2089"/>
                    <a:pt x="490" y="2077"/>
                    <a:pt x="490" y="2074"/>
                  </a:cubicBezTo>
                  <a:cubicBezTo>
                    <a:pt x="489" y="2072"/>
                    <a:pt x="490" y="2063"/>
                    <a:pt x="491" y="2057"/>
                  </a:cubicBezTo>
                  <a:cubicBezTo>
                    <a:pt x="491" y="2051"/>
                    <a:pt x="494" y="2012"/>
                    <a:pt x="494" y="1998"/>
                  </a:cubicBezTo>
                  <a:cubicBezTo>
                    <a:pt x="495" y="1983"/>
                    <a:pt x="496" y="1958"/>
                    <a:pt x="496" y="1945"/>
                  </a:cubicBezTo>
                  <a:cubicBezTo>
                    <a:pt x="496" y="1932"/>
                    <a:pt x="496" y="1924"/>
                    <a:pt x="497" y="1915"/>
                  </a:cubicBezTo>
                  <a:cubicBezTo>
                    <a:pt x="499" y="1906"/>
                    <a:pt x="500" y="1894"/>
                    <a:pt x="499" y="1890"/>
                  </a:cubicBezTo>
                  <a:cubicBezTo>
                    <a:pt x="498" y="1886"/>
                    <a:pt x="497" y="1881"/>
                    <a:pt x="498" y="1875"/>
                  </a:cubicBezTo>
                  <a:cubicBezTo>
                    <a:pt x="498" y="1870"/>
                    <a:pt x="499" y="1855"/>
                    <a:pt x="498" y="1845"/>
                  </a:cubicBezTo>
                  <a:cubicBezTo>
                    <a:pt x="498" y="1835"/>
                    <a:pt x="500" y="1820"/>
                    <a:pt x="502" y="1804"/>
                  </a:cubicBezTo>
                  <a:cubicBezTo>
                    <a:pt x="505" y="1789"/>
                    <a:pt x="507" y="1778"/>
                    <a:pt x="507" y="1774"/>
                  </a:cubicBezTo>
                  <a:cubicBezTo>
                    <a:pt x="507" y="1771"/>
                    <a:pt x="505" y="1755"/>
                    <a:pt x="504" y="1743"/>
                  </a:cubicBezTo>
                  <a:cubicBezTo>
                    <a:pt x="503" y="1731"/>
                    <a:pt x="503" y="1694"/>
                    <a:pt x="503" y="1683"/>
                  </a:cubicBezTo>
                  <a:cubicBezTo>
                    <a:pt x="503" y="1672"/>
                    <a:pt x="503" y="1667"/>
                    <a:pt x="503" y="1665"/>
                  </a:cubicBezTo>
                  <a:cubicBezTo>
                    <a:pt x="504" y="1663"/>
                    <a:pt x="504" y="1661"/>
                    <a:pt x="505" y="1667"/>
                  </a:cubicBezTo>
                  <a:cubicBezTo>
                    <a:pt x="506" y="1673"/>
                    <a:pt x="509" y="1685"/>
                    <a:pt x="510" y="1695"/>
                  </a:cubicBezTo>
                  <a:cubicBezTo>
                    <a:pt x="512" y="1704"/>
                    <a:pt x="515" y="1721"/>
                    <a:pt x="515" y="1725"/>
                  </a:cubicBezTo>
                  <a:cubicBezTo>
                    <a:pt x="515" y="1728"/>
                    <a:pt x="516" y="1731"/>
                    <a:pt x="516" y="1734"/>
                  </a:cubicBezTo>
                  <a:cubicBezTo>
                    <a:pt x="517" y="1737"/>
                    <a:pt x="518" y="1744"/>
                    <a:pt x="518" y="1748"/>
                  </a:cubicBezTo>
                  <a:cubicBezTo>
                    <a:pt x="519" y="1753"/>
                    <a:pt x="523" y="1768"/>
                    <a:pt x="529" y="1778"/>
                  </a:cubicBezTo>
                  <a:cubicBezTo>
                    <a:pt x="534" y="1787"/>
                    <a:pt x="543" y="1804"/>
                    <a:pt x="545" y="1812"/>
                  </a:cubicBezTo>
                  <a:cubicBezTo>
                    <a:pt x="547" y="1818"/>
                    <a:pt x="553" y="1835"/>
                    <a:pt x="555" y="1843"/>
                  </a:cubicBezTo>
                  <a:cubicBezTo>
                    <a:pt x="557" y="1850"/>
                    <a:pt x="559" y="1859"/>
                    <a:pt x="560" y="1863"/>
                  </a:cubicBezTo>
                  <a:cubicBezTo>
                    <a:pt x="560" y="1867"/>
                    <a:pt x="562" y="1878"/>
                    <a:pt x="561" y="1883"/>
                  </a:cubicBezTo>
                  <a:cubicBezTo>
                    <a:pt x="561" y="1887"/>
                    <a:pt x="562" y="1898"/>
                    <a:pt x="563" y="1906"/>
                  </a:cubicBezTo>
                  <a:cubicBezTo>
                    <a:pt x="564" y="1913"/>
                    <a:pt x="565" y="1923"/>
                    <a:pt x="565" y="1926"/>
                  </a:cubicBezTo>
                  <a:cubicBezTo>
                    <a:pt x="566" y="1930"/>
                    <a:pt x="567" y="1933"/>
                    <a:pt x="567" y="1937"/>
                  </a:cubicBezTo>
                  <a:cubicBezTo>
                    <a:pt x="567" y="1941"/>
                    <a:pt x="568" y="1946"/>
                    <a:pt x="568" y="1948"/>
                  </a:cubicBezTo>
                  <a:cubicBezTo>
                    <a:pt x="568" y="1949"/>
                    <a:pt x="568" y="1950"/>
                    <a:pt x="564" y="1960"/>
                  </a:cubicBezTo>
                  <a:close/>
                  <a:moveTo>
                    <a:pt x="658" y="942"/>
                  </a:moveTo>
                  <a:cubicBezTo>
                    <a:pt x="641" y="953"/>
                    <a:pt x="634" y="957"/>
                    <a:pt x="624" y="958"/>
                  </a:cubicBezTo>
                  <a:cubicBezTo>
                    <a:pt x="615" y="958"/>
                    <a:pt x="601" y="966"/>
                    <a:pt x="587" y="972"/>
                  </a:cubicBezTo>
                  <a:cubicBezTo>
                    <a:pt x="573" y="977"/>
                    <a:pt x="565" y="980"/>
                    <a:pt x="555" y="988"/>
                  </a:cubicBezTo>
                  <a:cubicBezTo>
                    <a:pt x="546" y="996"/>
                    <a:pt x="524" y="1007"/>
                    <a:pt x="513" y="1014"/>
                  </a:cubicBezTo>
                  <a:cubicBezTo>
                    <a:pt x="502" y="1021"/>
                    <a:pt x="496" y="1023"/>
                    <a:pt x="498" y="1031"/>
                  </a:cubicBezTo>
                  <a:cubicBezTo>
                    <a:pt x="500" y="1038"/>
                    <a:pt x="510" y="1040"/>
                    <a:pt x="510" y="1040"/>
                  </a:cubicBezTo>
                  <a:cubicBezTo>
                    <a:pt x="510" y="1040"/>
                    <a:pt x="495" y="1045"/>
                    <a:pt x="479" y="1050"/>
                  </a:cubicBezTo>
                  <a:cubicBezTo>
                    <a:pt x="462" y="1056"/>
                    <a:pt x="420" y="1061"/>
                    <a:pt x="420" y="1061"/>
                  </a:cubicBezTo>
                  <a:cubicBezTo>
                    <a:pt x="420" y="1061"/>
                    <a:pt x="442" y="1043"/>
                    <a:pt x="460" y="1025"/>
                  </a:cubicBezTo>
                  <a:cubicBezTo>
                    <a:pt x="479" y="1007"/>
                    <a:pt x="487" y="994"/>
                    <a:pt x="487" y="994"/>
                  </a:cubicBezTo>
                  <a:cubicBezTo>
                    <a:pt x="487" y="994"/>
                    <a:pt x="488" y="961"/>
                    <a:pt x="491" y="868"/>
                  </a:cubicBezTo>
                  <a:cubicBezTo>
                    <a:pt x="494" y="776"/>
                    <a:pt x="495" y="725"/>
                    <a:pt x="496" y="672"/>
                  </a:cubicBezTo>
                  <a:cubicBezTo>
                    <a:pt x="498" y="618"/>
                    <a:pt x="498" y="583"/>
                    <a:pt x="494" y="538"/>
                  </a:cubicBezTo>
                  <a:cubicBezTo>
                    <a:pt x="489" y="493"/>
                    <a:pt x="468" y="439"/>
                    <a:pt x="468" y="439"/>
                  </a:cubicBezTo>
                  <a:cubicBezTo>
                    <a:pt x="481" y="420"/>
                    <a:pt x="481" y="420"/>
                    <a:pt x="481" y="420"/>
                  </a:cubicBezTo>
                  <a:cubicBezTo>
                    <a:pt x="481" y="420"/>
                    <a:pt x="516" y="462"/>
                    <a:pt x="518" y="462"/>
                  </a:cubicBezTo>
                  <a:cubicBezTo>
                    <a:pt x="520" y="462"/>
                    <a:pt x="522" y="459"/>
                    <a:pt x="526" y="449"/>
                  </a:cubicBezTo>
                  <a:cubicBezTo>
                    <a:pt x="531" y="438"/>
                    <a:pt x="542" y="408"/>
                    <a:pt x="550" y="398"/>
                  </a:cubicBezTo>
                  <a:cubicBezTo>
                    <a:pt x="551" y="395"/>
                    <a:pt x="550" y="393"/>
                    <a:pt x="549" y="396"/>
                  </a:cubicBezTo>
                  <a:cubicBezTo>
                    <a:pt x="547" y="398"/>
                    <a:pt x="537" y="416"/>
                    <a:pt x="530" y="435"/>
                  </a:cubicBezTo>
                  <a:cubicBezTo>
                    <a:pt x="523" y="453"/>
                    <a:pt x="519" y="460"/>
                    <a:pt x="518" y="460"/>
                  </a:cubicBezTo>
                  <a:cubicBezTo>
                    <a:pt x="517" y="460"/>
                    <a:pt x="514" y="457"/>
                    <a:pt x="506" y="446"/>
                  </a:cubicBezTo>
                  <a:cubicBezTo>
                    <a:pt x="498" y="436"/>
                    <a:pt x="465" y="393"/>
                    <a:pt x="462" y="390"/>
                  </a:cubicBezTo>
                  <a:cubicBezTo>
                    <a:pt x="459" y="387"/>
                    <a:pt x="454" y="387"/>
                    <a:pt x="454" y="387"/>
                  </a:cubicBezTo>
                  <a:cubicBezTo>
                    <a:pt x="454" y="387"/>
                    <a:pt x="477" y="365"/>
                    <a:pt x="482" y="362"/>
                  </a:cubicBezTo>
                  <a:cubicBezTo>
                    <a:pt x="485" y="362"/>
                    <a:pt x="489" y="363"/>
                    <a:pt x="501" y="358"/>
                  </a:cubicBezTo>
                  <a:cubicBezTo>
                    <a:pt x="514" y="353"/>
                    <a:pt x="518" y="346"/>
                    <a:pt x="526" y="338"/>
                  </a:cubicBezTo>
                  <a:cubicBezTo>
                    <a:pt x="534" y="329"/>
                    <a:pt x="547" y="316"/>
                    <a:pt x="550" y="311"/>
                  </a:cubicBezTo>
                  <a:cubicBezTo>
                    <a:pt x="550" y="311"/>
                    <a:pt x="554" y="343"/>
                    <a:pt x="552" y="370"/>
                  </a:cubicBezTo>
                  <a:cubicBezTo>
                    <a:pt x="551" y="396"/>
                    <a:pt x="551" y="440"/>
                    <a:pt x="551" y="440"/>
                  </a:cubicBezTo>
                  <a:cubicBezTo>
                    <a:pt x="551" y="440"/>
                    <a:pt x="547" y="505"/>
                    <a:pt x="547" y="568"/>
                  </a:cubicBezTo>
                  <a:cubicBezTo>
                    <a:pt x="547" y="631"/>
                    <a:pt x="546" y="668"/>
                    <a:pt x="552" y="704"/>
                  </a:cubicBezTo>
                  <a:cubicBezTo>
                    <a:pt x="559" y="739"/>
                    <a:pt x="573" y="781"/>
                    <a:pt x="590" y="806"/>
                  </a:cubicBezTo>
                  <a:cubicBezTo>
                    <a:pt x="608" y="831"/>
                    <a:pt x="611" y="829"/>
                    <a:pt x="625" y="842"/>
                  </a:cubicBezTo>
                  <a:cubicBezTo>
                    <a:pt x="639" y="855"/>
                    <a:pt x="661" y="888"/>
                    <a:pt x="661" y="888"/>
                  </a:cubicBezTo>
                  <a:cubicBezTo>
                    <a:pt x="661" y="888"/>
                    <a:pt x="656" y="896"/>
                    <a:pt x="662" y="902"/>
                  </a:cubicBezTo>
                  <a:cubicBezTo>
                    <a:pt x="668" y="907"/>
                    <a:pt x="680" y="911"/>
                    <a:pt x="680" y="911"/>
                  </a:cubicBezTo>
                  <a:cubicBezTo>
                    <a:pt x="680" y="911"/>
                    <a:pt x="683" y="925"/>
                    <a:pt x="683" y="929"/>
                  </a:cubicBezTo>
                  <a:cubicBezTo>
                    <a:pt x="683" y="933"/>
                    <a:pt x="676" y="932"/>
                    <a:pt x="658" y="942"/>
                  </a:cubicBezTo>
                  <a:close/>
                  <a:moveTo>
                    <a:pt x="759" y="1015"/>
                  </a:moveTo>
                  <a:cubicBezTo>
                    <a:pt x="756" y="1014"/>
                    <a:pt x="755" y="1015"/>
                    <a:pt x="755" y="1015"/>
                  </a:cubicBezTo>
                  <a:cubicBezTo>
                    <a:pt x="755" y="1015"/>
                    <a:pt x="752" y="1018"/>
                    <a:pt x="750" y="1019"/>
                  </a:cubicBezTo>
                  <a:cubicBezTo>
                    <a:pt x="747" y="1019"/>
                    <a:pt x="748" y="1018"/>
                    <a:pt x="748" y="1018"/>
                  </a:cubicBezTo>
                  <a:cubicBezTo>
                    <a:pt x="754" y="1012"/>
                    <a:pt x="754" y="1012"/>
                    <a:pt x="754" y="1012"/>
                  </a:cubicBezTo>
                  <a:cubicBezTo>
                    <a:pt x="754" y="1012"/>
                    <a:pt x="742" y="1002"/>
                    <a:pt x="729" y="980"/>
                  </a:cubicBezTo>
                  <a:cubicBezTo>
                    <a:pt x="715" y="958"/>
                    <a:pt x="691" y="936"/>
                    <a:pt x="692" y="934"/>
                  </a:cubicBezTo>
                  <a:cubicBezTo>
                    <a:pt x="693" y="933"/>
                    <a:pt x="692" y="930"/>
                    <a:pt x="694" y="931"/>
                  </a:cubicBezTo>
                  <a:cubicBezTo>
                    <a:pt x="696" y="933"/>
                    <a:pt x="726" y="961"/>
                    <a:pt x="738" y="976"/>
                  </a:cubicBezTo>
                  <a:cubicBezTo>
                    <a:pt x="750" y="990"/>
                    <a:pt x="772" y="1014"/>
                    <a:pt x="772" y="1014"/>
                  </a:cubicBezTo>
                  <a:cubicBezTo>
                    <a:pt x="772" y="1014"/>
                    <a:pt x="762" y="1017"/>
                    <a:pt x="759" y="1015"/>
                  </a:cubicBezTo>
                  <a:close/>
                  <a:moveTo>
                    <a:pt x="841" y="759"/>
                  </a:moveTo>
                  <a:cubicBezTo>
                    <a:pt x="835" y="766"/>
                    <a:pt x="830" y="777"/>
                    <a:pt x="825" y="784"/>
                  </a:cubicBezTo>
                  <a:cubicBezTo>
                    <a:pt x="821" y="790"/>
                    <a:pt x="817" y="797"/>
                    <a:pt x="817" y="801"/>
                  </a:cubicBezTo>
                  <a:cubicBezTo>
                    <a:pt x="817" y="805"/>
                    <a:pt x="819" y="810"/>
                    <a:pt x="817" y="811"/>
                  </a:cubicBezTo>
                  <a:cubicBezTo>
                    <a:pt x="816" y="813"/>
                    <a:pt x="813" y="815"/>
                    <a:pt x="812" y="811"/>
                  </a:cubicBezTo>
                  <a:cubicBezTo>
                    <a:pt x="812" y="807"/>
                    <a:pt x="809" y="797"/>
                    <a:pt x="809" y="792"/>
                  </a:cubicBezTo>
                  <a:cubicBezTo>
                    <a:pt x="809" y="788"/>
                    <a:pt x="809" y="776"/>
                    <a:pt x="810" y="764"/>
                  </a:cubicBezTo>
                  <a:cubicBezTo>
                    <a:pt x="810" y="753"/>
                    <a:pt x="812" y="741"/>
                    <a:pt x="812" y="735"/>
                  </a:cubicBezTo>
                  <a:cubicBezTo>
                    <a:pt x="812" y="729"/>
                    <a:pt x="812" y="719"/>
                    <a:pt x="812" y="717"/>
                  </a:cubicBezTo>
                  <a:cubicBezTo>
                    <a:pt x="813" y="715"/>
                    <a:pt x="813" y="715"/>
                    <a:pt x="816" y="716"/>
                  </a:cubicBezTo>
                  <a:cubicBezTo>
                    <a:pt x="818" y="716"/>
                    <a:pt x="825" y="718"/>
                    <a:pt x="828" y="721"/>
                  </a:cubicBezTo>
                  <a:cubicBezTo>
                    <a:pt x="831" y="726"/>
                    <a:pt x="839" y="736"/>
                    <a:pt x="842" y="739"/>
                  </a:cubicBezTo>
                  <a:cubicBezTo>
                    <a:pt x="845" y="742"/>
                    <a:pt x="849" y="746"/>
                    <a:pt x="849" y="748"/>
                  </a:cubicBezTo>
                  <a:cubicBezTo>
                    <a:pt x="848" y="750"/>
                    <a:pt x="846" y="751"/>
                    <a:pt x="841" y="75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F9A049C-8F55-4634-827B-9D8DEB8927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1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3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237</Words>
  <Application>Microsoft Office PowerPoint</Application>
  <PresentationFormat>Widescreen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Kozuka Gothic Pr6N B</vt:lpstr>
      <vt:lpstr>Raleway</vt:lpstr>
      <vt:lpstr>Wingdings</vt:lpstr>
      <vt:lpstr>2_Office Theme</vt:lpstr>
      <vt:lpstr>Office Theme</vt:lpstr>
      <vt:lpstr>PUBLIC SAFETY AND SECURITY</vt:lpstr>
      <vt:lpstr>THEME/FEATURES</vt:lpstr>
      <vt:lpstr>iOS Companion app</vt:lpstr>
      <vt:lpstr>EMPOWERING THE PEOPLE</vt:lpstr>
      <vt:lpstr>TOOLS AND TECHNOLOGIES USED 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Samarth Goyal</dc:creator>
  <cp:lastModifiedBy>Samarth Goyal</cp:lastModifiedBy>
  <cp:revision>24</cp:revision>
  <dcterms:created xsi:type="dcterms:W3CDTF">2019-01-13T09:53:34Z</dcterms:created>
  <dcterms:modified xsi:type="dcterms:W3CDTF">2019-01-13T14:13:26Z</dcterms:modified>
</cp:coreProperties>
</file>