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man Rakshit" initials="BR" lastIdx="1" clrIdx="0">
    <p:extLst>
      <p:ext uri="{19B8F6BF-5375-455C-9EA6-DF929625EA0E}">
        <p15:presenceInfo xmlns="" xmlns:p15="http://schemas.microsoft.com/office/powerpoint/2012/main" userId="e6293b31729e6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790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05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511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998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717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664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563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59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99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13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032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37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30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42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22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51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68FD-1316-42D1-9234-E2B166EA09C6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8ED00B-CB49-4933-AEDF-8B8C1484C7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78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4438"/>
            <a:ext cx="8596668" cy="36345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STUDENT INFORMATION MANGEMENT</a:t>
            </a:r>
            <a:br>
              <a:rPr lang="en-US" sz="4000" dirty="0" smtClean="0"/>
            </a:br>
            <a:r>
              <a:rPr lang="en-US" sz="4000" dirty="0" smtClean="0"/>
              <a:t>                    SYSTEM </a:t>
            </a:r>
            <a:br>
              <a:rPr lang="en-US" sz="4000" dirty="0" smtClean="0"/>
            </a:br>
            <a:r>
              <a:rPr lang="en-US" sz="4000" dirty="0" smtClean="0"/>
              <a:t>                         </a:t>
            </a:r>
            <a:r>
              <a:rPr lang="en-US" sz="1800" dirty="0" smtClean="0"/>
              <a:t>BY </a:t>
            </a:r>
            <a:br>
              <a:rPr lang="en-US" sz="18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                       SHUBHAM </a:t>
            </a:r>
            <a:r>
              <a:rPr lang="en-US" sz="2800" dirty="0" smtClean="0">
                <a:solidFill>
                  <a:schemeClr val="tx1"/>
                </a:solidFill>
              </a:rPr>
              <a:t>KUMAR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						(17104131027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213" y="491705"/>
            <a:ext cx="7882667" cy="58115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877" y="414067"/>
            <a:ext cx="7670414" cy="60070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061" y="394188"/>
            <a:ext cx="7482815" cy="5977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255" y="388189"/>
            <a:ext cx="7872298" cy="59787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964" y="336430"/>
            <a:ext cx="7742587" cy="60552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3722" y="388189"/>
            <a:ext cx="7451093" cy="57119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855" y="465825"/>
            <a:ext cx="7649564" cy="58532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799" y="543463"/>
            <a:ext cx="7710227" cy="5769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339" y="396814"/>
            <a:ext cx="8075093" cy="61033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623" y="345056"/>
            <a:ext cx="7967431" cy="5896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25" y="592348"/>
            <a:ext cx="8026986" cy="50033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63" y="405441"/>
            <a:ext cx="8097573" cy="59901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19" y="1135811"/>
            <a:ext cx="9079141" cy="5239109"/>
          </a:xfrm>
        </p:spPr>
        <p:txBody>
          <a:bodyPr>
            <a:normAutofit/>
          </a:bodyPr>
          <a:lstStyle/>
          <a:p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      Thank You</a:t>
            </a:r>
            <a:endParaRPr 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159" y="1434017"/>
            <a:ext cx="7237561" cy="43406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    </a:t>
            </a:r>
            <a:r>
              <a:rPr lang="en-US" u="sng" dirty="0" smtClean="0">
                <a:latin typeface="Algerian" pitchFamily="82" charset="0"/>
              </a:rPr>
              <a:t>The interface of </a:t>
            </a:r>
            <a:r>
              <a:rPr lang="en-US" u="sng" dirty="0" err="1" smtClean="0">
                <a:latin typeface="Arial Black" pitchFamily="34" charset="0"/>
              </a:rPr>
              <a:t>Softwere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ershu\Desktop\sd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3862" y="822404"/>
            <a:ext cx="7240025" cy="4879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rshu\Desktop\7th sem submit\ppt\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3813" y="879895"/>
            <a:ext cx="7838262" cy="510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75" y="748341"/>
            <a:ext cx="7920291" cy="52306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661" y="379562"/>
            <a:ext cx="8109322" cy="6054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061" y="413864"/>
            <a:ext cx="8509577" cy="5948300"/>
          </a:xfrm>
          <a:prstGeom prst="rect">
            <a:avLst/>
          </a:prstGeom>
        </p:spPr>
      </p:pic>
      <p:pic>
        <p:nvPicPr>
          <p:cNvPr id="3" name="Picture 2" descr="Screenshot (19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992" y="1923692"/>
            <a:ext cx="8497019" cy="4580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928" y="414068"/>
            <a:ext cx="7995646" cy="5981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8</Words>
  <Application>Microsoft Office PowerPoint</Application>
  <PresentationFormat>Custom</PresentationFormat>
  <Paragraphs>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STUDENT INFORMATION MANGEMENT                     SYSTEM                           BY                         SHUBHAM KUMAR       (17104131027) </vt:lpstr>
      <vt:lpstr>Slide 2</vt:lpstr>
      <vt:lpstr>     The interface of Softwere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Biman Rakshit</dc:creator>
  <cp:lastModifiedBy>SHUBHAM KUMAR</cp:lastModifiedBy>
  <cp:revision>153</cp:revision>
  <dcterms:created xsi:type="dcterms:W3CDTF">2019-11-28T09:48:48Z</dcterms:created>
  <dcterms:modified xsi:type="dcterms:W3CDTF">2021-09-18T14:58:22Z</dcterms:modified>
</cp:coreProperties>
</file>