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LEAN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Teo </a:t>
            </a:r>
            <a:r>
              <a:rPr lang="fi-FI" dirty="0" err="1" smtClean="0"/>
              <a:t>Langi</a:t>
            </a:r>
            <a:r>
              <a:rPr lang="fi-FI" dirty="0" smtClean="0"/>
              <a:t>, Ville Aaltonen ja Eero Savukoski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451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02425"/>
          </a:xfrm>
        </p:spPr>
        <p:txBody>
          <a:bodyPr/>
          <a:lstStyle/>
          <a:p>
            <a:r>
              <a:rPr lang="fi-FI" dirty="0" err="1" smtClean="0"/>
              <a:t>LEAN:in</a:t>
            </a:r>
            <a:r>
              <a:rPr lang="fi-FI" dirty="0" smtClean="0"/>
              <a:t> ”jätteet”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231"/>
            <a:ext cx="10018713" cy="2568633"/>
          </a:xfrm>
        </p:spPr>
        <p:txBody>
          <a:bodyPr>
            <a:normAutofit/>
          </a:bodyPr>
          <a:lstStyle/>
          <a:p>
            <a:r>
              <a:rPr lang="fi-FI" dirty="0" smtClean="0"/>
              <a:t>Koodaamisessa ”jätteitä” ovat esimerkiksi turhat koodinpätkät, koodi joka joudutaan kirjoittamaan uudestaan lisäyksien takia tai poistamaan kokonaan.</a:t>
            </a:r>
          </a:p>
          <a:p>
            <a:r>
              <a:rPr lang="fi-FI" dirty="0" err="1" smtClean="0"/>
              <a:t>LEAN:in</a:t>
            </a:r>
            <a:r>
              <a:rPr lang="fi-FI" dirty="0" smtClean="0"/>
              <a:t> perustana on jätteen minimointi ja prosessin tuotannon maksimointi.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4" y="3472880"/>
            <a:ext cx="3150525" cy="315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6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5429"/>
          </a:xfrm>
        </p:spPr>
        <p:txBody>
          <a:bodyPr>
            <a:normAutofit/>
          </a:bodyPr>
          <a:lstStyle/>
          <a:p>
            <a:r>
              <a:rPr lang="fi-FI" dirty="0" err="1" smtClean="0"/>
              <a:t>LEAN:in</a:t>
            </a:r>
            <a:r>
              <a:rPr lang="fi-FI" dirty="0" smtClean="0"/>
              <a:t> periaatteet + </a:t>
            </a:r>
            <a:r>
              <a:rPr lang="fi-FI" dirty="0" err="1" smtClean="0"/>
              <a:t>Kaizen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503" y="1587731"/>
            <a:ext cx="10018713" cy="2374669"/>
          </a:xfrm>
        </p:spPr>
        <p:txBody>
          <a:bodyPr/>
          <a:lstStyle/>
          <a:p>
            <a:r>
              <a:rPr lang="fi-FI" dirty="0" err="1" smtClean="0"/>
              <a:t>LEAN:in</a:t>
            </a:r>
            <a:r>
              <a:rPr lang="fi-FI" dirty="0" smtClean="0"/>
              <a:t> periaatteena on etsiä kaikki mahdolliset jätteet ja poistaa ne mahdollisimman tehokkaasti.</a:t>
            </a:r>
          </a:p>
          <a:p>
            <a:r>
              <a:rPr lang="fi-FI" dirty="0" err="1" smtClean="0"/>
              <a:t>Kaizen</a:t>
            </a:r>
            <a:r>
              <a:rPr lang="fi-FI" dirty="0" smtClean="0"/>
              <a:t> on LEAN-termi joka tarkoittaa ”hyvää muutosta”, jossa eliminoidaan jätteet yksi kerrallaan mahdollisimman pienin kustannuksin.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95" y="3718097"/>
            <a:ext cx="4125884" cy="27505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1505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142" y="110833"/>
            <a:ext cx="10018713" cy="1752599"/>
          </a:xfrm>
        </p:spPr>
        <p:txBody>
          <a:bodyPr/>
          <a:lstStyle/>
          <a:p>
            <a:r>
              <a:rPr lang="fi-FI" dirty="0" smtClean="0"/>
              <a:t>MVP käsitteenä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371" y="1637607"/>
            <a:ext cx="10018713" cy="1484511"/>
          </a:xfrm>
        </p:spPr>
        <p:txBody>
          <a:bodyPr/>
          <a:lstStyle/>
          <a:p>
            <a:r>
              <a:rPr lang="fi-FI" dirty="0" smtClean="0"/>
              <a:t>MVP eli </a:t>
            </a:r>
            <a:r>
              <a:rPr lang="fi-FI" dirty="0" err="1" smtClean="0"/>
              <a:t>Minimum</a:t>
            </a:r>
            <a:r>
              <a:rPr lang="fi-FI" dirty="0" smtClean="0"/>
              <a:t> </a:t>
            </a:r>
            <a:r>
              <a:rPr lang="fi-FI" dirty="0" err="1" smtClean="0"/>
              <a:t>Viable</a:t>
            </a:r>
            <a:r>
              <a:rPr lang="fi-FI" dirty="0" smtClean="0"/>
              <a:t> Product tarkoittaa prototyyppiversiota, jossa on kaikki ominaisuudet, joita asiakas tarvitsee tuotteelta.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3696409"/>
            <a:ext cx="7655574" cy="1560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9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9793"/>
            <a:ext cx="10018713" cy="1752599"/>
          </a:xfrm>
        </p:spPr>
        <p:txBody>
          <a:bodyPr/>
          <a:lstStyle/>
          <a:p>
            <a:r>
              <a:rPr lang="fi-FI" dirty="0" err="1" smtClean="0"/>
              <a:t>Kanban</a:t>
            </a:r>
            <a:r>
              <a:rPr lang="fi-FI" dirty="0" smtClean="0"/>
              <a:t> käsitteenä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491" y="1787236"/>
            <a:ext cx="10018713" cy="2021378"/>
          </a:xfrm>
        </p:spPr>
        <p:txBody>
          <a:bodyPr/>
          <a:lstStyle/>
          <a:p>
            <a:r>
              <a:rPr lang="fi-FI" dirty="0" err="1" smtClean="0"/>
              <a:t>Kanban</a:t>
            </a:r>
            <a:r>
              <a:rPr lang="fi-FI" dirty="0"/>
              <a:t> </a:t>
            </a:r>
            <a:r>
              <a:rPr lang="fi-FI" dirty="0" smtClean="0"/>
              <a:t>on visuaalinen työkalu jolla osoitetaan milloin tuotannon tulisi alkaa ja loppua. Varmistaa myös, että tuotannossa on riittävästi tarvikkeita ja muita työtehtäviä.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5" y="3666300"/>
            <a:ext cx="7925906" cy="1886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6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Miten </a:t>
            </a:r>
            <a:r>
              <a:rPr lang="fi-FI" dirty="0" err="1" smtClean="0"/>
              <a:t>LEAN:ia</a:t>
            </a:r>
            <a:r>
              <a:rPr lang="fi-FI" dirty="0" smtClean="0"/>
              <a:t> voisi hyödyntää koulussa?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93174"/>
            <a:ext cx="10018713" cy="3124201"/>
          </a:xfrm>
        </p:spPr>
        <p:txBody>
          <a:bodyPr/>
          <a:lstStyle/>
          <a:p>
            <a:r>
              <a:rPr lang="fi-FI" dirty="0" smtClean="0"/>
              <a:t>Projektiryhmä voi esimerkiksi hyödyntää </a:t>
            </a:r>
            <a:r>
              <a:rPr lang="fi-FI" dirty="0" err="1" smtClean="0"/>
              <a:t>Kanban:ia</a:t>
            </a:r>
            <a:r>
              <a:rPr lang="fi-FI" dirty="0" smtClean="0"/>
              <a:t> pysyäkseen projektissa ajan tasalla.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7121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</TotalTime>
  <Words>141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LEAN</vt:lpstr>
      <vt:lpstr>LEAN:in ”jätteet”</vt:lpstr>
      <vt:lpstr>LEAN:in periaatteet + Kaizen</vt:lpstr>
      <vt:lpstr>MVP käsitteenä</vt:lpstr>
      <vt:lpstr>Kanban käsitteenä</vt:lpstr>
      <vt:lpstr>Miten LEAN:ia voisi hyödyntää koulussa?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</dc:title>
  <dc:creator>Savukoski Eero Ilmari</dc:creator>
  <cp:lastModifiedBy>Savukoski Eero Ilmari</cp:lastModifiedBy>
  <cp:revision>14</cp:revision>
  <dcterms:created xsi:type="dcterms:W3CDTF">2018-08-15T06:27:08Z</dcterms:created>
  <dcterms:modified xsi:type="dcterms:W3CDTF">2018-08-16T05:54:09Z</dcterms:modified>
</cp:coreProperties>
</file>