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0587-CD97-4976-BDF2-CE4B1047A397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B307-CD36-416E-8F39-8FCBE7D9E0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690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869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42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87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16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2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339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60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43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669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431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C7852-069A-4597-91A4-6074F202A3D1}" type="datetimeFigureOut">
              <a:rPr lang="fi-FI" smtClean="0"/>
              <a:t>7.3.2019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7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uvahaun tulos haulle background imag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8" y="1845423"/>
            <a:ext cx="9152314" cy="3607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9334195" y="1055716"/>
            <a:ext cx="1098278" cy="789708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7852-069A-4597-91A4-6074F202A3D1}" type="datetimeFigureOut">
              <a:rPr lang="fi-FI" smtClean="0"/>
              <a:t>7.3.2019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879A-E35E-4DD2-A669-57179D39E062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 userDrawn="1"/>
        </p:nvSpPr>
        <p:spPr>
          <a:xfrm>
            <a:off x="1280160" y="1055716"/>
            <a:ext cx="9152313" cy="477981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 userDrawn="1"/>
        </p:nvSpPr>
        <p:spPr>
          <a:xfrm>
            <a:off x="1280159" y="1055716"/>
            <a:ext cx="2013509" cy="789708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Rectangle 9"/>
          <p:cNvSpPr/>
          <p:nvPr userDrawn="1"/>
        </p:nvSpPr>
        <p:spPr>
          <a:xfrm>
            <a:off x="5307177" y="1055716"/>
            <a:ext cx="2013509" cy="789708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 userDrawn="1"/>
        </p:nvSpPr>
        <p:spPr>
          <a:xfrm>
            <a:off x="7320686" y="1055716"/>
            <a:ext cx="2013509" cy="789708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 userDrawn="1"/>
        </p:nvSpPr>
        <p:spPr>
          <a:xfrm>
            <a:off x="3293668" y="1055716"/>
            <a:ext cx="2013509" cy="789708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 userDrawn="1"/>
        </p:nvSpPr>
        <p:spPr>
          <a:xfrm>
            <a:off x="1280158" y="5445211"/>
            <a:ext cx="9152315" cy="390324"/>
          </a:xfrm>
          <a:prstGeom prst="rect">
            <a:avLst/>
          </a:prstGeom>
          <a:solidFill>
            <a:srgbClr val="00B0F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xtBox 2"/>
          <p:cNvSpPr txBox="1"/>
          <p:nvPr userDrawn="1"/>
        </p:nvSpPr>
        <p:spPr>
          <a:xfrm>
            <a:off x="5324974" y="5434103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Footer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28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57106" y="3682538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3857106" y="3129742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4735484" y="2287038"/>
            <a:ext cx="1823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Kirjaudu sisään</a:t>
            </a:r>
            <a:endParaRPr lang="fi-FI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269" y="286342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3746269" y="3437519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Salasana</a:t>
            </a:r>
            <a:endParaRPr lang="fi-FI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6269" y="4367718"/>
            <a:ext cx="2141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dirty="0" smtClean="0"/>
              <a:t>Unohditko salasanasi?</a:t>
            </a:r>
            <a:endParaRPr lang="fi-FI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3857106" y="4011614"/>
            <a:ext cx="806334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ounded Rectangle 13"/>
          <p:cNvSpPr/>
          <p:nvPr/>
        </p:nvSpPr>
        <p:spPr>
          <a:xfrm>
            <a:off x="3805151" y="4978291"/>
            <a:ext cx="1064030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3761509" y="4981930"/>
            <a:ext cx="115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Rekisteröidy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832168" y="4013486"/>
            <a:ext cx="856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Kirjaudu</a:t>
            </a:r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468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5484" y="2287038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Rekisteröidy</a:t>
            </a:r>
            <a:endParaRPr lang="fi-FI" sz="2000" dirty="0"/>
          </a:p>
        </p:txBody>
      </p:sp>
      <p:sp>
        <p:nvSpPr>
          <p:cNvPr id="7" name="Rectangle 6"/>
          <p:cNvSpPr/>
          <p:nvPr/>
        </p:nvSpPr>
        <p:spPr>
          <a:xfrm>
            <a:off x="3840481" y="2957062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3729644" y="269074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Etunimi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840481" y="3429452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3729644" y="316313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Sukunimi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3840481" y="3901842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3729644" y="363552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40481" y="4378642"/>
            <a:ext cx="3203170" cy="220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3729644" y="411232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Salasana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3845327" y="4704938"/>
            <a:ext cx="806334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804459" y="4679861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Lähetä</a:t>
            </a:r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490356" y="1247752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955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172989" y="2499102"/>
            <a:ext cx="1238595" cy="267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xtBox 18"/>
          <p:cNvSpPr txBox="1"/>
          <p:nvPr/>
        </p:nvSpPr>
        <p:spPr>
          <a:xfrm>
            <a:off x="4172987" y="2478909"/>
            <a:ext cx="99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To 14.2.19</a:t>
            </a:r>
            <a:endParaRPr lang="fi-FI" dirty="0"/>
          </a:p>
        </p:txBody>
      </p:sp>
      <p:sp>
        <p:nvSpPr>
          <p:cNvPr id="23" name="Rectangle 22"/>
          <p:cNvSpPr/>
          <p:nvPr/>
        </p:nvSpPr>
        <p:spPr>
          <a:xfrm>
            <a:off x="5104012" y="2509198"/>
            <a:ext cx="307569" cy="240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ight Arrow 25"/>
          <p:cNvSpPr/>
          <p:nvPr/>
        </p:nvSpPr>
        <p:spPr>
          <a:xfrm rot="5400000">
            <a:off x="5178234" y="2543139"/>
            <a:ext cx="159123" cy="199508"/>
          </a:xfrm>
          <a:prstGeom prst="rightArrow">
            <a:avLst>
              <a:gd name="adj1" fmla="val 23866"/>
              <a:gd name="adj2" fmla="val 112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TextBox 26"/>
          <p:cNvSpPr txBox="1"/>
          <p:nvPr/>
        </p:nvSpPr>
        <p:spPr>
          <a:xfrm>
            <a:off x="4063537" y="3762851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Peliaika</a:t>
            </a:r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7119850" y="294983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63538" y="289656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Liikunta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4063536" y="4368065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4063537" y="3229064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Ruokailut</a:t>
            </a:r>
            <a:endParaRPr lang="fi-FI" dirty="0"/>
          </a:p>
        </p:txBody>
      </p:sp>
      <p:sp>
        <p:nvSpPr>
          <p:cNvPr id="33" name="Rectangle 32"/>
          <p:cNvSpPr/>
          <p:nvPr/>
        </p:nvSpPr>
        <p:spPr>
          <a:xfrm>
            <a:off x="5104012" y="297298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xtBox 33"/>
          <p:cNvSpPr txBox="1"/>
          <p:nvPr/>
        </p:nvSpPr>
        <p:spPr>
          <a:xfrm>
            <a:off x="5104012" y="289656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Laji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66056" y="2957496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Box 35"/>
          <p:cNvSpPr txBox="1"/>
          <p:nvPr/>
        </p:nvSpPr>
        <p:spPr>
          <a:xfrm>
            <a:off x="4086759" y="4785053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Uni</a:t>
            </a:r>
            <a:endParaRPr lang="fi-FI" dirty="0"/>
          </a:p>
        </p:txBody>
      </p:sp>
      <p:sp>
        <p:nvSpPr>
          <p:cNvPr id="37" name="Rectangle 36"/>
          <p:cNvSpPr/>
          <p:nvPr/>
        </p:nvSpPr>
        <p:spPr>
          <a:xfrm>
            <a:off x="5104012" y="3293282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TextBox 37"/>
          <p:cNvSpPr txBox="1"/>
          <p:nvPr/>
        </p:nvSpPr>
        <p:spPr>
          <a:xfrm>
            <a:off x="5061754" y="3229064"/>
            <a:ext cx="11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söit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75068" y="3286828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6918253" y="3215552"/>
            <a:ext cx="81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11:45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Plus 41"/>
          <p:cNvSpPr/>
          <p:nvPr/>
        </p:nvSpPr>
        <p:spPr>
          <a:xfrm>
            <a:off x="5054116" y="3568181"/>
            <a:ext cx="299258" cy="256983"/>
          </a:xfrm>
          <a:prstGeom prst="mathPlus">
            <a:avLst>
              <a:gd name="adj1" fmla="val 105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5104012" y="385031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TextBox 43"/>
          <p:cNvSpPr txBox="1"/>
          <p:nvPr/>
        </p:nvSpPr>
        <p:spPr>
          <a:xfrm>
            <a:off x="5033990" y="3768157"/>
            <a:ext cx="16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harjoittelit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50819" y="3850318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TextBox 47"/>
          <p:cNvSpPr txBox="1"/>
          <p:nvPr/>
        </p:nvSpPr>
        <p:spPr>
          <a:xfrm>
            <a:off x="7101144" y="382919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49" name="Plus 48"/>
          <p:cNvSpPr/>
          <p:nvPr/>
        </p:nvSpPr>
        <p:spPr>
          <a:xfrm>
            <a:off x="5065251" y="4111082"/>
            <a:ext cx="299258" cy="256983"/>
          </a:xfrm>
          <a:prstGeom prst="mathPlus">
            <a:avLst>
              <a:gd name="adj1" fmla="val 105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TextBox 49"/>
          <p:cNvSpPr txBox="1"/>
          <p:nvPr/>
        </p:nvSpPr>
        <p:spPr>
          <a:xfrm>
            <a:off x="6918252" y="3789632"/>
            <a:ext cx="31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8684" y="2896568"/>
            <a:ext cx="29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79434" y="4809287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6261918" y="4808398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5884053" y="4924000"/>
            <a:ext cx="25976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TextBox 57"/>
          <p:cNvSpPr txBox="1"/>
          <p:nvPr/>
        </p:nvSpPr>
        <p:spPr>
          <a:xfrm>
            <a:off x="5021587" y="4734533"/>
            <a:ext cx="7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20:45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38016" y="4733063"/>
            <a:ext cx="70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6:20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77704" y="4425405"/>
            <a:ext cx="1762300" cy="23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TextBox 60"/>
          <p:cNvSpPr txBox="1"/>
          <p:nvPr/>
        </p:nvSpPr>
        <p:spPr>
          <a:xfrm>
            <a:off x="5061755" y="4360576"/>
            <a:ext cx="16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Millä mielell</a:t>
            </a:r>
            <a:r>
              <a:rPr lang="fi-FI" dirty="0">
                <a:solidFill>
                  <a:schemeClr val="bg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4125881" y="5090879"/>
            <a:ext cx="806334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TextBox 64"/>
          <p:cNvSpPr txBox="1"/>
          <p:nvPr/>
        </p:nvSpPr>
        <p:spPr>
          <a:xfrm>
            <a:off x="4760420" y="2073597"/>
            <a:ext cx="234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Lisää päiväkirjamerkintä</a:t>
            </a:r>
            <a:endParaRPr lang="fi-FI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</a:t>
            </a:r>
            <a:endParaRPr lang="fi-FI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884053" y="1262728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Uutiset</a:t>
            </a:r>
            <a:endParaRPr lang="fi-FI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102965" y="5070178"/>
            <a:ext cx="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Lähetä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99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4455" y="2834641"/>
            <a:ext cx="3655525" cy="26060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3746266" y="5100750"/>
            <a:ext cx="3610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Lorem</a:t>
            </a:r>
            <a:r>
              <a:rPr lang="fi-FI" sz="1100" dirty="0"/>
              <a:t> </a:t>
            </a:r>
            <a:r>
              <a:rPr lang="fi-FI" sz="1100" dirty="0" err="1"/>
              <a:t>ipsum</a:t>
            </a:r>
            <a:r>
              <a:rPr lang="fi-FI" sz="1100" dirty="0"/>
              <a:t> </a:t>
            </a:r>
            <a:r>
              <a:rPr lang="fi-FI" sz="1100" dirty="0" err="1"/>
              <a:t>dolor</a:t>
            </a:r>
            <a:r>
              <a:rPr lang="fi-FI" sz="1100" dirty="0"/>
              <a:t> </a:t>
            </a:r>
            <a:r>
              <a:rPr lang="fi-FI" sz="1100" dirty="0" err="1"/>
              <a:t>sit</a:t>
            </a:r>
            <a:r>
              <a:rPr lang="fi-FI" sz="1100" dirty="0"/>
              <a:t> </a:t>
            </a:r>
            <a:r>
              <a:rPr lang="fi-FI" sz="1100" dirty="0" err="1"/>
              <a:t>amet</a:t>
            </a:r>
            <a:r>
              <a:rPr lang="fi-FI" sz="1100" dirty="0"/>
              <a:t>, </a:t>
            </a:r>
            <a:r>
              <a:rPr lang="fi-FI" sz="1100" dirty="0" err="1"/>
              <a:t>nominati</a:t>
            </a:r>
            <a:r>
              <a:rPr lang="fi-FI" sz="1100" dirty="0"/>
              <a:t> </a:t>
            </a:r>
            <a:r>
              <a:rPr lang="fi-FI" sz="1100" dirty="0" err="1"/>
              <a:t>constituam</a:t>
            </a:r>
            <a:r>
              <a:rPr lang="fi-FI" sz="1100" dirty="0"/>
              <a:t> </a:t>
            </a:r>
            <a:r>
              <a:rPr lang="fi-FI" sz="1100" dirty="0" err="1"/>
              <a:t>sed</a:t>
            </a:r>
            <a:r>
              <a:rPr lang="fi-FI" sz="1100" dirty="0"/>
              <a:t> et, </a:t>
            </a:r>
            <a:r>
              <a:rPr lang="fi-FI" sz="1100" dirty="0" err="1" smtClean="0"/>
              <a:t>iusto</a:t>
            </a:r>
            <a:r>
              <a:rPr lang="fi-FI" sz="1100" dirty="0" smtClean="0"/>
              <a:t> </a:t>
            </a:r>
            <a:r>
              <a:rPr lang="fi-FI" sz="1100" dirty="0" err="1" smtClean="0"/>
              <a:t>efficiantur</a:t>
            </a:r>
            <a:r>
              <a:rPr lang="fi-FI" sz="1100" dirty="0" smtClean="0"/>
              <a:t> </a:t>
            </a:r>
            <a:r>
              <a:rPr lang="fi-FI" sz="1100" dirty="0" err="1" smtClean="0"/>
              <a:t>cum</a:t>
            </a:r>
            <a:r>
              <a:rPr lang="fi-FI" sz="1100" dirty="0" smtClean="0"/>
              <a:t> </a:t>
            </a:r>
            <a:r>
              <a:rPr lang="fi-FI" sz="1100" dirty="0" err="1" smtClean="0"/>
              <a:t>ea</a:t>
            </a:r>
            <a:r>
              <a:rPr lang="fi-FI" sz="1100" dirty="0" smtClean="0"/>
              <a:t>, an </a:t>
            </a:r>
            <a:r>
              <a:rPr lang="fi-FI" sz="1100" dirty="0" err="1" smtClean="0"/>
              <a:t>partiendo</a:t>
            </a:r>
            <a:r>
              <a:rPr lang="fi-FI" sz="1100" dirty="0" smtClean="0"/>
              <a:t> </a:t>
            </a:r>
            <a:r>
              <a:rPr lang="fi-FI" sz="1100" dirty="0" err="1" smtClean="0"/>
              <a:t>iracundia</a:t>
            </a:r>
            <a:r>
              <a:rPr lang="fi-FI" sz="1100" dirty="0" smtClean="0"/>
              <a:t> </a:t>
            </a:r>
            <a:r>
              <a:rPr lang="fi-FI" sz="1100" dirty="0" err="1" smtClean="0"/>
              <a:t>delicatissimi</a:t>
            </a:r>
            <a:endParaRPr lang="fi-FI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46268" y="2770528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Otsikko</a:t>
            </a:r>
            <a:endParaRPr lang="fi-FI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46269" y="300044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Kirjoittaja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4735484" y="3000444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Päivämäärä &amp; kello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4735484" y="2287038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Uutiset</a:t>
            </a:r>
            <a:endParaRPr lang="fi-FI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6268" y="3254018"/>
            <a:ext cx="36104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Lorem</a:t>
            </a:r>
            <a:r>
              <a:rPr lang="fi-FI" sz="1100" dirty="0"/>
              <a:t> </a:t>
            </a:r>
            <a:r>
              <a:rPr lang="fi-FI" sz="1100" dirty="0" err="1"/>
              <a:t>ipsum</a:t>
            </a:r>
            <a:r>
              <a:rPr lang="fi-FI" sz="1100" dirty="0"/>
              <a:t> </a:t>
            </a:r>
            <a:r>
              <a:rPr lang="fi-FI" sz="1100" dirty="0" err="1"/>
              <a:t>dolor</a:t>
            </a:r>
            <a:r>
              <a:rPr lang="fi-FI" sz="1100" dirty="0"/>
              <a:t> </a:t>
            </a:r>
            <a:r>
              <a:rPr lang="fi-FI" sz="1100" dirty="0" err="1"/>
              <a:t>sit</a:t>
            </a:r>
            <a:r>
              <a:rPr lang="fi-FI" sz="1100" dirty="0"/>
              <a:t> </a:t>
            </a:r>
            <a:r>
              <a:rPr lang="fi-FI" sz="1100" dirty="0" err="1"/>
              <a:t>amet</a:t>
            </a:r>
            <a:r>
              <a:rPr lang="fi-FI" sz="1100" dirty="0"/>
              <a:t>, </a:t>
            </a:r>
            <a:r>
              <a:rPr lang="fi-FI" sz="1100" dirty="0" err="1"/>
              <a:t>nominati</a:t>
            </a:r>
            <a:r>
              <a:rPr lang="fi-FI" sz="1100" dirty="0"/>
              <a:t> </a:t>
            </a:r>
            <a:r>
              <a:rPr lang="fi-FI" sz="1100" dirty="0" err="1"/>
              <a:t>constituam</a:t>
            </a:r>
            <a:r>
              <a:rPr lang="fi-FI" sz="1100" dirty="0"/>
              <a:t> </a:t>
            </a:r>
            <a:r>
              <a:rPr lang="fi-FI" sz="1100" dirty="0" err="1"/>
              <a:t>sed</a:t>
            </a:r>
            <a:r>
              <a:rPr lang="fi-FI" sz="1100" dirty="0"/>
              <a:t> et, </a:t>
            </a:r>
            <a:r>
              <a:rPr lang="fi-FI" sz="1100" dirty="0" err="1"/>
              <a:t>iusto</a:t>
            </a:r>
            <a:r>
              <a:rPr lang="fi-FI" sz="1100" dirty="0"/>
              <a:t> </a:t>
            </a:r>
            <a:r>
              <a:rPr lang="fi-FI" sz="1100" dirty="0" err="1"/>
              <a:t>efficiantur</a:t>
            </a:r>
            <a:r>
              <a:rPr lang="fi-FI" sz="1100" dirty="0"/>
              <a:t> </a:t>
            </a:r>
            <a:r>
              <a:rPr lang="fi-FI" sz="1100" dirty="0" err="1"/>
              <a:t>cum</a:t>
            </a:r>
            <a:r>
              <a:rPr lang="fi-FI" sz="1100" dirty="0"/>
              <a:t> </a:t>
            </a:r>
            <a:r>
              <a:rPr lang="fi-FI" sz="1100" dirty="0" err="1"/>
              <a:t>ea</a:t>
            </a:r>
            <a:r>
              <a:rPr lang="fi-FI" sz="1100" dirty="0"/>
              <a:t>, an </a:t>
            </a:r>
            <a:r>
              <a:rPr lang="fi-FI" sz="1100" dirty="0" err="1"/>
              <a:t>partiendo</a:t>
            </a:r>
            <a:r>
              <a:rPr lang="fi-FI" sz="1100" dirty="0"/>
              <a:t> </a:t>
            </a:r>
            <a:r>
              <a:rPr lang="fi-FI" sz="1100" dirty="0" err="1"/>
              <a:t>iracundia</a:t>
            </a:r>
            <a:r>
              <a:rPr lang="fi-FI" sz="1100" dirty="0"/>
              <a:t> </a:t>
            </a:r>
            <a:r>
              <a:rPr lang="fi-FI" sz="1100" dirty="0" err="1"/>
              <a:t>delicatissimi</a:t>
            </a:r>
            <a:r>
              <a:rPr lang="fi-FI" sz="1100" dirty="0"/>
              <a:t> </a:t>
            </a:r>
            <a:r>
              <a:rPr lang="fi-FI" sz="1100" dirty="0" err="1"/>
              <a:t>vix</a:t>
            </a:r>
            <a:r>
              <a:rPr lang="fi-FI" sz="1100" dirty="0"/>
              <a:t>. </a:t>
            </a:r>
            <a:r>
              <a:rPr lang="fi-FI" sz="1100" dirty="0" err="1"/>
              <a:t>Cum</a:t>
            </a:r>
            <a:r>
              <a:rPr lang="fi-FI" sz="1100" dirty="0"/>
              <a:t> in </a:t>
            </a:r>
            <a:r>
              <a:rPr lang="fi-FI" sz="1100" dirty="0" err="1"/>
              <a:t>mentitum</a:t>
            </a:r>
            <a:r>
              <a:rPr lang="fi-FI" sz="1100" dirty="0"/>
              <a:t> </a:t>
            </a:r>
            <a:r>
              <a:rPr lang="fi-FI" sz="1100" dirty="0" err="1"/>
              <a:t>referrentur</a:t>
            </a:r>
            <a:r>
              <a:rPr lang="fi-FI" sz="1100" dirty="0"/>
              <a:t>, </a:t>
            </a:r>
            <a:r>
              <a:rPr lang="fi-FI" sz="1100" dirty="0" err="1"/>
              <a:t>eum</a:t>
            </a:r>
            <a:r>
              <a:rPr lang="fi-FI" sz="1100" dirty="0"/>
              <a:t> </a:t>
            </a:r>
            <a:r>
              <a:rPr lang="fi-FI" sz="1100" dirty="0" err="1"/>
              <a:t>cu</a:t>
            </a:r>
            <a:r>
              <a:rPr lang="fi-FI" sz="1100" dirty="0"/>
              <a:t> </a:t>
            </a:r>
            <a:r>
              <a:rPr lang="fi-FI" sz="1100" dirty="0" err="1"/>
              <a:t>quem</a:t>
            </a:r>
            <a:r>
              <a:rPr lang="fi-FI" sz="1100" dirty="0"/>
              <a:t> </a:t>
            </a:r>
            <a:r>
              <a:rPr lang="fi-FI" sz="1100" dirty="0" err="1"/>
              <a:t>meis</a:t>
            </a:r>
            <a:r>
              <a:rPr lang="fi-FI" sz="1100" dirty="0"/>
              <a:t> </a:t>
            </a:r>
            <a:r>
              <a:rPr lang="fi-FI" sz="1100" dirty="0" err="1"/>
              <a:t>qualisque</a:t>
            </a:r>
            <a:r>
              <a:rPr lang="fi-FI" sz="1100" dirty="0"/>
              <a:t>, </a:t>
            </a:r>
            <a:r>
              <a:rPr lang="fi-FI" sz="1100" dirty="0" err="1"/>
              <a:t>ad</a:t>
            </a:r>
            <a:r>
              <a:rPr lang="fi-FI" sz="1100" dirty="0"/>
              <a:t> </a:t>
            </a:r>
            <a:r>
              <a:rPr lang="fi-FI" sz="1100" dirty="0" err="1"/>
              <a:t>iriure</a:t>
            </a:r>
            <a:r>
              <a:rPr lang="fi-FI" sz="1100" dirty="0"/>
              <a:t> </a:t>
            </a:r>
            <a:r>
              <a:rPr lang="fi-FI" sz="1100" dirty="0" err="1"/>
              <a:t>delenit</a:t>
            </a:r>
            <a:r>
              <a:rPr lang="fi-FI" sz="1100" dirty="0"/>
              <a:t> </a:t>
            </a:r>
            <a:r>
              <a:rPr lang="fi-FI" sz="1100" dirty="0" err="1"/>
              <a:t>nominavi</a:t>
            </a:r>
            <a:r>
              <a:rPr lang="fi-FI" sz="1100" dirty="0"/>
              <a:t> </a:t>
            </a:r>
            <a:r>
              <a:rPr lang="fi-FI" sz="1100" dirty="0" err="1"/>
              <a:t>mei</a:t>
            </a:r>
            <a:r>
              <a:rPr lang="fi-FI" sz="1100" dirty="0"/>
              <a:t>. Te </a:t>
            </a:r>
            <a:r>
              <a:rPr lang="fi-FI" sz="1100" dirty="0" err="1"/>
              <a:t>nonumes</a:t>
            </a:r>
            <a:r>
              <a:rPr lang="fi-FI" sz="1100" dirty="0"/>
              <a:t> </a:t>
            </a:r>
            <a:r>
              <a:rPr lang="fi-FI" sz="1100" dirty="0" err="1"/>
              <a:t>omnesque</a:t>
            </a:r>
            <a:r>
              <a:rPr lang="fi-FI" sz="1100" dirty="0"/>
              <a:t> </a:t>
            </a:r>
            <a:r>
              <a:rPr lang="fi-FI" sz="1100" dirty="0" err="1"/>
              <a:t>assentior</a:t>
            </a:r>
            <a:r>
              <a:rPr lang="fi-FI" sz="1100" dirty="0"/>
              <a:t> </a:t>
            </a:r>
            <a:r>
              <a:rPr lang="fi-FI" sz="1100" dirty="0" err="1"/>
              <a:t>sit</a:t>
            </a:r>
            <a:r>
              <a:rPr lang="fi-FI" sz="1100" dirty="0"/>
              <a:t>, </a:t>
            </a:r>
            <a:r>
              <a:rPr lang="fi-FI" sz="1100" dirty="0" err="1"/>
              <a:t>nihil</a:t>
            </a:r>
            <a:r>
              <a:rPr lang="fi-FI" sz="1100" dirty="0"/>
              <a:t> </a:t>
            </a:r>
            <a:r>
              <a:rPr lang="fi-FI" sz="1100" dirty="0" err="1"/>
              <a:t>aeterno</a:t>
            </a:r>
            <a:r>
              <a:rPr lang="fi-FI" sz="1100" dirty="0"/>
              <a:t> </a:t>
            </a:r>
            <a:r>
              <a:rPr lang="fi-FI" sz="1100" dirty="0" err="1"/>
              <a:t>eos</a:t>
            </a:r>
            <a:r>
              <a:rPr lang="fi-FI" sz="1100" dirty="0"/>
              <a:t> </a:t>
            </a:r>
            <a:r>
              <a:rPr lang="fi-FI" sz="1100" dirty="0" err="1"/>
              <a:t>ad</a:t>
            </a:r>
            <a:r>
              <a:rPr lang="fi-FI" sz="1100" dirty="0"/>
              <a:t>. </a:t>
            </a:r>
            <a:r>
              <a:rPr lang="fi-FI" sz="1100" dirty="0" err="1"/>
              <a:t>His</a:t>
            </a:r>
            <a:r>
              <a:rPr lang="fi-FI" sz="1100" dirty="0"/>
              <a:t> et </a:t>
            </a:r>
            <a:r>
              <a:rPr lang="fi-FI" sz="1100" dirty="0" err="1"/>
              <a:t>novum</a:t>
            </a:r>
            <a:r>
              <a:rPr lang="fi-FI" sz="1100" dirty="0"/>
              <a:t> </a:t>
            </a:r>
            <a:r>
              <a:rPr lang="fi-FI" sz="1100" dirty="0" err="1"/>
              <a:t>clita</a:t>
            </a:r>
            <a:r>
              <a:rPr lang="fi-FI" sz="1100" dirty="0"/>
              <a:t> </a:t>
            </a:r>
            <a:r>
              <a:rPr lang="fi-FI" sz="1100" dirty="0" err="1"/>
              <a:t>quodsi</a:t>
            </a:r>
            <a:r>
              <a:rPr lang="fi-FI" sz="1100" dirty="0"/>
              <a:t>. </a:t>
            </a:r>
            <a:r>
              <a:rPr lang="fi-FI" sz="1100" dirty="0" err="1"/>
              <a:t>Malis</a:t>
            </a:r>
            <a:r>
              <a:rPr lang="fi-FI" sz="1100" dirty="0"/>
              <a:t> </a:t>
            </a:r>
            <a:r>
              <a:rPr lang="fi-FI" sz="1100" dirty="0" err="1"/>
              <a:t>dictas</a:t>
            </a:r>
            <a:r>
              <a:rPr lang="fi-FI" sz="1100" dirty="0"/>
              <a:t> te </a:t>
            </a:r>
            <a:r>
              <a:rPr lang="fi-FI" sz="1100" dirty="0" err="1"/>
              <a:t>qui</a:t>
            </a:r>
            <a:r>
              <a:rPr lang="fi-FI" sz="1100" dirty="0"/>
              <a:t>, </a:t>
            </a:r>
            <a:r>
              <a:rPr lang="fi-FI" sz="1100" dirty="0" err="1"/>
              <a:t>sit</a:t>
            </a:r>
            <a:r>
              <a:rPr lang="fi-FI" sz="1100" dirty="0"/>
              <a:t> </a:t>
            </a:r>
            <a:r>
              <a:rPr lang="fi-FI" sz="1100" dirty="0" err="1"/>
              <a:t>verear</a:t>
            </a:r>
            <a:r>
              <a:rPr lang="fi-FI" sz="1100" dirty="0"/>
              <a:t> </a:t>
            </a:r>
            <a:r>
              <a:rPr lang="fi-FI" sz="1100" dirty="0" err="1"/>
              <a:t>feugiat</a:t>
            </a:r>
            <a:r>
              <a:rPr lang="fi-FI" sz="1100" dirty="0"/>
              <a:t> </a:t>
            </a:r>
            <a:r>
              <a:rPr lang="fi-FI" sz="1100" dirty="0" err="1"/>
              <a:t>phaedrum</a:t>
            </a:r>
            <a:r>
              <a:rPr lang="fi-FI" sz="1100" dirty="0"/>
              <a:t> </a:t>
            </a:r>
            <a:r>
              <a:rPr lang="fi-FI" sz="1100" dirty="0" err="1"/>
              <a:t>eu</a:t>
            </a:r>
            <a:r>
              <a:rPr lang="fi-FI" sz="1100" dirty="0"/>
              <a:t>.</a:t>
            </a:r>
            <a:endParaRPr lang="fi-FI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46268" y="4615588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Otsikko</a:t>
            </a:r>
            <a:endParaRPr lang="fi-FI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6267" y="4875635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Kirjoittaja</a:t>
            </a:r>
            <a:endParaRPr lang="fi-FI" dirty="0"/>
          </a:p>
        </p:txBody>
      </p:sp>
      <p:sp>
        <p:nvSpPr>
          <p:cNvPr id="14" name="TextBox 13"/>
          <p:cNvSpPr txBox="1"/>
          <p:nvPr/>
        </p:nvSpPr>
        <p:spPr>
          <a:xfrm>
            <a:off x="4602478" y="4871130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Päivämäärä &amp; kello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</a:t>
            </a:r>
            <a:endParaRPr lang="fi-F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84053" y="1262728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Uutiset</a:t>
            </a:r>
            <a:endParaRPr lang="fi-FI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36994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35484" y="2287038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Lisää uutinen</a:t>
            </a:r>
            <a:endParaRPr lang="fi-FI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3538" y="289656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Otsikko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4063537" y="3229064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Kirjoittaja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5104012" y="297298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5104012" y="3293282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Box 20"/>
          <p:cNvSpPr txBox="1"/>
          <p:nvPr/>
        </p:nvSpPr>
        <p:spPr>
          <a:xfrm>
            <a:off x="4063536" y="3598396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Teksti</a:t>
            </a:r>
            <a:endParaRPr lang="fi-FI" dirty="0"/>
          </a:p>
        </p:txBody>
      </p:sp>
      <p:sp>
        <p:nvSpPr>
          <p:cNvPr id="22" name="Rectangle 21"/>
          <p:cNvSpPr/>
          <p:nvPr/>
        </p:nvSpPr>
        <p:spPr>
          <a:xfrm>
            <a:off x="5104011" y="3650607"/>
            <a:ext cx="2934395" cy="1104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ounded Rectangle 23"/>
          <p:cNvSpPr/>
          <p:nvPr/>
        </p:nvSpPr>
        <p:spPr>
          <a:xfrm>
            <a:off x="4068384" y="4846254"/>
            <a:ext cx="806334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Päiväkirjat</a:t>
            </a:r>
            <a:endParaRPr lang="fi-FI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84053" y="1262728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Uutiset</a:t>
            </a:r>
            <a:endParaRPr lang="fi-F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63538" y="4817931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Lähetä</a:t>
            </a:r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4282871" y="4528235"/>
            <a:ext cx="397742" cy="389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extBox 1"/>
          <p:cNvSpPr txBox="1"/>
          <p:nvPr/>
        </p:nvSpPr>
        <p:spPr>
          <a:xfrm>
            <a:off x="4731863" y="2104965"/>
            <a:ext cx="184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Päiväkirjamerkinnät</a:t>
            </a:r>
            <a:endParaRPr lang="fi-FI" sz="2000" dirty="0"/>
          </a:p>
        </p:txBody>
      </p:sp>
      <p:sp>
        <p:nvSpPr>
          <p:cNvPr id="3" name="Rectangle 2"/>
          <p:cNvSpPr/>
          <p:nvPr/>
        </p:nvSpPr>
        <p:spPr>
          <a:xfrm>
            <a:off x="2601535" y="2886075"/>
            <a:ext cx="2934395" cy="2400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" name="Straight Connector 4"/>
          <p:cNvCxnSpPr/>
          <p:nvPr/>
        </p:nvCxnSpPr>
        <p:spPr>
          <a:xfrm>
            <a:off x="2601535" y="3276600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1534" y="3677602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01533" y="4114800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57525" y="2886075"/>
            <a:ext cx="1159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6366" y="2886074"/>
            <a:ext cx="37877" cy="240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55206" y="2886074"/>
            <a:ext cx="49684" cy="240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54046" y="2886073"/>
            <a:ext cx="31845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58851" y="2886073"/>
            <a:ext cx="27463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63655" y="2886073"/>
            <a:ext cx="5934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5120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01533" y="4526278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1533" y="289745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Ma</a:t>
            </a:r>
            <a:endParaRPr lang="fi-FI" dirty="0"/>
          </a:p>
        </p:txBody>
      </p:sp>
      <p:sp>
        <p:nvSpPr>
          <p:cNvPr id="29" name="TextBox 28"/>
          <p:cNvSpPr txBox="1"/>
          <p:nvPr/>
        </p:nvSpPr>
        <p:spPr>
          <a:xfrm>
            <a:off x="3022977" y="289745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3400425" y="288795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Ke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3815905" y="288795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To</a:t>
            </a:r>
            <a:endParaRPr lang="fi-FI" dirty="0"/>
          </a:p>
        </p:txBody>
      </p:sp>
      <p:sp>
        <p:nvSpPr>
          <p:cNvPr id="32" name="TextBox 31"/>
          <p:cNvSpPr txBox="1"/>
          <p:nvPr/>
        </p:nvSpPr>
        <p:spPr>
          <a:xfrm>
            <a:off x="4230217" y="2905006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</a:t>
            </a:r>
            <a:endParaRPr lang="fi-FI" dirty="0"/>
          </a:p>
        </p:txBody>
      </p:sp>
      <p:sp>
        <p:nvSpPr>
          <p:cNvPr id="33" name="TextBox 32"/>
          <p:cNvSpPr txBox="1"/>
          <p:nvPr/>
        </p:nvSpPr>
        <p:spPr>
          <a:xfrm>
            <a:off x="4608833" y="291705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La</a:t>
            </a:r>
            <a:endParaRPr lang="fi-FI" dirty="0"/>
          </a:p>
        </p:txBody>
      </p:sp>
      <p:sp>
        <p:nvSpPr>
          <p:cNvPr id="34" name="TextBox 33"/>
          <p:cNvSpPr txBox="1"/>
          <p:nvPr/>
        </p:nvSpPr>
        <p:spPr>
          <a:xfrm>
            <a:off x="5037077" y="291705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Su</a:t>
            </a:r>
            <a:endParaRPr lang="fi-FI" dirty="0"/>
          </a:p>
        </p:txBody>
      </p:sp>
      <p:sp>
        <p:nvSpPr>
          <p:cNvPr id="36" name="TextBox 35"/>
          <p:cNvSpPr txBox="1"/>
          <p:nvPr/>
        </p:nvSpPr>
        <p:spPr>
          <a:xfrm>
            <a:off x="4304596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37" name="TextBox 36"/>
          <p:cNvSpPr txBox="1"/>
          <p:nvPr/>
        </p:nvSpPr>
        <p:spPr>
          <a:xfrm>
            <a:off x="5142780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</a:t>
            </a:r>
            <a:endParaRPr lang="fi-FI" dirty="0"/>
          </a:p>
        </p:txBody>
      </p:sp>
      <p:sp>
        <p:nvSpPr>
          <p:cNvPr id="38" name="TextBox 37"/>
          <p:cNvSpPr txBox="1"/>
          <p:nvPr/>
        </p:nvSpPr>
        <p:spPr>
          <a:xfrm>
            <a:off x="5131214" y="3709272"/>
            <a:ext cx="4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</a:t>
            </a:r>
            <a:endParaRPr lang="fi-FI" dirty="0"/>
          </a:p>
        </p:txBody>
      </p:sp>
      <p:sp>
        <p:nvSpPr>
          <p:cNvPr id="39" name="TextBox 38"/>
          <p:cNvSpPr txBox="1"/>
          <p:nvPr/>
        </p:nvSpPr>
        <p:spPr>
          <a:xfrm>
            <a:off x="2607945" y="4147066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11</a:t>
            </a:r>
            <a:endParaRPr lang="fi-FI" dirty="0"/>
          </a:p>
        </p:txBody>
      </p:sp>
      <p:sp>
        <p:nvSpPr>
          <p:cNvPr id="43" name="TextBox 42"/>
          <p:cNvSpPr txBox="1"/>
          <p:nvPr/>
        </p:nvSpPr>
        <p:spPr>
          <a:xfrm>
            <a:off x="4705406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</a:t>
            </a:r>
            <a:endParaRPr lang="fi-FI" dirty="0"/>
          </a:p>
        </p:txBody>
      </p:sp>
      <p:sp>
        <p:nvSpPr>
          <p:cNvPr id="44" name="TextBox 43"/>
          <p:cNvSpPr txBox="1"/>
          <p:nvPr/>
        </p:nvSpPr>
        <p:spPr>
          <a:xfrm>
            <a:off x="4285891" y="371908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</a:t>
            </a:r>
            <a:endParaRPr lang="fi-FI" dirty="0"/>
          </a:p>
        </p:txBody>
      </p:sp>
      <p:sp>
        <p:nvSpPr>
          <p:cNvPr id="45" name="TextBox 44"/>
          <p:cNvSpPr txBox="1"/>
          <p:nvPr/>
        </p:nvSpPr>
        <p:spPr>
          <a:xfrm>
            <a:off x="3904890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</a:t>
            </a:r>
            <a:endParaRPr lang="fi-FI" dirty="0"/>
          </a:p>
        </p:txBody>
      </p:sp>
      <p:sp>
        <p:nvSpPr>
          <p:cNvPr id="46" name="TextBox 45"/>
          <p:cNvSpPr txBox="1"/>
          <p:nvPr/>
        </p:nvSpPr>
        <p:spPr>
          <a:xfrm>
            <a:off x="3494243" y="3737821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</a:t>
            </a:r>
            <a:endParaRPr lang="fi-FI" dirty="0"/>
          </a:p>
        </p:txBody>
      </p:sp>
      <p:sp>
        <p:nvSpPr>
          <p:cNvPr id="47" name="TextBox 46"/>
          <p:cNvSpPr txBox="1"/>
          <p:nvPr/>
        </p:nvSpPr>
        <p:spPr>
          <a:xfrm>
            <a:off x="3103102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</a:t>
            </a:r>
            <a:endParaRPr lang="fi-FI" dirty="0"/>
          </a:p>
        </p:txBody>
      </p:sp>
      <p:sp>
        <p:nvSpPr>
          <p:cNvPr id="48" name="TextBox 47"/>
          <p:cNvSpPr txBox="1"/>
          <p:nvPr/>
        </p:nvSpPr>
        <p:spPr>
          <a:xfrm>
            <a:off x="2666811" y="3728919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</a:t>
            </a:r>
            <a:endParaRPr lang="fi-FI" dirty="0"/>
          </a:p>
        </p:txBody>
      </p:sp>
      <p:sp>
        <p:nvSpPr>
          <p:cNvPr id="49" name="TextBox 48"/>
          <p:cNvSpPr txBox="1"/>
          <p:nvPr/>
        </p:nvSpPr>
        <p:spPr>
          <a:xfrm>
            <a:off x="3035168" y="4126799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12</a:t>
            </a:r>
            <a:endParaRPr lang="fi-FI" dirty="0"/>
          </a:p>
        </p:txBody>
      </p:sp>
      <p:sp>
        <p:nvSpPr>
          <p:cNvPr id="50" name="TextBox 49"/>
          <p:cNvSpPr txBox="1"/>
          <p:nvPr/>
        </p:nvSpPr>
        <p:spPr>
          <a:xfrm>
            <a:off x="3465520" y="4136933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13</a:t>
            </a:r>
            <a:endParaRPr lang="fi-FI" dirty="0"/>
          </a:p>
        </p:txBody>
      </p:sp>
      <p:sp>
        <p:nvSpPr>
          <p:cNvPr id="51" name="TextBox 50"/>
          <p:cNvSpPr txBox="1"/>
          <p:nvPr/>
        </p:nvSpPr>
        <p:spPr>
          <a:xfrm>
            <a:off x="3855206" y="4126799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14</a:t>
            </a:r>
            <a:endParaRPr lang="fi-FI" dirty="0"/>
          </a:p>
        </p:txBody>
      </p:sp>
      <p:sp>
        <p:nvSpPr>
          <p:cNvPr id="52" name="TextBox 51"/>
          <p:cNvSpPr txBox="1"/>
          <p:nvPr/>
        </p:nvSpPr>
        <p:spPr>
          <a:xfrm>
            <a:off x="2627666" y="450599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18</a:t>
            </a:r>
            <a:endParaRPr lang="fi-FI" dirty="0"/>
          </a:p>
        </p:txBody>
      </p:sp>
      <p:sp>
        <p:nvSpPr>
          <p:cNvPr id="53" name="TextBox 52"/>
          <p:cNvSpPr txBox="1"/>
          <p:nvPr/>
        </p:nvSpPr>
        <p:spPr>
          <a:xfrm>
            <a:off x="5103502" y="411637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17</a:t>
            </a:r>
            <a:endParaRPr lang="fi-FI" dirty="0"/>
          </a:p>
        </p:txBody>
      </p:sp>
      <p:sp>
        <p:nvSpPr>
          <p:cNvPr id="54" name="TextBox 53"/>
          <p:cNvSpPr txBox="1"/>
          <p:nvPr/>
        </p:nvSpPr>
        <p:spPr>
          <a:xfrm>
            <a:off x="4628140" y="411637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16</a:t>
            </a:r>
            <a:endParaRPr lang="fi-FI" dirty="0"/>
          </a:p>
        </p:txBody>
      </p:sp>
      <p:sp>
        <p:nvSpPr>
          <p:cNvPr id="55" name="TextBox 54"/>
          <p:cNvSpPr txBox="1"/>
          <p:nvPr/>
        </p:nvSpPr>
        <p:spPr>
          <a:xfrm>
            <a:off x="4244865" y="4136660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15</a:t>
            </a:r>
            <a:endParaRPr lang="fi-FI" dirty="0"/>
          </a:p>
        </p:txBody>
      </p:sp>
      <p:sp>
        <p:nvSpPr>
          <p:cNvPr id="56" name="TextBox 55"/>
          <p:cNvSpPr txBox="1"/>
          <p:nvPr/>
        </p:nvSpPr>
        <p:spPr>
          <a:xfrm>
            <a:off x="3054849" y="451675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19</a:t>
            </a:r>
            <a:endParaRPr lang="fi-FI" dirty="0"/>
          </a:p>
        </p:txBody>
      </p:sp>
      <p:sp>
        <p:nvSpPr>
          <p:cNvPr id="57" name="TextBox 56"/>
          <p:cNvSpPr txBox="1"/>
          <p:nvPr/>
        </p:nvSpPr>
        <p:spPr>
          <a:xfrm>
            <a:off x="3436881" y="451580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20</a:t>
            </a:r>
            <a:endParaRPr lang="fi-FI" dirty="0"/>
          </a:p>
        </p:txBody>
      </p:sp>
      <p:sp>
        <p:nvSpPr>
          <p:cNvPr id="58" name="TextBox 57"/>
          <p:cNvSpPr txBox="1"/>
          <p:nvPr/>
        </p:nvSpPr>
        <p:spPr>
          <a:xfrm>
            <a:off x="3863269" y="452561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21</a:t>
            </a:r>
            <a:endParaRPr lang="fi-FI" dirty="0"/>
          </a:p>
        </p:txBody>
      </p:sp>
      <p:sp>
        <p:nvSpPr>
          <p:cNvPr id="60" name="TextBox 59"/>
          <p:cNvSpPr txBox="1"/>
          <p:nvPr/>
        </p:nvSpPr>
        <p:spPr>
          <a:xfrm>
            <a:off x="4676193" y="451580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23</a:t>
            </a:r>
            <a:endParaRPr lang="fi-FI" dirty="0"/>
          </a:p>
        </p:txBody>
      </p:sp>
      <p:sp>
        <p:nvSpPr>
          <p:cNvPr id="61" name="TextBox 60"/>
          <p:cNvSpPr txBox="1"/>
          <p:nvPr/>
        </p:nvSpPr>
        <p:spPr>
          <a:xfrm>
            <a:off x="5094479" y="4495516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24</a:t>
            </a:r>
            <a:endParaRPr lang="fi-FI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597914" y="4924425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4243" y="4904805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27</a:t>
            </a:r>
            <a:endParaRPr lang="fi-FI" dirty="0"/>
          </a:p>
        </p:txBody>
      </p:sp>
      <p:sp>
        <p:nvSpPr>
          <p:cNvPr id="71" name="TextBox 70"/>
          <p:cNvSpPr txBox="1"/>
          <p:nvPr/>
        </p:nvSpPr>
        <p:spPr>
          <a:xfrm>
            <a:off x="3075889" y="4904805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26</a:t>
            </a:r>
            <a:endParaRPr lang="fi-FI" dirty="0"/>
          </a:p>
        </p:txBody>
      </p:sp>
      <p:sp>
        <p:nvSpPr>
          <p:cNvPr id="72" name="TextBox 71"/>
          <p:cNvSpPr txBox="1"/>
          <p:nvPr/>
        </p:nvSpPr>
        <p:spPr>
          <a:xfrm>
            <a:off x="2608936" y="4895850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25</a:t>
            </a:r>
            <a:endParaRPr lang="fi-FI" dirty="0"/>
          </a:p>
        </p:txBody>
      </p:sp>
      <p:sp>
        <p:nvSpPr>
          <p:cNvPr id="73" name="TextBox 72"/>
          <p:cNvSpPr txBox="1"/>
          <p:nvPr/>
        </p:nvSpPr>
        <p:spPr>
          <a:xfrm>
            <a:off x="3886235" y="4913663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28</a:t>
            </a:r>
            <a:endParaRPr lang="fi-FI" dirty="0"/>
          </a:p>
        </p:txBody>
      </p:sp>
      <p:sp>
        <p:nvSpPr>
          <p:cNvPr id="75" name="TextBox 74"/>
          <p:cNvSpPr txBox="1"/>
          <p:nvPr/>
        </p:nvSpPr>
        <p:spPr>
          <a:xfrm>
            <a:off x="4719299" y="4895850"/>
            <a:ext cx="29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36865" y="4897016"/>
            <a:ext cx="31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30027" y="4895850"/>
            <a:ext cx="3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81234" y="3267052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31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499769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30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99280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29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3194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28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17878" y="2576489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Helmikuu</a:t>
            </a:r>
            <a:endParaRPr lang="fi-FI" dirty="0"/>
          </a:p>
        </p:txBody>
      </p:sp>
      <p:sp>
        <p:nvSpPr>
          <p:cNvPr id="112" name="TextBox 111"/>
          <p:cNvSpPr txBox="1"/>
          <p:nvPr/>
        </p:nvSpPr>
        <p:spPr>
          <a:xfrm>
            <a:off x="5566286" y="393170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Peliaika</a:t>
            </a:r>
            <a:endParaRPr lang="fi-FI" dirty="0"/>
          </a:p>
        </p:txBody>
      </p:sp>
      <p:sp>
        <p:nvSpPr>
          <p:cNvPr id="113" name="TextBox 112"/>
          <p:cNvSpPr txBox="1"/>
          <p:nvPr/>
        </p:nvSpPr>
        <p:spPr>
          <a:xfrm>
            <a:off x="8622601" y="3310554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566289" y="325728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Liikunta</a:t>
            </a:r>
            <a:endParaRPr lang="fi-FI" dirty="0"/>
          </a:p>
        </p:txBody>
      </p:sp>
      <p:sp>
        <p:nvSpPr>
          <p:cNvPr id="115" name="TextBox 114"/>
          <p:cNvSpPr txBox="1"/>
          <p:nvPr/>
        </p:nvSpPr>
        <p:spPr>
          <a:xfrm>
            <a:off x="5566286" y="4280043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116" name="TextBox 115"/>
          <p:cNvSpPr txBox="1"/>
          <p:nvPr/>
        </p:nvSpPr>
        <p:spPr>
          <a:xfrm>
            <a:off x="5566288" y="3589782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Ruokailut</a:t>
            </a:r>
            <a:endParaRPr lang="fi-FI" dirty="0"/>
          </a:p>
        </p:txBody>
      </p:sp>
      <p:sp>
        <p:nvSpPr>
          <p:cNvPr id="117" name="Rectangle 116"/>
          <p:cNvSpPr/>
          <p:nvPr/>
        </p:nvSpPr>
        <p:spPr>
          <a:xfrm>
            <a:off x="6606763" y="3333706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8" name="TextBox 117"/>
          <p:cNvSpPr txBox="1"/>
          <p:nvPr/>
        </p:nvSpPr>
        <p:spPr>
          <a:xfrm>
            <a:off x="6606763" y="325728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Laji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468807" y="3318214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TextBox 58"/>
          <p:cNvSpPr txBox="1"/>
          <p:nvPr/>
        </p:nvSpPr>
        <p:spPr>
          <a:xfrm>
            <a:off x="4485287" y="4544313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22</a:t>
            </a:r>
            <a:endParaRPr lang="fi-FI" dirty="0"/>
          </a:p>
        </p:txBody>
      </p:sp>
      <p:sp>
        <p:nvSpPr>
          <p:cNvPr id="120" name="Rectangle 119"/>
          <p:cNvSpPr/>
          <p:nvPr/>
        </p:nvSpPr>
        <p:spPr>
          <a:xfrm>
            <a:off x="6606763" y="3654000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1" name="TextBox 120"/>
          <p:cNvSpPr txBox="1"/>
          <p:nvPr/>
        </p:nvSpPr>
        <p:spPr>
          <a:xfrm>
            <a:off x="6564505" y="3589782"/>
            <a:ext cx="11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söit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477819" y="3647546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3" name="TextBox 122"/>
          <p:cNvSpPr txBox="1"/>
          <p:nvPr/>
        </p:nvSpPr>
        <p:spPr>
          <a:xfrm>
            <a:off x="8421004" y="3576270"/>
            <a:ext cx="76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11:45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99496" y="4012181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TextBox 125"/>
          <p:cNvSpPr txBox="1"/>
          <p:nvPr/>
        </p:nvSpPr>
        <p:spPr>
          <a:xfrm>
            <a:off x="6555446" y="3957587"/>
            <a:ext cx="171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harjoittelit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446303" y="4012181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8" name="TextBox 127"/>
          <p:cNvSpPr txBox="1"/>
          <p:nvPr/>
        </p:nvSpPr>
        <p:spPr>
          <a:xfrm>
            <a:off x="8596628" y="3991059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130" name="TextBox 129"/>
          <p:cNvSpPr txBox="1"/>
          <p:nvPr/>
        </p:nvSpPr>
        <p:spPr>
          <a:xfrm flipH="1">
            <a:off x="8411271" y="3958504"/>
            <a:ext cx="3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441434" y="3257286"/>
            <a:ext cx="28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592609" y="4723675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3" name="Rectangle 132"/>
          <p:cNvSpPr/>
          <p:nvPr/>
        </p:nvSpPr>
        <p:spPr>
          <a:xfrm>
            <a:off x="7775093" y="4722786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4" name="Rectangle 133"/>
          <p:cNvSpPr/>
          <p:nvPr/>
        </p:nvSpPr>
        <p:spPr>
          <a:xfrm>
            <a:off x="7397228" y="4838388"/>
            <a:ext cx="25976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5" name="TextBox 134"/>
          <p:cNvSpPr txBox="1"/>
          <p:nvPr/>
        </p:nvSpPr>
        <p:spPr>
          <a:xfrm>
            <a:off x="6534762" y="4648921"/>
            <a:ext cx="7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20:45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751191" y="4647451"/>
            <a:ext cx="61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6:20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99496" y="4354875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8" name="TextBox 137"/>
          <p:cNvSpPr txBox="1"/>
          <p:nvPr/>
        </p:nvSpPr>
        <p:spPr>
          <a:xfrm>
            <a:off x="6564486" y="4304240"/>
            <a:ext cx="151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Millä mielell</a:t>
            </a:r>
            <a:r>
              <a:rPr lang="fi-FI" dirty="0">
                <a:solidFill>
                  <a:schemeClr val="bg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576296" y="2899521"/>
            <a:ext cx="10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Opiskelija</a:t>
            </a:r>
            <a:endParaRPr lang="fi-FI" dirty="0"/>
          </a:p>
        </p:txBody>
      </p:sp>
      <p:sp>
        <p:nvSpPr>
          <p:cNvPr id="140" name="Rectangle 139"/>
          <p:cNvSpPr/>
          <p:nvPr/>
        </p:nvSpPr>
        <p:spPr>
          <a:xfrm>
            <a:off x="6611484" y="297136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2" name="TextBox 141"/>
          <p:cNvSpPr txBox="1"/>
          <p:nvPr/>
        </p:nvSpPr>
        <p:spPr>
          <a:xfrm>
            <a:off x="6588188" y="290500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74751" y="4634700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Uni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269861" y="4491324"/>
            <a:ext cx="403843" cy="4021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Päiväkirjat</a:t>
            </a:r>
            <a:endParaRPr lang="fi-FI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884053" y="1262728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Uutiset</a:t>
            </a:r>
            <a:endParaRPr lang="fi-FI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755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8935" y="2272981"/>
            <a:ext cx="144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Tiimit</a:t>
            </a:r>
            <a:endParaRPr lang="fi-FI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60643" y="3563081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Opiskelija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3760643" y="290418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3760642" y="4157629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Leader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3760642" y="3236684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4801117" y="298060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4801117" y="290418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117" y="3300902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4758859" y="3236684"/>
            <a:ext cx="11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Peli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1118" y="365054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Box 20"/>
          <p:cNvSpPr txBox="1"/>
          <p:nvPr/>
        </p:nvSpPr>
        <p:spPr>
          <a:xfrm>
            <a:off x="4731096" y="3568387"/>
            <a:ext cx="172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Opiskelijan nimi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Plus 23"/>
          <p:cNvSpPr/>
          <p:nvPr/>
        </p:nvSpPr>
        <p:spPr>
          <a:xfrm>
            <a:off x="4762357" y="3911312"/>
            <a:ext cx="299258" cy="256983"/>
          </a:xfrm>
          <a:prstGeom prst="mathPlus">
            <a:avLst>
              <a:gd name="adj1" fmla="val 105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4801117" y="4194855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xtBox 32"/>
          <p:cNvSpPr txBox="1"/>
          <p:nvPr/>
        </p:nvSpPr>
        <p:spPr>
          <a:xfrm>
            <a:off x="4748341" y="4134169"/>
            <a:ext cx="9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bg2">
                    <a:lumMod val="75000"/>
                  </a:schemeClr>
                </a:solidFill>
              </a:rPr>
              <a:t>Leader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2161" y="4681135"/>
            <a:ext cx="806334" cy="344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xtBox 17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7315" y="4652812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Lähetä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Päiväkirjat</a:t>
            </a:r>
            <a:endParaRPr lang="fi-FI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84053" y="1262728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Opiskelijat</a:t>
            </a:r>
            <a:endParaRPr lang="fi-FI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2321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5596" y="4521181"/>
            <a:ext cx="397742" cy="389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2601535" y="2886075"/>
            <a:ext cx="2934395" cy="2400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" name="Straight Connector 5"/>
          <p:cNvCxnSpPr/>
          <p:nvPr/>
        </p:nvCxnSpPr>
        <p:spPr>
          <a:xfrm>
            <a:off x="2601535" y="3276600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1534" y="3677602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01533" y="4114800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57525" y="2886075"/>
            <a:ext cx="1159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56366" y="2886074"/>
            <a:ext cx="37877" cy="240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55206" y="2886074"/>
            <a:ext cx="49684" cy="240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54046" y="2886073"/>
            <a:ext cx="31845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58851" y="2886073"/>
            <a:ext cx="27463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3655" y="2886073"/>
            <a:ext cx="5934" cy="2400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95120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</a:t>
            </a:r>
            <a:endParaRPr lang="fi-FI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01533" y="4526278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1533" y="289745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Ma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3022977" y="2897458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3400425" y="288795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Ke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3815905" y="288795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To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4230217" y="2905006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4608833" y="291705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La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5037077" y="291705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Su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4304596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</a:t>
            </a:r>
            <a:endParaRPr lang="fi-FI" dirty="0"/>
          </a:p>
        </p:txBody>
      </p:sp>
      <p:sp>
        <p:nvSpPr>
          <p:cNvPr id="25" name="TextBox 24"/>
          <p:cNvSpPr txBox="1"/>
          <p:nvPr/>
        </p:nvSpPr>
        <p:spPr>
          <a:xfrm>
            <a:off x="5142780" y="3288650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3</a:t>
            </a:r>
            <a:endParaRPr lang="fi-FI" dirty="0"/>
          </a:p>
        </p:txBody>
      </p:sp>
      <p:sp>
        <p:nvSpPr>
          <p:cNvPr id="26" name="TextBox 25"/>
          <p:cNvSpPr txBox="1"/>
          <p:nvPr/>
        </p:nvSpPr>
        <p:spPr>
          <a:xfrm>
            <a:off x="5131214" y="3709272"/>
            <a:ext cx="4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10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2607945" y="4147066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11</a:t>
            </a:r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4705406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9</a:t>
            </a:r>
            <a:endParaRPr lang="fi-FI" dirty="0"/>
          </a:p>
        </p:txBody>
      </p:sp>
      <p:sp>
        <p:nvSpPr>
          <p:cNvPr id="29" name="TextBox 28"/>
          <p:cNvSpPr txBox="1"/>
          <p:nvPr/>
        </p:nvSpPr>
        <p:spPr>
          <a:xfrm>
            <a:off x="4285891" y="371908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8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3904890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7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3494243" y="3737821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6</a:t>
            </a:r>
            <a:endParaRPr lang="fi-FI" dirty="0"/>
          </a:p>
        </p:txBody>
      </p:sp>
      <p:sp>
        <p:nvSpPr>
          <p:cNvPr id="32" name="TextBox 31"/>
          <p:cNvSpPr txBox="1"/>
          <p:nvPr/>
        </p:nvSpPr>
        <p:spPr>
          <a:xfrm>
            <a:off x="3103102" y="3726153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5</a:t>
            </a:r>
            <a:endParaRPr lang="fi-FI" dirty="0"/>
          </a:p>
        </p:txBody>
      </p:sp>
      <p:sp>
        <p:nvSpPr>
          <p:cNvPr id="33" name="TextBox 32"/>
          <p:cNvSpPr txBox="1"/>
          <p:nvPr/>
        </p:nvSpPr>
        <p:spPr>
          <a:xfrm>
            <a:off x="2666811" y="3728919"/>
            <a:ext cx="3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4</a:t>
            </a:r>
            <a:endParaRPr lang="fi-FI" dirty="0"/>
          </a:p>
        </p:txBody>
      </p:sp>
      <p:sp>
        <p:nvSpPr>
          <p:cNvPr id="34" name="TextBox 33"/>
          <p:cNvSpPr txBox="1"/>
          <p:nvPr/>
        </p:nvSpPr>
        <p:spPr>
          <a:xfrm>
            <a:off x="3035168" y="4126799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12</a:t>
            </a:r>
            <a:endParaRPr lang="fi-FI" dirty="0"/>
          </a:p>
        </p:txBody>
      </p:sp>
      <p:sp>
        <p:nvSpPr>
          <p:cNvPr id="35" name="TextBox 34"/>
          <p:cNvSpPr txBox="1"/>
          <p:nvPr/>
        </p:nvSpPr>
        <p:spPr>
          <a:xfrm>
            <a:off x="3465520" y="4136933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13</a:t>
            </a:r>
            <a:endParaRPr lang="fi-FI" dirty="0"/>
          </a:p>
        </p:txBody>
      </p:sp>
      <p:sp>
        <p:nvSpPr>
          <p:cNvPr id="36" name="TextBox 35"/>
          <p:cNvSpPr txBox="1"/>
          <p:nvPr/>
        </p:nvSpPr>
        <p:spPr>
          <a:xfrm>
            <a:off x="3855206" y="4126799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14</a:t>
            </a:r>
            <a:endParaRPr lang="fi-FI" dirty="0"/>
          </a:p>
        </p:txBody>
      </p:sp>
      <p:sp>
        <p:nvSpPr>
          <p:cNvPr id="37" name="TextBox 36"/>
          <p:cNvSpPr txBox="1"/>
          <p:nvPr/>
        </p:nvSpPr>
        <p:spPr>
          <a:xfrm>
            <a:off x="2627666" y="450599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18</a:t>
            </a:r>
            <a:endParaRPr lang="fi-FI" dirty="0"/>
          </a:p>
        </p:txBody>
      </p:sp>
      <p:sp>
        <p:nvSpPr>
          <p:cNvPr id="38" name="TextBox 37"/>
          <p:cNvSpPr txBox="1"/>
          <p:nvPr/>
        </p:nvSpPr>
        <p:spPr>
          <a:xfrm>
            <a:off x="5103502" y="411637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17</a:t>
            </a:r>
            <a:endParaRPr lang="fi-FI" dirty="0"/>
          </a:p>
        </p:txBody>
      </p:sp>
      <p:sp>
        <p:nvSpPr>
          <p:cNvPr id="39" name="TextBox 38"/>
          <p:cNvSpPr txBox="1"/>
          <p:nvPr/>
        </p:nvSpPr>
        <p:spPr>
          <a:xfrm>
            <a:off x="4628140" y="411637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16</a:t>
            </a:r>
            <a:endParaRPr lang="fi-FI" dirty="0"/>
          </a:p>
        </p:txBody>
      </p:sp>
      <p:sp>
        <p:nvSpPr>
          <p:cNvPr id="40" name="TextBox 39"/>
          <p:cNvSpPr txBox="1"/>
          <p:nvPr/>
        </p:nvSpPr>
        <p:spPr>
          <a:xfrm>
            <a:off x="4244865" y="4136660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15</a:t>
            </a:r>
            <a:endParaRPr lang="fi-FI" dirty="0"/>
          </a:p>
        </p:txBody>
      </p:sp>
      <p:sp>
        <p:nvSpPr>
          <p:cNvPr id="41" name="TextBox 40"/>
          <p:cNvSpPr txBox="1"/>
          <p:nvPr/>
        </p:nvSpPr>
        <p:spPr>
          <a:xfrm>
            <a:off x="3054849" y="4516754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19</a:t>
            </a:r>
            <a:endParaRPr lang="fi-FI" dirty="0"/>
          </a:p>
        </p:txBody>
      </p:sp>
      <p:sp>
        <p:nvSpPr>
          <p:cNvPr id="42" name="TextBox 41"/>
          <p:cNvSpPr txBox="1"/>
          <p:nvPr/>
        </p:nvSpPr>
        <p:spPr>
          <a:xfrm>
            <a:off x="3436881" y="451580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20</a:t>
            </a:r>
            <a:endParaRPr lang="fi-FI" dirty="0"/>
          </a:p>
        </p:txBody>
      </p:sp>
      <p:sp>
        <p:nvSpPr>
          <p:cNvPr id="43" name="TextBox 42"/>
          <p:cNvSpPr txBox="1"/>
          <p:nvPr/>
        </p:nvSpPr>
        <p:spPr>
          <a:xfrm>
            <a:off x="3863269" y="452561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21</a:t>
            </a:r>
            <a:endParaRPr lang="fi-FI" dirty="0"/>
          </a:p>
        </p:txBody>
      </p:sp>
      <p:sp>
        <p:nvSpPr>
          <p:cNvPr id="44" name="TextBox 43"/>
          <p:cNvSpPr txBox="1"/>
          <p:nvPr/>
        </p:nvSpPr>
        <p:spPr>
          <a:xfrm>
            <a:off x="4263549" y="4545283"/>
            <a:ext cx="416930" cy="3693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fi-FI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6193" y="4515802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23</a:t>
            </a:r>
            <a:endParaRPr lang="fi-FI" dirty="0"/>
          </a:p>
        </p:txBody>
      </p:sp>
      <p:sp>
        <p:nvSpPr>
          <p:cNvPr id="46" name="TextBox 45"/>
          <p:cNvSpPr txBox="1"/>
          <p:nvPr/>
        </p:nvSpPr>
        <p:spPr>
          <a:xfrm>
            <a:off x="5094479" y="4495516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24</a:t>
            </a:r>
            <a:endParaRPr lang="fi-FI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597914" y="4924425"/>
            <a:ext cx="2934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94243" y="4904805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27</a:t>
            </a:r>
            <a:endParaRPr lang="fi-FI" dirty="0"/>
          </a:p>
        </p:txBody>
      </p:sp>
      <p:sp>
        <p:nvSpPr>
          <p:cNvPr id="49" name="TextBox 48"/>
          <p:cNvSpPr txBox="1"/>
          <p:nvPr/>
        </p:nvSpPr>
        <p:spPr>
          <a:xfrm>
            <a:off x="3075889" y="4904805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26</a:t>
            </a:r>
            <a:endParaRPr lang="fi-FI" dirty="0"/>
          </a:p>
        </p:txBody>
      </p:sp>
      <p:sp>
        <p:nvSpPr>
          <p:cNvPr id="50" name="TextBox 49"/>
          <p:cNvSpPr txBox="1"/>
          <p:nvPr/>
        </p:nvSpPr>
        <p:spPr>
          <a:xfrm>
            <a:off x="2608936" y="4895850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25</a:t>
            </a:r>
            <a:endParaRPr lang="fi-FI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35" y="4913663"/>
            <a:ext cx="4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28</a:t>
            </a:r>
            <a:endParaRPr lang="fi-FI" dirty="0"/>
          </a:p>
        </p:txBody>
      </p:sp>
      <p:sp>
        <p:nvSpPr>
          <p:cNvPr id="52" name="TextBox 51"/>
          <p:cNvSpPr txBox="1"/>
          <p:nvPr/>
        </p:nvSpPr>
        <p:spPr>
          <a:xfrm>
            <a:off x="4719299" y="4895850"/>
            <a:ext cx="29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36865" y="4897016"/>
            <a:ext cx="31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30027" y="4895850"/>
            <a:ext cx="3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1234" y="3267052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31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99769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30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99280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29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23194" y="3287530"/>
            <a:ext cx="5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28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7878" y="2576489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Helmikuu</a:t>
            </a:r>
            <a:endParaRPr lang="fi-FI" dirty="0"/>
          </a:p>
        </p:txBody>
      </p:sp>
      <p:sp>
        <p:nvSpPr>
          <p:cNvPr id="60" name="TextBox 59"/>
          <p:cNvSpPr txBox="1"/>
          <p:nvPr/>
        </p:nvSpPr>
        <p:spPr>
          <a:xfrm>
            <a:off x="5566286" y="3931708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Peliaika</a:t>
            </a:r>
            <a:endParaRPr lang="fi-FI" dirty="0"/>
          </a:p>
        </p:txBody>
      </p:sp>
      <p:sp>
        <p:nvSpPr>
          <p:cNvPr id="61" name="TextBox 60"/>
          <p:cNvSpPr txBox="1"/>
          <p:nvPr/>
        </p:nvSpPr>
        <p:spPr>
          <a:xfrm>
            <a:off x="8622601" y="3310554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66289" y="325728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Liikunta</a:t>
            </a:r>
            <a:endParaRPr lang="fi-FI" dirty="0"/>
          </a:p>
        </p:txBody>
      </p:sp>
      <p:sp>
        <p:nvSpPr>
          <p:cNvPr id="63" name="TextBox 62"/>
          <p:cNvSpPr txBox="1"/>
          <p:nvPr/>
        </p:nvSpPr>
        <p:spPr>
          <a:xfrm>
            <a:off x="5566286" y="4280043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Mieliala</a:t>
            </a:r>
            <a:endParaRPr lang="fi-FI" dirty="0"/>
          </a:p>
        </p:txBody>
      </p:sp>
      <p:sp>
        <p:nvSpPr>
          <p:cNvPr id="64" name="TextBox 63"/>
          <p:cNvSpPr txBox="1"/>
          <p:nvPr/>
        </p:nvSpPr>
        <p:spPr>
          <a:xfrm>
            <a:off x="5566288" y="3589782"/>
            <a:ext cx="11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Ruokailut</a:t>
            </a:r>
            <a:endParaRPr lang="fi-FI" dirty="0"/>
          </a:p>
        </p:txBody>
      </p:sp>
      <p:sp>
        <p:nvSpPr>
          <p:cNvPr id="65" name="Rectangle 64"/>
          <p:cNvSpPr/>
          <p:nvPr/>
        </p:nvSpPr>
        <p:spPr>
          <a:xfrm>
            <a:off x="6606763" y="3333706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TextBox 65"/>
          <p:cNvSpPr txBox="1"/>
          <p:nvPr/>
        </p:nvSpPr>
        <p:spPr>
          <a:xfrm>
            <a:off x="6606763" y="325728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Laji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68807" y="3318214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6606763" y="3654000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TextBox 68"/>
          <p:cNvSpPr txBox="1"/>
          <p:nvPr/>
        </p:nvSpPr>
        <p:spPr>
          <a:xfrm>
            <a:off x="6564505" y="3589782"/>
            <a:ext cx="11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söit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77819" y="3647546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TextBox 70"/>
          <p:cNvSpPr txBox="1"/>
          <p:nvPr/>
        </p:nvSpPr>
        <p:spPr>
          <a:xfrm>
            <a:off x="8421004" y="3576270"/>
            <a:ext cx="70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11:45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9496" y="4012181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TextBox 72"/>
          <p:cNvSpPr txBox="1"/>
          <p:nvPr/>
        </p:nvSpPr>
        <p:spPr>
          <a:xfrm>
            <a:off x="6555445" y="3957587"/>
            <a:ext cx="176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Mitä harjoittelit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46303" y="4012181"/>
            <a:ext cx="223062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TextBox 74"/>
          <p:cNvSpPr txBox="1"/>
          <p:nvPr/>
        </p:nvSpPr>
        <p:spPr>
          <a:xfrm>
            <a:off x="8596628" y="3991059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</a:t>
            </a:r>
          </a:p>
        </p:txBody>
      </p:sp>
      <p:sp>
        <p:nvSpPr>
          <p:cNvPr id="76" name="TextBox 75"/>
          <p:cNvSpPr txBox="1"/>
          <p:nvPr/>
        </p:nvSpPr>
        <p:spPr>
          <a:xfrm flipH="1">
            <a:off x="8405846" y="3937507"/>
            <a:ext cx="78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8437606" y="3263857"/>
            <a:ext cx="6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92609" y="4723675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Rectangle 78"/>
          <p:cNvSpPr/>
          <p:nvPr/>
        </p:nvSpPr>
        <p:spPr>
          <a:xfrm>
            <a:off x="7775093" y="4722786"/>
            <a:ext cx="689267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Rectangle 79"/>
          <p:cNvSpPr/>
          <p:nvPr/>
        </p:nvSpPr>
        <p:spPr>
          <a:xfrm>
            <a:off x="7397228" y="4838388"/>
            <a:ext cx="25976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TextBox 80"/>
          <p:cNvSpPr txBox="1"/>
          <p:nvPr/>
        </p:nvSpPr>
        <p:spPr>
          <a:xfrm>
            <a:off x="6534762" y="4648921"/>
            <a:ext cx="81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20:45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51191" y="4647451"/>
            <a:ext cx="66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6:20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99496" y="4354875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TextBox 83"/>
          <p:cNvSpPr txBox="1"/>
          <p:nvPr/>
        </p:nvSpPr>
        <p:spPr>
          <a:xfrm>
            <a:off x="6564485" y="4304240"/>
            <a:ext cx="148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Millä mielell</a:t>
            </a:r>
            <a:r>
              <a:rPr lang="fi-FI" dirty="0">
                <a:solidFill>
                  <a:schemeClr val="bg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76296" y="2899521"/>
            <a:ext cx="10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Opiskelija</a:t>
            </a:r>
            <a:endParaRPr lang="fi-FI" dirty="0"/>
          </a:p>
        </p:txBody>
      </p:sp>
      <p:sp>
        <p:nvSpPr>
          <p:cNvPr id="86" name="Rectangle 85"/>
          <p:cNvSpPr/>
          <p:nvPr/>
        </p:nvSpPr>
        <p:spPr>
          <a:xfrm>
            <a:off x="6611484" y="2971368"/>
            <a:ext cx="1762300" cy="247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TextBox 86"/>
          <p:cNvSpPr txBox="1"/>
          <p:nvPr/>
        </p:nvSpPr>
        <p:spPr>
          <a:xfrm>
            <a:off x="6588188" y="2905006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2">
                    <a:lumMod val="75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74751" y="4634700"/>
            <a:ext cx="93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Uni</a:t>
            </a:r>
            <a:endParaRPr lang="fi-FI" dirty="0"/>
          </a:p>
        </p:txBody>
      </p:sp>
      <p:sp>
        <p:nvSpPr>
          <p:cNvPr id="91" name="Rectangle 90"/>
          <p:cNvSpPr/>
          <p:nvPr/>
        </p:nvSpPr>
        <p:spPr>
          <a:xfrm>
            <a:off x="8070236" y="2971368"/>
            <a:ext cx="307569" cy="247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2" name="Right Arrow 91"/>
          <p:cNvSpPr/>
          <p:nvPr/>
        </p:nvSpPr>
        <p:spPr>
          <a:xfrm rot="5400000">
            <a:off x="8139918" y="3007753"/>
            <a:ext cx="159123" cy="199508"/>
          </a:xfrm>
          <a:prstGeom prst="rightArrow">
            <a:avLst>
              <a:gd name="adj1" fmla="val 23866"/>
              <a:gd name="adj2" fmla="val 112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4" name="TextBox 93"/>
          <p:cNvSpPr txBox="1"/>
          <p:nvPr/>
        </p:nvSpPr>
        <p:spPr>
          <a:xfrm>
            <a:off x="4731862" y="2104965"/>
            <a:ext cx="2469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Tiimin jäsenten merkinnät</a:t>
            </a:r>
            <a:endParaRPr lang="fi-FI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8023850" y="1247754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Tiimit</a:t>
            </a:r>
            <a:endParaRPr lang="fi-FI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804455" y="1256676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Päiväkirjat</a:t>
            </a:r>
            <a:endParaRPr lang="fi-FI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559945" y="1256676"/>
            <a:ext cx="163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Tiimin merkinnät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7191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560445" y="2367319"/>
            <a:ext cx="4411979" cy="29671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5170012" y="2028765"/>
            <a:ext cx="93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Käyttäjät</a:t>
            </a:r>
            <a:endParaRPr lang="fi-FI" sz="2000" dirty="0"/>
          </a:p>
        </p:txBody>
      </p:sp>
      <p:sp>
        <p:nvSpPr>
          <p:cNvPr id="5" name="Rectangle 4"/>
          <p:cNvSpPr/>
          <p:nvPr/>
        </p:nvSpPr>
        <p:spPr>
          <a:xfrm>
            <a:off x="4221481" y="2403958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TextBox 5"/>
          <p:cNvSpPr txBox="1"/>
          <p:nvPr/>
        </p:nvSpPr>
        <p:spPr>
          <a:xfrm>
            <a:off x="3548669" y="2367319"/>
            <a:ext cx="78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Etunimi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6117302" y="2414290"/>
            <a:ext cx="1601585" cy="254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5261091" y="2403958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Sukunimi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3548669" y="2734697"/>
            <a:ext cx="131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4741286" y="2733833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ounded Rectangle 11"/>
          <p:cNvSpPr/>
          <p:nvPr/>
        </p:nvSpPr>
        <p:spPr>
          <a:xfrm>
            <a:off x="6117302" y="2733833"/>
            <a:ext cx="648831" cy="256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6061429" y="2693018"/>
            <a:ext cx="77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Poista</a:t>
            </a:r>
            <a:endParaRPr lang="fi-FI" sz="1600" dirty="0"/>
          </a:p>
        </p:txBody>
      </p:sp>
      <p:sp>
        <p:nvSpPr>
          <p:cNvPr id="13" name="Rectangle 12"/>
          <p:cNvSpPr/>
          <p:nvPr/>
        </p:nvSpPr>
        <p:spPr>
          <a:xfrm>
            <a:off x="4233258" y="3133910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3560446" y="3097271"/>
            <a:ext cx="78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Etunimi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6129079" y="3144242"/>
            <a:ext cx="1601585" cy="254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xtBox 15"/>
          <p:cNvSpPr txBox="1"/>
          <p:nvPr/>
        </p:nvSpPr>
        <p:spPr>
          <a:xfrm>
            <a:off x="5272868" y="3133910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Sukunimi</a:t>
            </a:r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3560446" y="3464649"/>
            <a:ext cx="131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753063" y="3463785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ounded Rectangle 19"/>
          <p:cNvSpPr/>
          <p:nvPr/>
        </p:nvSpPr>
        <p:spPr>
          <a:xfrm>
            <a:off x="6129079" y="3463785"/>
            <a:ext cx="648831" cy="256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xtBox 18"/>
          <p:cNvSpPr txBox="1"/>
          <p:nvPr/>
        </p:nvSpPr>
        <p:spPr>
          <a:xfrm>
            <a:off x="6073206" y="3422970"/>
            <a:ext cx="82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Poista</a:t>
            </a:r>
            <a:endParaRPr lang="fi-FI" sz="1600" dirty="0"/>
          </a:p>
        </p:txBody>
      </p:sp>
      <p:sp>
        <p:nvSpPr>
          <p:cNvPr id="21" name="Rectangle 20"/>
          <p:cNvSpPr/>
          <p:nvPr/>
        </p:nvSpPr>
        <p:spPr>
          <a:xfrm>
            <a:off x="4233258" y="3860497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xtBox 21"/>
          <p:cNvSpPr txBox="1"/>
          <p:nvPr/>
        </p:nvSpPr>
        <p:spPr>
          <a:xfrm>
            <a:off x="3560446" y="3823858"/>
            <a:ext cx="78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Etunimi</a:t>
            </a:r>
            <a:endParaRPr lang="fi-FI" dirty="0"/>
          </a:p>
        </p:txBody>
      </p:sp>
      <p:sp>
        <p:nvSpPr>
          <p:cNvPr id="23" name="Rectangle 22"/>
          <p:cNvSpPr/>
          <p:nvPr/>
        </p:nvSpPr>
        <p:spPr>
          <a:xfrm>
            <a:off x="6129079" y="3870829"/>
            <a:ext cx="1601585" cy="254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272868" y="3860497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Sukunimi</a:t>
            </a:r>
            <a:endParaRPr lang="fi-FI" dirty="0"/>
          </a:p>
        </p:txBody>
      </p:sp>
      <p:sp>
        <p:nvSpPr>
          <p:cNvPr id="25" name="TextBox 24"/>
          <p:cNvSpPr txBox="1"/>
          <p:nvPr/>
        </p:nvSpPr>
        <p:spPr>
          <a:xfrm>
            <a:off x="3560446" y="4191236"/>
            <a:ext cx="131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26" name="Rectangle 25"/>
          <p:cNvSpPr/>
          <p:nvPr/>
        </p:nvSpPr>
        <p:spPr>
          <a:xfrm>
            <a:off x="4753063" y="4190372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ounded Rectangle 27"/>
          <p:cNvSpPr/>
          <p:nvPr/>
        </p:nvSpPr>
        <p:spPr>
          <a:xfrm>
            <a:off x="6129079" y="4190372"/>
            <a:ext cx="648831" cy="256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4221481" y="4608102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3548669" y="4571463"/>
            <a:ext cx="78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Etunimi</a:t>
            </a:r>
            <a:endParaRPr lang="fi-FI" dirty="0"/>
          </a:p>
        </p:txBody>
      </p:sp>
      <p:sp>
        <p:nvSpPr>
          <p:cNvPr id="31" name="Rectangle 30"/>
          <p:cNvSpPr/>
          <p:nvPr/>
        </p:nvSpPr>
        <p:spPr>
          <a:xfrm>
            <a:off x="6117302" y="4618434"/>
            <a:ext cx="1601585" cy="254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/>
          <p:cNvSpPr txBox="1"/>
          <p:nvPr/>
        </p:nvSpPr>
        <p:spPr>
          <a:xfrm>
            <a:off x="5261091" y="4608102"/>
            <a:ext cx="1712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Sukunimi</a:t>
            </a:r>
            <a:endParaRPr lang="fi-FI" dirty="0"/>
          </a:p>
        </p:txBody>
      </p:sp>
      <p:sp>
        <p:nvSpPr>
          <p:cNvPr id="33" name="TextBox 32"/>
          <p:cNvSpPr txBox="1"/>
          <p:nvPr/>
        </p:nvSpPr>
        <p:spPr>
          <a:xfrm>
            <a:off x="3548669" y="4938841"/>
            <a:ext cx="1318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Käyttäjätunnus</a:t>
            </a:r>
            <a:endParaRPr lang="fi-FI" dirty="0"/>
          </a:p>
        </p:txBody>
      </p:sp>
      <p:sp>
        <p:nvSpPr>
          <p:cNvPr id="34" name="Rectangle 33"/>
          <p:cNvSpPr/>
          <p:nvPr/>
        </p:nvSpPr>
        <p:spPr>
          <a:xfrm>
            <a:off x="4741286" y="4937977"/>
            <a:ext cx="1039610" cy="256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ounded Rectangle 35"/>
          <p:cNvSpPr/>
          <p:nvPr/>
        </p:nvSpPr>
        <p:spPr>
          <a:xfrm>
            <a:off x="6117302" y="4937977"/>
            <a:ext cx="648831" cy="256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xtBox 34"/>
          <p:cNvSpPr txBox="1"/>
          <p:nvPr/>
        </p:nvSpPr>
        <p:spPr>
          <a:xfrm>
            <a:off x="6061428" y="4897162"/>
            <a:ext cx="7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Poista</a:t>
            </a:r>
            <a:endParaRPr lang="fi-FI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42875" y="247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560445" y="3042474"/>
            <a:ext cx="4423755" cy="1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48669" y="3775406"/>
            <a:ext cx="4423755" cy="1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60445" y="4528764"/>
            <a:ext cx="4423755" cy="1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9436" y="1247753"/>
            <a:ext cx="95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Etusivu</a:t>
            </a:r>
            <a:endParaRPr lang="fi-FI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73205" y="4149557"/>
            <a:ext cx="74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Poista</a:t>
            </a:r>
            <a:endParaRPr lang="fi-FI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45576" y="1247754"/>
            <a:ext cx="113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Kirjaudu ulos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41116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346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Savukoski Eero Ilmari</dc:creator>
  <cp:lastModifiedBy>Savukoski Eero Ilmari</cp:lastModifiedBy>
  <cp:revision>132</cp:revision>
  <dcterms:created xsi:type="dcterms:W3CDTF">2019-02-14T11:16:02Z</dcterms:created>
  <dcterms:modified xsi:type="dcterms:W3CDTF">2019-03-07T10:43:39Z</dcterms:modified>
</cp:coreProperties>
</file>