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B1fszCLq6RL7V12AthDgcAct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95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5530" y="147791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ESTUDIANTE</a:t>
            </a:r>
            <a:r>
              <a:rPr lang="es-CO"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i="0" u="none" strike="noStrike" cap="none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tipo_doc, </a:t>
            </a:r>
            <a:r>
              <a:rPr lang="es-CO" sz="1800" b="1" i="0" u="none" strike="noStrike" cap="non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no_doc</a:t>
            </a:r>
            <a:r>
              <a:rPr lang="es-CO"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correo, fecha_ingreso, </a:t>
            </a:r>
            <a:r>
              <a:rPr lang="es-CO" sz="1800" b="1" i="0" u="none" strike="noStrike" cap="none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correo_ECI</a:t>
            </a:r>
            <a:r>
              <a:rPr lang="es-CO"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semestre, contraseña, </a:t>
            </a:r>
            <a:r>
              <a:rPr lang="es-CO" sz="1800" b="1" i="0" u="none" strike="noStrike" cap="none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</a:t>
            </a:r>
            <a:r>
              <a:rPr lang="es-CO" sz="1800" b="1" i="0" u="none" strike="noStrike" cap="non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90330" y="931687"/>
            <a:ext cx="3664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REGISTRA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idEstudiante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90330" y="1880224"/>
            <a:ext cx="7878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GRUPO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cupos, inscritos, /cupos_disponibles,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idMateria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idExtra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idProfe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90330" y="2828761"/>
            <a:ext cx="45521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MATERIA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siglas,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7798905" y="3025094"/>
            <a:ext cx="4207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SALON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edificio, capacidad, nombre)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7798904" y="1033310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SEDICTAEN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798904" y="3972843"/>
            <a:ext cx="3631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SEOCUPAPOR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798904" y="4920592"/>
            <a:ext cx="2577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HORARIO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hora, día)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90330" y="3775722"/>
            <a:ext cx="4207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lt1"/>
                </a:solidFill>
                <a:highlight>
                  <a:srgbClr val="000080"/>
                </a:highlight>
                <a:latin typeface="Federo"/>
                <a:ea typeface="Federo"/>
                <a:cs typeface="Federo"/>
                <a:sym typeface="Federo"/>
              </a:rPr>
              <a:t>CURSOEXTRACURRICULAR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,nombre)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90324" y="4724250"/>
            <a:ext cx="191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FF"/>
                </a:highlight>
                <a:latin typeface="Federo"/>
                <a:ea typeface="Federo"/>
                <a:cs typeface="Federo"/>
                <a:sym typeface="Federo"/>
              </a:rPr>
              <a:t>PROFESOR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490324" y="5672800"/>
            <a:ext cx="21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FFFF00"/>
                </a:highlight>
                <a:latin typeface="Federo"/>
                <a:ea typeface="Federo"/>
                <a:cs typeface="Federo"/>
                <a:sym typeface="Federo"/>
              </a:rPr>
              <a:t>DECANATURA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cxnSp>
        <p:nvCxnSpPr>
          <p:cNvPr id="95" name="Google Shape;95;p1"/>
          <p:cNvCxnSpPr/>
          <p:nvPr/>
        </p:nvCxnSpPr>
        <p:spPr>
          <a:xfrm rot="-5400000">
            <a:off x="8356030" y="1766595"/>
            <a:ext cx="1622400" cy="89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"/>
          <p:cNvCxnSpPr/>
          <p:nvPr/>
        </p:nvCxnSpPr>
        <p:spPr>
          <a:xfrm rot="10800000" flipH="1">
            <a:off x="1447800" y="1449125"/>
            <a:ext cx="8928600" cy="431100"/>
          </a:xfrm>
          <a:prstGeom prst="bentConnector3">
            <a:avLst>
              <a:gd name="adj1" fmla="val 10002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/>
          <p:nvPr/>
        </p:nvCxnSpPr>
        <p:spPr>
          <a:xfrm rot="10800000" flipH="1">
            <a:off x="1495840" y="1358448"/>
            <a:ext cx="1976100" cy="520200"/>
          </a:xfrm>
          <a:prstGeom prst="bentConnector3">
            <a:avLst>
              <a:gd name="adj1" fmla="val 99630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/>
          <p:nvPr/>
        </p:nvCxnSpPr>
        <p:spPr>
          <a:xfrm rot="-5400000" flipH="1">
            <a:off x="1567533" y="670393"/>
            <a:ext cx="416400" cy="10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"/>
          <p:cNvCxnSpPr/>
          <p:nvPr/>
        </p:nvCxnSpPr>
        <p:spPr>
          <a:xfrm rot="10800000" flipH="1">
            <a:off x="8971725" y="4342192"/>
            <a:ext cx="1722900" cy="578400"/>
          </a:xfrm>
          <a:prstGeom prst="bentConnector3">
            <a:avLst>
              <a:gd name="adj1" fmla="val 99993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/>
          <p:nvPr/>
        </p:nvCxnSpPr>
        <p:spPr>
          <a:xfrm>
            <a:off x="8719929" y="3394426"/>
            <a:ext cx="1113300" cy="578400"/>
          </a:xfrm>
          <a:prstGeom prst="bentConnector3">
            <a:avLst>
              <a:gd name="adj1" fmla="val 99990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"/>
          <p:cNvCxnSpPr/>
          <p:nvPr/>
        </p:nvCxnSpPr>
        <p:spPr>
          <a:xfrm rot="10800000" flipH="1">
            <a:off x="2126974" y="515228"/>
            <a:ext cx="9601200" cy="5526900"/>
          </a:xfrm>
          <a:prstGeom prst="bentConnector3">
            <a:avLst>
              <a:gd name="adj1" fmla="val 103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1"/>
          <p:cNvCxnSpPr/>
          <p:nvPr/>
        </p:nvCxnSpPr>
        <p:spPr>
          <a:xfrm rot="10800000" flipH="1">
            <a:off x="2126974" y="3209797"/>
            <a:ext cx="2571000" cy="2463000"/>
          </a:xfrm>
          <a:prstGeom prst="bentConnector3">
            <a:avLst>
              <a:gd name="adj1" fmla="val 99997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 rot="10800000" flipH="1">
            <a:off x="1828803" y="2249559"/>
            <a:ext cx="5970000" cy="2474700"/>
          </a:xfrm>
          <a:prstGeom prst="bentConnector3">
            <a:avLst>
              <a:gd name="adj1" fmla="val 99725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"/>
          <p:cNvCxnSpPr/>
          <p:nvPr/>
        </p:nvCxnSpPr>
        <p:spPr>
          <a:xfrm rot="10800000" flipH="1">
            <a:off x="1722783" y="2249461"/>
            <a:ext cx="4373100" cy="579300"/>
          </a:xfrm>
          <a:prstGeom prst="bentConnector3">
            <a:avLst>
              <a:gd name="adj1" fmla="val 100306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/>
          <p:nvPr/>
        </p:nvCxnSpPr>
        <p:spPr>
          <a:xfrm rot="10800000" flipH="1">
            <a:off x="3412434" y="2331152"/>
            <a:ext cx="3637800" cy="1524300"/>
          </a:xfrm>
          <a:prstGeom prst="bentConnector3">
            <a:avLst>
              <a:gd name="adj1" fmla="val 99907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/>
          <p:nvPr/>
        </p:nvCxnSpPr>
        <p:spPr>
          <a:xfrm rot="-5400000">
            <a:off x="8356031" y="1766595"/>
            <a:ext cx="1622400" cy="894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"/>
          <p:cNvCxnSpPr/>
          <p:nvPr/>
        </p:nvCxnSpPr>
        <p:spPr>
          <a:xfrm rot="10800000" flipH="1">
            <a:off x="1447801" y="1449125"/>
            <a:ext cx="8928600" cy="431100"/>
          </a:xfrm>
          <a:prstGeom prst="bentConnector3">
            <a:avLst>
              <a:gd name="adj1" fmla="val 100020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"/>
          <p:cNvCxnSpPr/>
          <p:nvPr/>
        </p:nvCxnSpPr>
        <p:spPr>
          <a:xfrm rot="-5400000" flipH="1">
            <a:off x="1567534" y="670393"/>
            <a:ext cx="416400" cy="105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"/>
          <p:cNvCxnSpPr/>
          <p:nvPr/>
        </p:nvCxnSpPr>
        <p:spPr>
          <a:xfrm rot="10800000" flipH="1">
            <a:off x="2126975" y="515228"/>
            <a:ext cx="9601200" cy="5526900"/>
          </a:xfrm>
          <a:prstGeom prst="bentConnector3">
            <a:avLst>
              <a:gd name="adj1" fmla="val 103002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5530" y="147791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ESTUDIANTE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i="0" u="none" strike="noStrike" cap="none" dirty="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</a:t>
            </a:r>
            <a:r>
              <a:rPr lang="es-CO" sz="1800" b="1" i="0" u="none" strike="noStrike" cap="none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tipo_doc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i="0" u="none" strike="noStrike" cap="none" dirty="0" err="1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no_doc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correo, </a:t>
            </a:r>
            <a:r>
              <a:rPr lang="es-CO" sz="1800" b="1" i="0" u="none" strike="noStrike" cap="none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fecha_ingreso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i="0" u="none" strike="noStrike" cap="none" dirty="0" err="1">
                <a:solidFill>
                  <a:srgbClr val="0070C0"/>
                </a:solidFill>
                <a:latin typeface="Federo"/>
                <a:ea typeface="Federo"/>
                <a:cs typeface="Federo"/>
                <a:sym typeface="Federo"/>
              </a:rPr>
              <a:t>correo_ECI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semestre, contraseña, </a:t>
            </a:r>
            <a:r>
              <a:rPr lang="es-CO" sz="1800" b="1" i="0" u="none" strike="noStrike" cap="none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182302" y="2241377"/>
            <a:ext cx="3664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lt1"/>
                </a:solidFill>
                <a:highlight>
                  <a:srgbClr val="800000"/>
                </a:highlight>
                <a:latin typeface="Federo"/>
                <a:ea typeface="Federo"/>
                <a:cs typeface="Federo"/>
                <a:sym typeface="Federo"/>
              </a:rPr>
              <a:t>REGISTRA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idEstudiante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6096000" y="1727156"/>
            <a:ext cx="5605670" cy="36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GRUPO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dirty="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cupos, inscritos, 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idMateria</a:t>
            </a:r>
            <a:r>
              <a:rPr lang="es-CO" sz="1800" b="1" dirty="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!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idExtra</a:t>
            </a:r>
            <a:r>
              <a:rPr lang="es-CO" sz="1800" b="1" dirty="0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!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idProfe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182302" y="1472121"/>
            <a:ext cx="45521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MATERIA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nombre, siglas,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idDecanatura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96000" y="3109366"/>
            <a:ext cx="4207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SALON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edificio, capacidad, nombre)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6079958" y="935795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SEDICTAEN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079958" y="3792689"/>
            <a:ext cx="3631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SEOCUPAPOR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idSalon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079958" y="4476012"/>
            <a:ext cx="25775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HORARIO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hora, día)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218660" y="3059668"/>
            <a:ext cx="4207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chemeClr val="lt1"/>
                </a:solidFill>
                <a:highlight>
                  <a:srgbClr val="000080"/>
                </a:highlight>
                <a:latin typeface="Federo"/>
                <a:ea typeface="Federo"/>
                <a:cs typeface="Federo"/>
                <a:sym typeface="Federo"/>
              </a:rPr>
              <a:t>CURSOEXTRACURRICULAR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,nombre)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77856" y="5450636"/>
            <a:ext cx="69373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highlight>
                  <a:srgbClr val="00FFFF"/>
                </a:highlight>
                <a:latin typeface="Federo"/>
                <a:ea typeface="Federo"/>
                <a:cs typeface="Federo"/>
                <a:sym typeface="Federo"/>
              </a:rPr>
              <a:t>PROFESOR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dirty="0" err="1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no_Doc</a:t>
            </a:r>
            <a:r>
              <a:rPr lang="es-CO" sz="1800" b="1" dirty="0">
                <a:solidFill>
                  <a:schemeClr val="tx1"/>
                </a:solidFill>
                <a:latin typeface="Federo"/>
                <a:ea typeface="Federo"/>
                <a:cs typeface="Federo"/>
                <a:sym typeface="Federo"/>
              </a:rPr>
              <a:t>, nombre, titulo, </a:t>
            </a:r>
            <a:r>
              <a:rPr lang="es-CO" sz="1800" b="1" dirty="0" err="1">
                <a:solidFill>
                  <a:schemeClr val="tx1"/>
                </a:solidFill>
                <a:latin typeface="Federo"/>
                <a:ea typeface="Federo"/>
                <a:cs typeface="Federo"/>
                <a:sym typeface="Federo"/>
              </a:rPr>
              <a:t>tipo_Doc</a:t>
            </a:r>
            <a:r>
              <a:rPr lang="es-CO" sz="1800" b="1" dirty="0">
                <a:solidFill>
                  <a:schemeClr val="tx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dirty="0" err="1">
                <a:solidFill>
                  <a:srgbClr val="0070C0"/>
                </a:solidFill>
                <a:latin typeface="Federo"/>
                <a:sym typeface="Federo"/>
              </a:rPr>
              <a:t>correo_ECI</a:t>
            </a:r>
            <a:r>
              <a:rPr lang="es-CO" sz="1800" b="1" dirty="0">
                <a:solidFill>
                  <a:schemeClr val="tx1"/>
                </a:solidFill>
                <a:latin typeface="Federo"/>
                <a:ea typeface="Federo"/>
                <a:cs typeface="Federo"/>
                <a:sym typeface="Federo"/>
              </a:rPr>
              <a:t>, contraseña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377857" y="6212186"/>
            <a:ext cx="38891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highlight>
                  <a:srgbClr val="FFFF00"/>
                </a:highlight>
                <a:latin typeface="Federo"/>
                <a:ea typeface="Federo"/>
                <a:cs typeface="Federo"/>
                <a:sym typeface="Federo"/>
              </a:rPr>
              <a:t>DECANATURA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dirty="0">
                <a:solidFill>
                  <a:srgbClr val="FF0000"/>
                </a:solidFill>
                <a:latin typeface="Federo"/>
                <a:ea typeface="Federo"/>
                <a:cs typeface="Federo"/>
                <a:sym typeface="Federo"/>
              </a:rPr>
              <a:t>id</a:t>
            </a:r>
            <a:r>
              <a:rPr lang="es-CO" sz="1800" b="1" dirty="0">
                <a:solidFill>
                  <a:schemeClr val="tx1"/>
                </a:solidFill>
                <a:latin typeface="Federo"/>
                <a:ea typeface="Federo"/>
                <a:cs typeface="Federo"/>
                <a:sym typeface="Federo"/>
              </a:rPr>
              <a:t>, nombre, </a:t>
            </a:r>
            <a:r>
              <a:rPr lang="es-CO" sz="1800" b="1" dirty="0" err="1">
                <a:solidFill>
                  <a:schemeClr val="tx1"/>
                </a:solidFill>
                <a:latin typeface="Federo"/>
                <a:ea typeface="Federo"/>
                <a:cs typeface="Federo"/>
                <a:sym typeface="Federo"/>
              </a:rPr>
              <a:t>id_Decano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dirty="0"/>
          </a:p>
        </p:txBody>
      </p:sp>
      <p:sp>
        <p:nvSpPr>
          <p:cNvPr id="28" name="Google Shape;89;p1">
            <a:extLst>
              <a:ext uri="{FF2B5EF4-FFF2-40B4-BE49-F238E27FC236}">
                <a16:creationId xmlns:a16="http://schemas.microsoft.com/office/drawing/2014/main" id="{953A5756-2350-480D-BE8C-DEA4896C5922}"/>
              </a:ext>
            </a:extLst>
          </p:cNvPr>
          <p:cNvSpPr txBox="1"/>
          <p:nvPr/>
        </p:nvSpPr>
        <p:spPr>
          <a:xfrm>
            <a:off x="6096000" y="2426043"/>
            <a:ext cx="3154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highlight>
                  <a:srgbClr val="00FF00"/>
                </a:highlight>
                <a:latin typeface="Federo"/>
                <a:ea typeface="Federo"/>
                <a:cs typeface="Federo"/>
                <a:sym typeface="Federo"/>
              </a:rPr>
              <a:t>TIENE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(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idHorario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, </a:t>
            </a:r>
            <a:r>
              <a:rPr lang="es-CO" sz="1800" b="1" dirty="0" err="1">
                <a:solidFill>
                  <a:srgbClr val="00B050"/>
                </a:solidFill>
                <a:latin typeface="Federo"/>
                <a:ea typeface="Federo"/>
                <a:cs typeface="Federo"/>
                <a:sym typeface="Federo"/>
              </a:rPr>
              <a:t>idGrupo</a:t>
            </a:r>
            <a:r>
              <a:rPr lang="es-CO" sz="18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271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241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Federo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galeano garzon</dc:creator>
  <cp:lastModifiedBy>2160176@labinfo.is.escuelaing.edu.co</cp:lastModifiedBy>
  <cp:revision>4</cp:revision>
  <dcterms:created xsi:type="dcterms:W3CDTF">2019-10-06T02:52:15Z</dcterms:created>
  <dcterms:modified xsi:type="dcterms:W3CDTF">2019-10-23T22:19:51Z</dcterms:modified>
</cp:coreProperties>
</file>