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Federo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kJQD3tsgSqMDxOcvArOvzUbc2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Federo-regular.fntdata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/>
        </p:nvSpPr>
        <p:spPr>
          <a:xfrm>
            <a:off x="0" y="35116"/>
            <a:ext cx="1255190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ESTUDIANTE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carné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tipoDoc,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noDoc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correo, fechaIngreso,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correoECI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semestre, contraseña,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Decanatura1, Decanatura2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0" y="779408"/>
            <a:ext cx="3664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REGISTRA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idEstudiante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0" y="1466548"/>
            <a:ext cx="894242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numeroGrupo, periodo, año, cupos, inscritos,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siglaMateria!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siglaExtra!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idProfe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0" y="2153647"/>
            <a:ext cx="4552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MATERIA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siglas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idDecanatura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7381449" y="4795650"/>
            <a:ext cx="42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SALON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edificio, capacidad,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365419" y="3429000"/>
            <a:ext cx="3154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SEDICTAEN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365419" y="5478969"/>
            <a:ext cx="3631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SEOCUPAPOR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idHorario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7365419" y="6162292"/>
            <a:ext cx="25775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HORARIO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hora, día)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0" y="3007600"/>
            <a:ext cx="58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Federo"/>
                <a:ea typeface="Federo"/>
                <a:cs typeface="Federo"/>
                <a:sym typeface="Federo"/>
              </a:rPr>
              <a:t>CURSOEXTRACURRICULAR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,nombre,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siglasE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0" y="3883605"/>
            <a:ext cx="693734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Federo"/>
                <a:ea typeface="Federo"/>
                <a:cs typeface="Federo"/>
                <a:sym typeface="Federo"/>
              </a:rPr>
              <a:t>PROFESOR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noDoc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titulo, tipoDoc,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correoECI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contraseña)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36386" y="2599979"/>
            <a:ext cx="38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Federo"/>
                <a:ea typeface="Federo"/>
                <a:cs typeface="Federo"/>
                <a:sym typeface="Federo"/>
              </a:rPr>
              <a:t>DECANATURA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 nombre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idDecano)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381461" y="4112323"/>
            <a:ext cx="3154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TIENE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idHorario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rot="10800000">
            <a:off x="1491916" y="404407"/>
            <a:ext cx="0" cy="375001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7" name="Google Shape;97;p14"/>
          <p:cNvCxnSpPr/>
          <p:nvPr/>
        </p:nvCxnSpPr>
        <p:spPr>
          <a:xfrm flipH="1">
            <a:off x="930426" y="1148740"/>
            <a:ext cx="1860900" cy="317700"/>
          </a:xfrm>
          <a:prstGeom prst="bentConnector3">
            <a:avLst>
              <a:gd fmla="val 99999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8" name="Google Shape;98;p14"/>
          <p:cNvCxnSpPr/>
          <p:nvPr/>
        </p:nvCxnSpPr>
        <p:spPr>
          <a:xfrm rot="5400000">
            <a:off x="8513152" y="849605"/>
            <a:ext cx="2199000" cy="1308600"/>
          </a:xfrm>
          <a:prstGeom prst="bentConnector3">
            <a:avLst>
              <a:gd fmla="val 4041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9" name="Google Shape;99;p14"/>
          <p:cNvCxnSpPr/>
          <p:nvPr/>
        </p:nvCxnSpPr>
        <p:spPr>
          <a:xfrm flipH="1">
            <a:off x="8958530" y="477995"/>
            <a:ext cx="2566200" cy="2045100"/>
          </a:xfrm>
          <a:prstGeom prst="bentConnector3">
            <a:avLst>
              <a:gd fmla="val 36962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0" name="Google Shape;100;p14"/>
          <p:cNvCxnSpPr/>
          <p:nvPr/>
        </p:nvCxnSpPr>
        <p:spPr>
          <a:xfrm flipH="1">
            <a:off x="2470452" y="1835839"/>
            <a:ext cx="3805500" cy="317700"/>
          </a:xfrm>
          <a:prstGeom prst="bentConnector3">
            <a:avLst>
              <a:gd fmla="val 99742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1" name="Google Shape;101;p14"/>
          <p:cNvCxnSpPr/>
          <p:nvPr/>
        </p:nvCxnSpPr>
        <p:spPr>
          <a:xfrm flipH="1">
            <a:off x="3288419" y="1824807"/>
            <a:ext cx="4077000" cy="1133100"/>
          </a:xfrm>
          <a:prstGeom prst="bentConnector3">
            <a:avLst>
              <a:gd fmla="val 22579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2" name="Google Shape;102;p14"/>
          <p:cNvCxnSpPr/>
          <p:nvPr/>
        </p:nvCxnSpPr>
        <p:spPr>
          <a:xfrm flipH="1">
            <a:off x="1492000" y="2016075"/>
            <a:ext cx="6803700" cy="2236800"/>
          </a:xfrm>
          <a:prstGeom prst="bentConnector3">
            <a:avLst>
              <a:gd fmla="val 21374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 rot="10800000">
            <a:off x="7049110" y="3408336"/>
            <a:ext cx="1605083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4" name="Google Shape;104;p14"/>
          <p:cNvCxnSpPr/>
          <p:nvPr/>
        </p:nvCxnSpPr>
        <p:spPr>
          <a:xfrm flipH="1" rot="-5400000">
            <a:off x="6988210" y="3489900"/>
            <a:ext cx="1366500" cy="1244700"/>
          </a:xfrm>
          <a:prstGeom prst="bentConnector3">
            <a:avLst>
              <a:gd fmla="val 82876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5" name="Google Shape;105;p14"/>
          <p:cNvCxnSpPr/>
          <p:nvPr/>
        </p:nvCxnSpPr>
        <p:spPr>
          <a:xfrm>
            <a:off x="9668856" y="3428999"/>
            <a:ext cx="218626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6" name="Google Shape;106;p14"/>
          <p:cNvCxnSpPr/>
          <p:nvPr/>
        </p:nvCxnSpPr>
        <p:spPr>
          <a:xfrm rot="10800000">
            <a:off x="930316" y="1466604"/>
            <a:ext cx="10924800" cy="1979400"/>
          </a:xfrm>
          <a:prstGeom prst="bentConnector3">
            <a:avLst>
              <a:gd fmla="val 36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7" name="Google Shape;107;p14"/>
          <p:cNvCxnSpPr/>
          <p:nvPr/>
        </p:nvCxnSpPr>
        <p:spPr>
          <a:xfrm rot="10800000">
            <a:off x="8293746" y="5164870"/>
            <a:ext cx="1032300" cy="314100"/>
          </a:xfrm>
          <a:prstGeom prst="bentConnector3">
            <a:avLst>
              <a:gd fmla="val 98210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8" name="Google Shape;108;p14"/>
          <p:cNvCxnSpPr/>
          <p:nvPr/>
        </p:nvCxnSpPr>
        <p:spPr>
          <a:xfrm flipH="1">
            <a:off x="8589680" y="5848300"/>
            <a:ext cx="1472700" cy="314100"/>
          </a:xfrm>
          <a:prstGeom prst="bentConnector3">
            <a:avLst>
              <a:gd fmla="val -103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9" name="Google Shape;109;p14"/>
          <p:cNvCxnSpPr/>
          <p:nvPr/>
        </p:nvCxnSpPr>
        <p:spPr>
          <a:xfrm>
            <a:off x="9448800" y="4112322"/>
            <a:ext cx="1973179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0" name="Google Shape;110;p14"/>
          <p:cNvCxnSpPr/>
          <p:nvPr/>
        </p:nvCxnSpPr>
        <p:spPr>
          <a:xfrm rot="10800000">
            <a:off x="1058749" y="1392823"/>
            <a:ext cx="10221900" cy="2719500"/>
          </a:xfrm>
          <a:prstGeom prst="bentConnector3">
            <a:avLst>
              <a:gd fmla="val -6969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1" name="Google Shape;111;p14"/>
          <p:cNvCxnSpPr>
            <a:endCxn id="91" idx="2"/>
          </p:cNvCxnSpPr>
          <p:nvPr/>
        </p:nvCxnSpPr>
        <p:spPr>
          <a:xfrm flipH="1" rot="-5400000">
            <a:off x="7621893" y="5499324"/>
            <a:ext cx="2020200" cy="44400"/>
          </a:xfrm>
          <a:prstGeom prst="bentConnector5">
            <a:avLst>
              <a:gd fmla="val 13905" name="adj1"/>
              <a:gd fmla="val 7034194" name="adj2"/>
              <a:gd fmla="val 111787" name="adj3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2" name="Google Shape;112;p14"/>
          <p:cNvCxnSpPr/>
          <p:nvPr/>
        </p:nvCxnSpPr>
        <p:spPr>
          <a:xfrm>
            <a:off x="3468672" y="2153647"/>
            <a:ext cx="5489700" cy="369300"/>
          </a:xfrm>
          <a:prstGeom prst="bentConnector3">
            <a:avLst>
              <a:gd fmla="val 914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2019-10-06T02:52:15Z</dcterms:created>
  <dc:creator>leonardo galeano garzon</dc:creator>
</cp:coreProperties>
</file>