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Federo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2MDxCKXKsaKd6XET6GQL10mhh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Federo-regular.fntdata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/>
        </p:nvSpPr>
        <p:spPr>
          <a:xfrm>
            <a:off x="-62425" y="31841"/>
            <a:ext cx="1255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600" u="none" cap="none" strike="noStrike">
                <a:solidFill>
                  <a:schemeClr val="lt1"/>
                </a:solidFill>
                <a:highlight>
                  <a:srgbClr val="800000"/>
                </a:highlight>
                <a:latin typeface="Federo"/>
                <a:ea typeface="Federo"/>
                <a:cs typeface="Federo"/>
                <a:sym typeface="Federo"/>
              </a:rPr>
              <a:t>ESTUDIANTE</a:t>
            </a:r>
            <a:r>
              <a:rPr b="1" i="0" lang="es-CO" sz="16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6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carné</a:t>
            </a:r>
            <a:r>
              <a:rPr b="1" i="0" lang="es-CO" sz="16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nombre, tipoDoc, </a:t>
            </a:r>
            <a:r>
              <a:rPr b="1" i="0" lang="es-CO" sz="16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noDoc</a:t>
            </a:r>
            <a:r>
              <a:rPr b="1" i="0" lang="es-CO" sz="16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correo, fechaIngreso,estudios!, </a:t>
            </a:r>
            <a:r>
              <a:rPr b="1" i="0" lang="es-CO" sz="16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correoECI</a:t>
            </a:r>
            <a:r>
              <a:rPr b="1" i="0" lang="es-CO" sz="16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semestre, contraseña, </a:t>
            </a:r>
            <a:r>
              <a:rPr b="1" i="0" lang="es-CO" sz="16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Decanatura1, Decanatura2!</a:t>
            </a:r>
            <a:r>
              <a:rPr b="1" i="0" lang="es-CO" sz="16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0" y="779408"/>
            <a:ext cx="3664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highlight>
                  <a:srgbClr val="800000"/>
                </a:highlight>
                <a:latin typeface="Federo"/>
                <a:ea typeface="Federo"/>
                <a:cs typeface="Federo"/>
                <a:sym typeface="Federo"/>
              </a:rPr>
              <a:t>REGISTRA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idEstudiante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0" y="1466548"/>
            <a:ext cx="894242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GRUPO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numeroGrupo, periodo, año, cupos, inscritos,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siglaMateria!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siglaExtra!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idProfe!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0" y="2153647"/>
            <a:ext cx="4552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MATERIA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nombre, 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siglas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idDecanatura!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7381449" y="4795650"/>
            <a:ext cx="42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SALON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edificio, capacidad, nombre)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7365419" y="3429000"/>
            <a:ext cx="3154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SEDICTAEN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idSalon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365419" y="5478969"/>
            <a:ext cx="3631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SEOCUPAPOR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idSalon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idHorario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7365419" y="6162292"/>
            <a:ext cx="25775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HORARIO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hora, día)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0" y="3007600"/>
            <a:ext cx="588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lt1"/>
                </a:solidFill>
                <a:highlight>
                  <a:srgbClr val="000080"/>
                </a:highlight>
                <a:latin typeface="Federo"/>
                <a:ea typeface="Federo"/>
                <a:cs typeface="Federo"/>
                <a:sym typeface="Federo"/>
              </a:rPr>
              <a:t>CURSOEXTRACURRICULAR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,nombre, 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siglasE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0" y="3883605"/>
            <a:ext cx="6937344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Federo"/>
                <a:ea typeface="Federo"/>
                <a:cs typeface="Federo"/>
                <a:sym typeface="Federo"/>
              </a:rPr>
              <a:t>PROFESOR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noDoc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nombre, titulo, tipoDoc, 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correoECI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contraseña)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36374" y="2599975"/>
            <a:ext cx="42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Federo"/>
                <a:ea typeface="Federo"/>
                <a:cs typeface="Federo"/>
                <a:sym typeface="Federo"/>
              </a:rPr>
              <a:t>DECANATURA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</a:t>
            </a:r>
            <a:r>
              <a:rPr b="1" i="0" lang="es-CO" sz="1800" u="none" cap="none" strike="noStrik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 nombre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idDecano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!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381461" y="4112323"/>
            <a:ext cx="3154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TIENE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idHorario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b="1" i="0" lang="es-CO" sz="1800" u="none" cap="none" strike="noStrik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b="1" i="0" lang="es-CO" sz="18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 rot="10800000">
            <a:off x="1491916" y="404407"/>
            <a:ext cx="0" cy="375001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97" name="Google Shape;97;p14"/>
          <p:cNvCxnSpPr/>
          <p:nvPr/>
        </p:nvCxnSpPr>
        <p:spPr>
          <a:xfrm flipH="1">
            <a:off x="930426" y="1148740"/>
            <a:ext cx="1860900" cy="317700"/>
          </a:xfrm>
          <a:prstGeom prst="bentConnector3">
            <a:avLst>
              <a:gd fmla="val 99999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98" name="Google Shape;98;p14"/>
          <p:cNvCxnSpPr/>
          <p:nvPr/>
        </p:nvCxnSpPr>
        <p:spPr>
          <a:xfrm rot="5400000">
            <a:off x="8513152" y="849605"/>
            <a:ext cx="2199000" cy="1308600"/>
          </a:xfrm>
          <a:prstGeom prst="bentConnector3">
            <a:avLst>
              <a:gd fmla="val 4041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99" name="Google Shape;99;p14"/>
          <p:cNvCxnSpPr/>
          <p:nvPr/>
        </p:nvCxnSpPr>
        <p:spPr>
          <a:xfrm flipH="1">
            <a:off x="8958530" y="477995"/>
            <a:ext cx="2566200" cy="2045100"/>
          </a:xfrm>
          <a:prstGeom prst="bentConnector3">
            <a:avLst>
              <a:gd fmla="val 36962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00" name="Google Shape;100;p14"/>
          <p:cNvCxnSpPr/>
          <p:nvPr/>
        </p:nvCxnSpPr>
        <p:spPr>
          <a:xfrm flipH="1">
            <a:off x="1239252" y="1835839"/>
            <a:ext cx="5036700" cy="428100"/>
          </a:xfrm>
          <a:prstGeom prst="bentConnector3">
            <a:avLst>
              <a:gd fmla="val 99997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01" name="Google Shape;101;p14"/>
          <p:cNvCxnSpPr/>
          <p:nvPr/>
        </p:nvCxnSpPr>
        <p:spPr>
          <a:xfrm flipH="1">
            <a:off x="3321600" y="1824700"/>
            <a:ext cx="4043700" cy="1215900"/>
          </a:xfrm>
          <a:prstGeom prst="bentConnector3">
            <a:avLst>
              <a:gd fmla="val 19901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02" name="Google Shape;102;p14"/>
          <p:cNvCxnSpPr/>
          <p:nvPr/>
        </p:nvCxnSpPr>
        <p:spPr>
          <a:xfrm flipH="1">
            <a:off x="1695400" y="2016075"/>
            <a:ext cx="6600300" cy="1875600"/>
          </a:xfrm>
          <a:prstGeom prst="bentConnector3">
            <a:avLst>
              <a:gd fmla="val 23514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03" name="Google Shape;103;p14"/>
          <p:cNvCxnSpPr>
            <a:stCxn id="89" idx="0"/>
          </p:cNvCxnSpPr>
          <p:nvPr/>
        </p:nvCxnSpPr>
        <p:spPr>
          <a:xfrm rot="10800000">
            <a:off x="7049128" y="3408300"/>
            <a:ext cx="1893300" cy="20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04" name="Google Shape;104;p14"/>
          <p:cNvCxnSpPr/>
          <p:nvPr/>
        </p:nvCxnSpPr>
        <p:spPr>
          <a:xfrm flipH="1" rot="-5400000">
            <a:off x="6988210" y="3489900"/>
            <a:ext cx="1366500" cy="1244700"/>
          </a:xfrm>
          <a:prstGeom prst="bentConnector3">
            <a:avLst>
              <a:gd fmla="val 82876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05" name="Google Shape;105;p14"/>
          <p:cNvCxnSpPr/>
          <p:nvPr/>
        </p:nvCxnSpPr>
        <p:spPr>
          <a:xfrm>
            <a:off x="9668856" y="3428999"/>
            <a:ext cx="218626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06" name="Google Shape;106;p14"/>
          <p:cNvCxnSpPr/>
          <p:nvPr/>
        </p:nvCxnSpPr>
        <p:spPr>
          <a:xfrm rot="10800000">
            <a:off x="930316" y="1466604"/>
            <a:ext cx="10924800" cy="1979400"/>
          </a:xfrm>
          <a:prstGeom prst="bentConnector3">
            <a:avLst>
              <a:gd fmla="val 367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07" name="Google Shape;107;p14"/>
          <p:cNvCxnSpPr/>
          <p:nvPr/>
        </p:nvCxnSpPr>
        <p:spPr>
          <a:xfrm rot="10800000">
            <a:off x="8293746" y="5164870"/>
            <a:ext cx="1032300" cy="314100"/>
          </a:xfrm>
          <a:prstGeom prst="bentConnector3">
            <a:avLst>
              <a:gd fmla="val 98210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08" name="Google Shape;108;p14"/>
          <p:cNvCxnSpPr/>
          <p:nvPr/>
        </p:nvCxnSpPr>
        <p:spPr>
          <a:xfrm flipH="1">
            <a:off x="8589680" y="5848300"/>
            <a:ext cx="1472700" cy="314100"/>
          </a:xfrm>
          <a:prstGeom prst="bentConnector3">
            <a:avLst>
              <a:gd fmla="val -103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09" name="Google Shape;109;p14"/>
          <p:cNvCxnSpPr/>
          <p:nvPr/>
        </p:nvCxnSpPr>
        <p:spPr>
          <a:xfrm>
            <a:off x="9448800" y="4112322"/>
            <a:ext cx="1973179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10" name="Google Shape;110;p14"/>
          <p:cNvCxnSpPr/>
          <p:nvPr/>
        </p:nvCxnSpPr>
        <p:spPr>
          <a:xfrm rot="10800000">
            <a:off x="1058749" y="1392823"/>
            <a:ext cx="10221900" cy="2719500"/>
          </a:xfrm>
          <a:prstGeom prst="bentConnector3">
            <a:avLst>
              <a:gd fmla="val -6969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11" name="Google Shape;111;p14"/>
          <p:cNvCxnSpPr>
            <a:endCxn id="91" idx="2"/>
          </p:cNvCxnSpPr>
          <p:nvPr/>
        </p:nvCxnSpPr>
        <p:spPr>
          <a:xfrm flipH="1" rot="-5400000">
            <a:off x="7621893" y="5499324"/>
            <a:ext cx="2020200" cy="44400"/>
          </a:xfrm>
          <a:prstGeom prst="bentConnector5">
            <a:avLst>
              <a:gd fmla="val 13905" name="adj1"/>
              <a:gd fmla="val 7034194" name="adj2"/>
              <a:gd fmla="val 111787" name="adj3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12" name="Google Shape;112;p14"/>
          <p:cNvCxnSpPr/>
          <p:nvPr/>
        </p:nvCxnSpPr>
        <p:spPr>
          <a:xfrm>
            <a:off x="3468672" y="2153647"/>
            <a:ext cx="5489700" cy="369300"/>
          </a:xfrm>
          <a:prstGeom prst="bentConnector3">
            <a:avLst>
              <a:gd fmla="val 91497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13" name="Google Shape;113;p14"/>
          <p:cNvCxnSpPr/>
          <p:nvPr/>
        </p:nvCxnSpPr>
        <p:spPr>
          <a:xfrm flipH="1">
            <a:off x="1630125" y="3008875"/>
            <a:ext cx="8769300" cy="1442700"/>
          </a:xfrm>
          <a:prstGeom prst="bentConnector3">
            <a:avLst>
              <a:gd fmla="val 39530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14" name="Google Shape;114;p14"/>
          <p:cNvSpPr txBox="1"/>
          <p:nvPr/>
        </p:nvSpPr>
        <p:spPr>
          <a:xfrm>
            <a:off x="1492000" y="484975"/>
            <a:ext cx="908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ON DELETE CASCADE</a:t>
            </a:r>
            <a:endParaRPr b="1" sz="60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30850" y="1120338"/>
            <a:ext cx="908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ON DELETE CASCADE</a:t>
            </a:r>
            <a:endParaRPr b="1" sz="60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239250" y="1921125"/>
            <a:ext cx="908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ON DELETE CASCADE</a:t>
            </a:r>
            <a:endParaRPr b="1" sz="60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539875" y="2702675"/>
            <a:ext cx="908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ON DELETE CASCADE</a:t>
            </a:r>
            <a:endParaRPr b="1" sz="60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147653" y="3634725"/>
            <a:ext cx="1173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ON DELETE SET NULL</a:t>
            </a:r>
            <a:endParaRPr b="1" sz="60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10682700" y="3114888"/>
            <a:ext cx="908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ON DELETE CASCADE</a:t>
            </a:r>
            <a:endParaRPr b="1" sz="60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0063900" y="5905375"/>
            <a:ext cx="908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ON DELETE CASCADE</a:t>
            </a:r>
            <a:endParaRPr b="1" sz="60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0307788" y="4067075"/>
            <a:ext cx="908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ON DELETE CASCADE</a:t>
            </a:r>
            <a:endParaRPr b="1" sz="60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080978" y="4206650"/>
            <a:ext cx="1173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ON DELETE SET NULL</a:t>
            </a:r>
            <a:endParaRPr b="1" sz="60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2019-10-06T02:52:15Z</dcterms:created>
  <dc:creator>leonardo galeano garzon</dc:creator>
</cp:coreProperties>
</file>