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1B17-7451-4A4B-8A07-D387478B3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B8061-D56C-4D0F-8741-B0C0243F2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7134A-324F-4CCB-B333-EF2B209BD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2570-C3FB-4193-B36B-81018211AB4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1E731-F04F-4CD0-AF41-61B29199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A17B1-DA4C-419D-BF23-2B3EE4B3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CE78-B856-4FC2-B6ED-DCC10EB213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6F84-EA09-4FBB-9DA7-6F431B72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E63E0-4749-4370-BEB4-A8B7EBC95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ACFC3-845C-4849-A3C7-71AE806A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2570-C3FB-4193-B36B-81018211AB4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B2037-CA46-4F55-81B2-7F724557E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78146-43D0-41EE-A26B-5EDBF6F5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CE78-B856-4FC2-B6ED-DCC10EB213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5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C3659-F882-4801-8B35-AC5FECE33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8FC36-9F99-4D0E-8E56-17DBC629C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B5B0B-6040-4844-8608-1FF734029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2570-C3FB-4193-B36B-81018211AB4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DB6AC-2037-479D-AF56-8F3E764A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565CB-0FF5-4A50-97EC-21DE312A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CE78-B856-4FC2-B6ED-DCC10EB213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4D07-DA8D-4EBA-ACF1-3633CC9B5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AE3AA-D0D2-41FC-9721-A1E553746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83A44-78A4-4013-9768-B906B598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2570-C3FB-4193-B36B-81018211AB4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C24F7-79CA-49A1-B47B-D3963CD0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05AE8-2838-4624-A8AF-A863DB23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CE78-B856-4FC2-B6ED-DCC10EB213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3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24BC-8C09-4A9A-8F65-B79892AD2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1E839-DC27-4596-BCE8-C15A334AF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2F2AB-418C-420C-AC2E-BB668909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2570-C3FB-4193-B36B-81018211AB4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F0AB9-79CC-42EB-86E8-15485A68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3DA5B-FEC6-45FA-87EC-5D825F92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CE78-B856-4FC2-B6ED-DCC10EB213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8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BA7C6-3576-4F4F-BD75-6FCDB38B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F1EA8-16CD-4717-84DA-C6079C5F0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C587E-048E-4AA0-A440-7E9A75883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E1316-7992-4DD0-8875-0BE08DC33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2570-C3FB-4193-B36B-81018211AB4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AD82B-C34D-468A-BD6D-A49342BE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89063-642A-48F4-B1D4-95B29B6F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CE78-B856-4FC2-B6ED-DCC10EB213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7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D8CA-4421-408C-8E8B-FDAE9AAEC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5C9BE-A26B-4403-A96C-DEE73C7AC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9F2CA-5C69-42F7-A049-8D325CCB5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028984-E635-44E2-B360-E9B89D648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3F031-E445-413D-8DEB-83EBFB9E6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45FBC-5E54-474F-AFC0-5507CA72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2570-C3FB-4193-B36B-81018211AB4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C1293-8A3D-49ED-83C3-0C2205E8A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547429-2007-44E0-AAF0-7E468A92A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CE78-B856-4FC2-B6ED-DCC10EB213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5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22E0-6575-453F-92BB-2A155B5C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E866E-3C73-47A5-900E-6C9E9466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2570-C3FB-4193-B36B-81018211AB4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C1AE3-A83C-4760-8918-48CAF4E8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4476E-E266-4A81-AC75-4897ADC7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CE78-B856-4FC2-B6ED-DCC10EB213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2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76F463-96A5-49B5-87C3-E16E9B97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2570-C3FB-4193-B36B-81018211AB4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AE370-DF6E-47EE-A1C9-5011C6AD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660A9-56FF-4FF1-B02F-9E980705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CE78-B856-4FC2-B6ED-DCC10EB213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9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29CF-0D36-463D-9F0D-1E58A1A5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E7D93-3427-4CAA-9567-8A587C06E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C3749-3208-4D77-8501-4CB64760B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50350-F280-4A46-B9C6-AA6FEFDE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2570-C3FB-4193-B36B-81018211AB4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356B8-5333-426F-BA23-A68599B8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B0785-E929-42EB-BF3C-B3401C18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CE78-B856-4FC2-B6ED-DCC10EB213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3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84E67-1CC1-4EE8-9DCD-CAF70201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A65CEA-D1EB-4663-BE87-5795FDBF5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7A997-81DE-4A32-9B05-3DEB86DDD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EFD14-0B60-46A6-BBED-DAAA5E78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2570-C3FB-4193-B36B-81018211AB4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51269-14B5-4723-8A37-A09694CE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8189F-A5A7-49A1-A3CD-F1AE3747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CE78-B856-4FC2-B6ED-DCC10EB213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9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EBA50D-A05A-480E-B900-B6A8D221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0F584-5E2F-4D63-88A0-47DDD2F36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8A36F-1359-426F-94F5-426EC952B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F2570-C3FB-4193-B36B-81018211AB4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65412-96AA-459E-A952-8C2147E96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890B5-EE7E-4D23-811C-3C49C4CAF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CE78-B856-4FC2-B6ED-DCC10EB213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78390B-4DB5-4FF5-B5E9-E2AE42672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323850"/>
            <a:ext cx="6134100" cy="2200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F27A89-773A-405B-BBC3-1D46B08C7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437" y="4043363"/>
            <a:ext cx="6105525" cy="2628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178286-2046-426D-ADA5-03E5FA6A4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962" y="395287"/>
            <a:ext cx="4371975" cy="241935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33BD155-9943-481C-8CF7-016EB813575E}"/>
              </a:ext>
            </a:extLst>
          </p:cNvPr>
          <p:cNvCxnSpPr/>
          <p:nvPr/>
        </p:nvCxnSpPr>
        <p:spPr>
          <a:xfrm flipV="1">
            <a:off x="8505825" y="2524125"/>
            <a:ext cx="0" cy="29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B631D1D-8AF7-43D5-80F8-7B8DC0A82F82}"/>
              </a:ext>
            </a:extLst>
          </p:cNvPr>
          <p:cNvCxnSpPr/>
          <p:nvPr/>
        </p:nvCxnSpPr>
        <p:spPr>
          <a:xfrm>
            <a:off x="1352550" y="476250"/>
            <a:ext cx="7153275" cy="2338387"/>
          </a:xfrm>
          <a:prstGeom prst="bentConnector3">
            <a:avLst>
              <a:gd name="adj1" fmla="val -12051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9EEEDB-7694-4F6B-B5F3-559B2D604CBB}"/>
              </a:ext>
            </a:extLst>
          </p:cNvPr>
          <p:cNvCxnSpPr/>
          <p:nvPr/>
        </p:nvCxnSpPr>
        <p:spPr>
          <a:xfrm>
            <a:off x="2790825" y="185737"/>
            <a:ext cx="0" cy="51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096605F-F057-4822-BBBE-C563A649E4A9}"/>
              </a:ext>
            </a:extLst>
          </p:cNvPr>
          <p:cNvCxnSpPr/>
          <p:nvPr/>
        </p:nvCxnSpPr>
        <p:spPr>
          <a:xfrm rot="10800000">
            <a:off x="2790826" y="190501"/>
            <a:ext cx="5229225" cy="1454943"/>
          </a:xfrm>
          <a:prstGeom prst="bentConnector3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E6086E-0350-4A5E-B354-8D9CCA7AC5AC}"/>
              </a:ext>
            </a:extLst>
          </p:cNvPr>
          <p:cNvCxnSpPr>
            <a:cxnSpLocks/>
          </p:cNvCxnSpPr>
          <p:nvPr/>
        </p:nvCxnSpPr>
        <p:spPr>
          <a:xfrm>
            <a:off x="4929187" y="4533900"/>
            <a:ext cx="0" cy="238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DAB0CB1-A70E-4609-B05D-12FD51E6D6D5}"/>
              </a:ext>
            </a:extLst>
          </p:cNvPr>
          <p:cNvCxnSpPr>
            <a:cxnSpLocks/>
          </p:cNvCxnSpPr>
          <p:nvPr/>
        </p:nvCxnSpPr>
        <p:spPr>
          <a:xfrm>
            <a:off x="1704975" y="1352550"/>
            <a:ext cx="3224212" cy="3190875"/>
          </a:xfrm>
          <a:prstGeom prst="bentConnector3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D76A67D-E106-419D-99E4-2197789CE94F}"/>
              </a:ext>
            </a:extLst>
          </p:cNvPr>
          <p:cNvCxnSpPr>
            <a:cxnSpLocks/>
          </p:cNvCxnSpPr>
          <p:nvPr/>
        </p:nvCxnSpPr>
        <p:spPr>
          <a:xfrm>
            <a:off x="2252662" y="1185862"/>
            <a:ext cx="0" cy="238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E8C9377-8E90-4390-A93C-0F4B9BA2D1C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6705" y="1216820"/>
            <a:ext cx="4171953" cy="4110038"/>
          </a:xfrm>
          <a:prstGeom prst="bentConnector3">
            <a:avLst>
              <a:gd name="adj1" fmla="val 228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6693041-2A42-41B3-946F-73A8D1F6D075}"/>
              </a:ext>
            </a:extLst>
          </p:cNvPr>
          <p:cNvCxnSpPr/>
          <p:nvPr/>
        </p:nvCxnSpPr>
        <p:spPr>
          <a:xfrm flipH="1">
            <a:off x="357187" y="1185862"/>
            <a:ext cx="189547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71A5165-A2AA-4EB7-961C-4B518DD0F79C}"/>
              </a:ext>
            </a:extLst>
          </p:cNvPr>
          <p:cNvCxnSpPr>
            <a:cxnSpLocks/>
          </p:cNvCxnSpPr>
          <p:nvPr/>
        </p:nvCxnSpPr>
        <p:spPr>
          <a:xfrm>
            <a:off x="5405438" y="4475560"/>
            <a:ext cx="0" cy="32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4CF1696-A501-400E-9FB0-3F2A1A17D936}"/>
              </a:ext>
            </a:extLst>
          </p:cNvPr>
          <p:cNvCxnSpPr>
            <a:cxnSpLocks/>
          </p:cNvCxnSpPr>
          <p:nvPr/>
        </p:nvCxnSpPr>
        <p:spPr>
          <a:xfrm>
            <a:off x="1704975" y="2269331"/>
            <a:ext cx="3700463" cy="2206229"/>
          </a:xfrm>
          <a:prstGeom prst="bentConnector3">
            <a:avLst>
              <a:gd name="adj1" fmla="val 322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8D1CA937-EDF2-4CE2-A65C-D107916BDF3E}"/>
              </a:ext>
            </a:extLst>
          </p:cNvPr>
          <p:cNvCxnSpPr/>
          <p:nvPr/>
        </p:nvCxnSpPr>
        <p:spPr>
          <a:xfrm rot="10800000" flipV="1">
            <a:off x="3019425" y="1866899"/>
            <a:ext cx="5486400" cy="8572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3E048094-A717-4F02-97D1-98C367C42777}"/>
              </a:ext>
            </a:extLst>
          </p:cNvPr>
          <p:cNvCxnSpPr/>
          <p:nvPr/>
        </p:nvCxnSpPr>
        <p:spPr>
          <a:xfrm>
            <a:off x="4572000" y="4371975"/>
            <a:ext cx="2828925" cy="1543050"/>
          </a:xfrm>
          <a:prstGeom prst="bentConnector3">
            <a:avLst>
              <a:gd name="adj1" fmla="val 99495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26E47E9-A1BC-4B87-8F28-BC00F81673B5}"/>
              </a:ext>
            </a:extLst>
          </p:cNvPr>
          <p:cNvCxnSpPr/>
          <p:nvPr/>
        </p:nvCxnSpPr>
        <p:spPr>
          <a:xfrm rot="5400000">
            <a:off x="5957888" y="1981199"/>
            <a:ext cx="2090739" cy="2033589"/>
          </a:xfrm>
          <a:prstGeom prst="bentConnector3">
            <a:avLst>
              <a:gd name="adj1" fmla="val 7175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D6135CE8-214B-49B4-BF46-56E79EE60E29}"/>
              </a:ext>
            </a:extLst>
          </p:cNvPr>
          <p:cNvCxnSpPr/>
          <p:nvPr/>
        </p:nvCxnSpPr>
        <p:spPr>
          <a:xfrm flipV="1">
            <a:off x="4572000" y="4475560"/>
            <a:ext cx="3162300" cy="882253"/>
          </a:xfrm>
          <a:prstGeom prst="bentConnector3">
            <a:avLst>
              <a:gd name="adj1" fmla="val 100301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C7102C3D-ACE6-4A82-96C7-69AC2FFA6173}"/>
              </a:ext>
            </a:extLst>
          </p:cNvPr>
          <p:cNvCxnSpPr/>
          <p:nvPr/>
        </p:nvCxnSpPr>
        <p:spPr>
          <a:xfrm flipV="1">
            <a:off x="4457701" y="476250"/>
            <a:ext cx="6610349" cy="5229225"/>
          </a:xfrm>
          <a:prstGeom prst="bentConnector3">
            <a:avLst>
              <a:gd name="adj1" fmla="val 10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80F6F627-9F3A-4F5E-91EB-872F3F8FC036}"/>
              </a:ext>
            </a:extLst>
          </p:cNvPr>
          <p:cNvCxnSpPr/>
          <p:nvPr/>
        </p:nvCxnSpPr>
        <p:spPr>
          <a:xfrm rot="10800000" flipV="1">
            <a:off x="8653464" y="476250"/>
            <a:ext cx="2471737" cy="338138"/>
          </a:xfrm>
          <a:prstGeom prst="bentConnector3">
            <a:avLst>
              <a:gd name="adj1" fmla="val 99711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A7288D47-B23D-4FD3-969B-25250A8B6656}"/>
              </a:ext>
            </a:extLst>
          </p:cNvPr>
          <p:cNvCxnSpPr/>
          <p:nvPr/>
        </p:nvCxnSpPr>
        <p:spPr>
          <a:xfrm>
            <a:off x="4457701" y="5629275"/>
            <a:ext cx="2028824" cy="285750"/>
          </a:xfrm>
          <a:prstGeom prst="bentConnector3">
            <a:avLst>
              <a:gd name="adj1" fmla="val 99765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A23A7F2-AEC9-4EE0-A60D-AC030C1EBB48}"/>
              </a:ext>
            </a:extLst>
          </p:cNvPr>
          <p:cNvCxnSpPr/>
          <p:nvPr/>
        </p:nvCxnSpPr>
        <p:spPr>
          <a:xfrm rot="16200000" flipH="1">
            <a:off x="7591425" y="2505073"/>
            <a:ext cx="2850356" cy="1745457"/>
          </a:xfrm>
          <a:prstGeom prst="bentConnector3">
            <a:avLst>
              <a:gd name="adj1" fmla="val 5221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BB90BF8A-45EF-4BDD-AE03-8BB5B94A5CB5}"/>
              </a:ext>
            </a:extLst>
          </p:cNvPr>
          <p:cNvCxnSpPr/>
          <p:nvPr/>
        </p:nvCxnSpPr>
        <p:spPr>
          <a:xfrm rot="10800000" flipV="1">
            <a:off x="5986462" y="4802980"/>
            <a:ext cx="3902870" cy="626270"/>
          </a:xfrm>
          <a:prstGeom prst="bentConnector3">
            <a:avLst>
              <a:gd name="adj1" fmla="val 99786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C96DB223-2956-4748-8CC8-A02EFCCABEC1}"/>
              </a:ext>
            </a:extLst>
          </p:cNvPr>
          <p:cNvCxnSpPr/>
          <p:nvPr/>
        </p:nvCxnSpPr>
        <p:spPr>
          <a:xfrm rot="16200000" flipH="1">
            <a:off x="7757219" y="2510729"/>
            <a:ext cx="2964063" cy="1847850"/>
          </a:xfrm>
          <a:prstGeom prst="bentConnector3">
            <a:avLst>
              <a:gd name="adj1" fmla="val 2762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3EEEB9A3-9843-46C4-9C3A-513DAC05F85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86526" y="4916685"/>
            <a:ext cx="3686175" cy="503039"/>
          </a:xfrm>
          <a:prstGeom prst="bentConnector3">
            <a:avLst>
              <a:gd name="adj1" fmla="val 99612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B007AAF5-D952-4278-B944-E34042E4B480}"/>
              </a:ext>
            </a:extLst>
          </p:cNvPr>
          <p:cNvCxnSpPr/>
          <p:nvPr/>
        </p:nvCxnSpPr>
        <p:spPr>
          <a:xfrm rot="5400000">
            <a:off x="-1983137" y="3155602"/>
            <a:ext cx="5585524" cy="1276350"/>
          </a:xfrm>
          <a:prstGeom prst="bentConnector3">
            <a:avLst>
              <a:gd name="adj1" fmla="val 376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7C5E261B-B5F7-4C87-9AB5-CFD9673C2450}"/>
              </a:ext>
            </a:extLst>
          </p:cNvPr>
          <p:cNvCxnSpPr/>
          <p:nvPr/>
        </p:nvCxnSpPr>
        <p:spPr>
          <a:xfrm flipV="1">
            <a:off x="171449" y="6248400"/>
            <a:ext cx="5200653" cy="35242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F401810E-76E0-4BA4-A65A-0B128F7CE78F}"/>
              </a:ext>
            </a:extLst>
          </p:cNvPr>
          <p:cNvCxnSpPr/>
          <p:nvPr/>
        </p:nvCxnSpPr>
        <p:spPr>
          <a:xfrm>
            <a:off x="1609725" y="2269331"/>
            <a:ext cx="4152900" cy="3645694"/>
          </a:xfrm>
          <a:prstGeom prst="bentConnector3">
            <a:avLst>
              <a:gd name="adj1" fmla="val 229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6A35DEB-D297-427C-835C-992AFAB1FB2A}"/>
              </a:ext>
            </a:extLst>
          </p:cNvPr>
          <p:cNvCxnSpPr/>
          <p:nvPr/>
        </p:nvCxnSpPr>
        <p:spPr>
          <a:xfrm>
            <a:off x="5776912" y="5915025"/>
            <a:ext cx="0" cy="12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E2A24AF8-B8A3-45D2-B2D5-25052D73CFCE}"/>
              </a:ext>
            </a:extLst>
          </p:cNvPr>
          <p:cNvCxnSpPr/>
          <p:nvPr/>
        </p:nvCxnSpPr>
        <p:spPr>
          <a:xfrm rot="5400000">
            <a:off x="6673453" y="1198959"/>
            <a:ext cx="1483519" cy="1457324"/>
          </a:xfrm>
          <a:prstGeom prst="bentConnector3">
            <a:avLst>
              <a:gd name="adj1" fmla="val 15329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65EC5770-2647-4292-B6DE-1087C67F2A89}"/>
              </a:ext>
            </a:extLst>
          </p:cNvPr>
          <p:cNvCxnSpPr/>
          <p:nvPr/>
        </p:nvCxnSpPr>
        <p:spPr>
          <a:xfrm flipV="1">
            <a:off x="6715124" y="2524125"/>
            <a:ext cx="1378745" cy="158651"/>
          </a:xfrm>
          <a:prstGeom prst="bentConnector3">
            <a:avLst>
              <a:gd name="adj1" fmla="val 100432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3B45696-2510-4408-BA4A-D5FF52A46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9" y="753427"/>
            <a:ext cx="5391150" cy="5524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F19A6C6-9437-490B-8B34-C4CFB094D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05" y="5557669"/>
            <a:ext cx="3248025" cy="5429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C7717B9-80D2-4553-B759-DD5C168C9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75" y="2206941"/>
            <a:ext cx="4057650" cy="5048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A237156-F4C2-475D-B6C1-F8D20ACE0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8888" y="4291964"/>
            <a:ext cx="3600450" cy="6191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A4863EC-0888-49A9-B567-E69FA01FEC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3525" y="3167062"/>
            <a:ext cx="1504950" cy="523875"/>
          </a:xfrm>
          <a:prstGeom prst="rect">
            <a:avLst/>
          </a:prstGeom>
        </p:spPr>
      </p:pic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03DDE187-D930-4602-BC3E-3D0C3852B22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902229" y="1166194"/>
            <a:ext cx="3193771" cy="2000868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3D82098D-A9A6-4C49-B52E-01CC7CB745A3}"/>
              </a:ext>
            </a:extLst>
          </p:cNvPr>
          <p:cNvCxnSpPr>
            <a:cxnSpLocks/>
          </p:cNvCxnSpPr>
          <p:nvPr/>
        </p:nvCxnSpPr>
        <p:spPr>
          <a:xfrm>
            <a:off x="4875352" y="2256472"/>
            <a:ext cx="1220648" cy="105027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2353C316-B823-42FC-BE0A-F4F19DC51761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122877" y="2641926"/>
            <a:ext cx="1973123" cy="1049011"/>
          </a:xfrm>
          <a:prstGeom prst="bentConnector4">
            <a:avLst>
              <a:gd name="adj1" fmla="val 30932"/>
              <a:gd name="adj2" fmla="val 121792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E1FA72FC-1F62-4B95-A234-5BEB684109E3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464904" y="2641926"/>
            <a:ext cx="5844209" cy="2269163"/>
          </a:xfrm>
          <a:prstGeom prst="bentConnector4">
            <a:avLst>
              <a:gd name="adj1" fmla="val -96"/>
              <a:gd name="adj2" fmla="val 11007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177430AD-1E8E-4036-9976-E8DB23F9AF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5402" y="3804058"/>
            <a:ext cx="3062206" cy="713289"/>
          </a:xfrm>
          <a:prstGeom prst="bentConnector3">
            <a:avLst>
              <a:gd name="adj1" fmla="val 88949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64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86D1080-280D-4C43-904B-C80445106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94" y="541050"/>
            <a:ext cx="3219450" cy="4953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6018722-B4C3-4FEB-81CE-8AD7A609C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612" y="719592"/>
            <a:ext cx="5133975" cy="4572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0E8D374-7A91-48DA-AEAF-5CD48358F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552" y="4735429"/>
            <a:ext cx="5419725" cy="4572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0DE0FCE-E4AE-4DF8-BE4F-660468EFD8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3741" y="2796247"/>
            <a:ext cx="3133725" cy="4000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F252C17-6DF3-46DB-8327-F671455698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8402" y="2699510"/>
            <a:ext cx="1285875" cy="447675"/>
          </a:xfrm>
          <a:prstGeom prst="rect">
            <a:avLst/>
          </a:prstGeom>
        </p:spPr>
      </p:pic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F75821E4-3480-40F5-BAA2-D4A51DE70A22}"/>
              </a:ext>
            </a:extLst>
          </p:cNvPr>
          <p:cNvCxnSpPr>
            <a:cxnSpLocks/>
          </p:cNvCxnSpPr>
          <p:nvPr/>
        </p:nvCxnSpPr>
        <p:spPr>
          <a:xfrm>
            <a:off x="608979" y="541049"/>
            <a:ext cx="6812238" cy="178543"/>
          </a:xfrm>
          <a:prstGeom prst="bentConnector3">
            <a:avLst>
              <a:gd name="adj1" fmla="val 99995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C55A4B13-01FD-4EE0-A5D7-C76DEC4B8B2F}"/>
              </a:ext>
            </a:extLst>
          </p:cNvPr>
          <p:cNvCxnSpPr/>
          <p:nvPr/>
        </p:nvCxnSpPr>
        <p:spPr>
          <a:xfrm rot="16200000" flipV="1">
            <a:off x="-851278" y="2001307"/>
            <a:ext cx="3527630" cy="607115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F870BC10-69C5-48D0-9A85-75AC61E4D890}"/>
              </a:ext>
            </a:extLst>
          </p:cNvPr>
          <p:cNvCxnSpPr>
            <a:cxnSpLocks/>
          </p:cNvCxnSpPr>
          <p:nvPr/>
        </p:nvCxnSpPr>
        <p:spPr>
          <a:xfrm rot="10800000">
            <a:off x="8759687" y="1062492"/>
            <a:ext cx="2022968" cy="1669943"/>
          </a:xfrm>
          <a:prstGeom prst="bentConnector3">
            <a:avLst>
              <a:gd name="adj1" fmla="val 99787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0018DD2A-7083-4C1B-8106-FD68BB86DDA8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2369021" y="948191"/>
            <a:ext cx="5520579" cy="228601"/>
          </a:xfrm>
          <a:prstGeom prst="bentConnector4">
            <a:avLst>
              <a:gd name="adj1" fmla="val 26751"/>
              <a:gd name="adj2" fmla="val 20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D7D6CDE2-6D81-4C6B-90A2-5DC7994EE0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89985" y="1342250"/>
            <a:ext cx="1926688" cy="1138567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47D6B37F-E9F6-4650-BFAA-434151F290DE}"/>
              </a:ext>
            </a:extLst>
          </p:cNvPr>
          <p:cNvCxnSpPr>
            <a:cxnSpLocks/>
          </p:cNvCxnSpPr>
          <p:nvPr/>
        </p:nvCxnSpPr>
        <p:spPr>
          <a:xfrm rot="10800000">
            <a:off x="5322617" y="3196302"/>
            <a:ext cx="6260405" cy="786277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01765C28-2FE9-43B2-86BA-F10B09E4D67F}"/>
              </a:ext>
            </a:extLst>
          </p:cNvPr>
          <p:cNvCxnSpPr>
            <a:cxnSpLocks/>
          </p:cNvCxnSpPr>
          <p:nvPr/>
        </p:nvCxnSpPr>
        <p:spPr>
          <a:xfrm rot="16200000" flipV="1">
            <a:off x="9096874" y="1463000"/>
            <a:ext cx="3160449" cy="1811847"/>
          </a:xfrm>
          <a:prstGeom prst="bentConnector3">
            <a:avLst>
              <a:gd name="adj1" fmla="val 112478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B63F18EA-3A6A-45EA-B80D-1256AEE6625F}"/>
              </a:ext>
            </a:extLst>
          </p:cNvPr>
          <p:cNvCxnSpPr>
            <a:cxnSpLocks/>
          </p:cNvCxnSpPr>
          <p:nvPr/>
        </p:nvCxnSpPr>
        <p:spPr>
          <a:xfrm>
            <a:off x="5322612" y="3313028"/>
            <a:ext cx="3437075" cy="1422401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: angular 52">
            <a:extLst>
              <a:ext uri="{FF2B5EF4-FFF2-40B4-BE49-F238E27FC236}">
                <a16:creationId xmlns:a16="http://schemas.microsoft.com/office/drawing/2014/main" id="{0B96EC29-0616-419E-873B-DE4BD8C7C606}"/>
              </a:ext>
            </a:extLst>
          </p:cNvPr>
          <p:cNvCxnSpPr>
            <a:cxnSpLocks/>
          </p:cNvCxnSpPr>
          <p:nvPr/>
        </p:nvCxnSpPr>
        <p:spPr>
          <a:xfrm rot="5400000">
            <a:off x="9778289" y="3589095"/>
            <a:ext cx="1674003" cy="716213"/>
          </a:xfrm>
          <a:prstGeom prst="bentConnector3">
            <a:avLst>
              <a:gd name="adj1" fmla="val 2783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1D684B2E-2061-47CB-8C01-500D1099D4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919" y="4034167"/>
            <a:ext cx="12763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0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2154026@labinfo.is.escuelaing.edu.co</dc:creator>
  <cp:lastModifiedBy>JUAN MANUEL MUNOZ DELGADILLO</cp:lastModifiedBy>
  <cp:revision>8</cp:revision>
  <dcterms:created xsi:type="dcterms:W3CDTF">2019-09-06T17:29:09Z</dcterms:created>
  <dcterms:modified xsi:type="dcterms:W3CDTF">2019-09-12T23:11:31Z</dcterms:modified>
</cp:coreProperties>
</file>