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O1HlrzBeC/fTT8+h8QCAayBGi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65055" y="1514435"/>
            <a:ext cx="3786337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Ciclista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id_persona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nacimiento, categoria)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65057" y="3338102"/>
            <a:ext cx="3355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Carrera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nombre, pais, categoria, periodicidad)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607344" y="2460211"/>
            <a:ext cx="4069444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nombre, fecha, </a:t>
            </a:r>
            <a:r>
              <a:rPr lang="es" sz="1100">
                <a:solidFill>
                  <a:srgbClr val="00B050"/>
                </a:solidFill>
              </a:rPr>
              <a:t>id_carrera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56250" y="4068450"/>
            <a:ext cx="571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highlight>
                  <a:srgbClr val="F1C232"/>
                </a:highlight>
              </a:rPr>
              <a:t>Punto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orden, nombre, tipo, distancia, tiempo_limite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id_inicio, id_fi</a:t>
            </a:r>
            <a:r>
              <a:rPr lang="es" sz="1100">
                <a:solidFill>
                  <a:srgbClr val="00B050"/>
                </a:solidFill>
              </a:rPr>
              <a:t>n, id_carrera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607344" y="3173411"/>
            <a:ext cx="3603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highlight>
                  <a:srgbClr val="FF0000"/>
                </a:highlight>
              </a:rPr>
              <a:t>Segmento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tipo, </a:t>
            </a:r>
            <a:r>
              <a:rPr lang="es" sz="1100">
                <a:solidFill>
                  <a:srgbClr val="00B050"/>
                </a:solidFill>
              </a:rPr>
              <a:t>id_inicio, id_fin, id_version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65057" y="147416"/>
            <a:ext cx="44511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Miembro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idt, idn, pais, correo)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65057" y="815133"/>
            <a:ext cx="2723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id_miembro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nombre)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610456" y="214557"/>
            <a:ext cx="4377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Empresa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razon_social, </a:t>
            </a:r>
            <a:r>
              <a:rPr lang="es" sz="1100">
                <a:solidFill>
                  <a:srgbClr val="00B050"/>
                </a:solidFill>
              </a:rPr>
              <a:t>id_miembro, id_representante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56250" y="4610700"/>
            <a:ext cx="9007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highlight>
                  <a:srgbClr val="9900FF"/>
                </a:highlight>
                <a:latin typeface="Arial"/>
                <a:ea typeface="Arial"/>
                <a:cs typeface="Arial"/>
                <a:sym typeface="Arial"/>
              </a:rPr>
              <a:t>Registro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numero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fecha, tiempo, posicion, revision, dificultad, </a:t>
            </a:r>
            <a:r>
              <a:rPr b="0" i="0" lang="es" sz="11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comentario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lang="es" sz="1100">
                <a:solidFill>
                  <a:srgbClr val="00B050"/>
                </a:solidFill>
              </a:rPr>
              <a:t>id_segmento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lang="es" sz="1100">
                <a:solidFill>
                  <a:srgbClr val="00B050"/>
                </a:solidFill>
              </a:rPr>
              <a:t>id_ciclista</a:t>
            </a:r>
            <a:r>
              <a:rPr lang="es" sz="1100"/>
              <a:t>, revision</a:t>
            </a:r>
            <a:r>
              <a:rPr b="0" i="0" lang="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65057" y="2571750"/>
            <a:ext cx="34485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PropiedadDe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id_miembro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id_carrera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porcentaje)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572000" y="1652961"/>
            <a:ext cx="176873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Participa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id_ci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id_ver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572000" y="993531"/>
            <a:ext cx="31314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highlight>
                  <a:srgbClr val="0000FF"/>
                </a:highlight>
              </a:rPr>
              <a:t>EsOrganizador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id_emp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s" sz="11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id_ver</a:t>
            </a: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"/>
          <p:cNvCxnSpPr/>
          <p:nvPr/>
        </p:nvCxnSpPr>
        <p:spPr>
          <a:xfrm>
            <a:off x="1021191" y="392907"/>
            <a:ext cx="480561" cy="514819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1"/>
          <p:cNvCxnSpPr/>
          <p:nvPr/>
        </p:nvCxnSpPr>
        <p:spPr>
          <a:xfrm>
            <a:off x="1021191" y="1107959"/>
            <a:ext cx="373770" cy="49391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1"/>
          <p:cNvCxnSpPr/>
          <p:nvPr/>
        </p:nvCxnSpPr>
        <p:spPr>
          <a:xfrm flipH="1">
            <a:off x="156243" y="465669"/>
            <a:ext cx="864948" cy="24652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"/>
          <p:cNvCxnSpPr/>
          <p:nvPr/>
        </p:nvCxnSpPr>
        <p:spPr>
          <a:xfrm flipH="1" rot="-5400000">
            <a:off x="-157406" y="786180"/>
            <a:ext cx="2097900" cy="1470600"/>
          </a:xfrm>
          <a:prstGeom prst="bentConnector3">
            <a:avLst>
              <a:gd fmla="val 81815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"/>
          <p:cNvCxnSpPr/>
          <p:nvPr/>
        </p:nvCxnSpPr>
        <p:spPr>
          <a:xfrm flipH="1" rot="10800000">
            <a:off x="954447" y="2898196"/>
            <a:ext cx="1428300" cy="469200"/>
          </a:xfrm>
          <a:prstGeom prst="bentConnector3">
            <a:avLst>
              <a:gd fmla="val 100002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/>
          <p:nvPr/>
        </p:nvCxnSpPr>
        <p:spPr>
          <a:xfrm>
            <a:off x="5379609" y="478664"/>
            <a:ext cx="460537" cy="575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"/>
          <p:cNvCxnSpPr/>
          <p:nvPr/>
        </p:nvCxnSpPr>
        <p:spPr>
          <a:xfrm flipH="1" rot="10800000">
            <a:off x="5272818" y="1325981"/>
            <a:ext cx="1248000" cy="1188000"/>
          </a:xfrm>
          <a:prstGeom prst="bentConnector3">
            <a:avLst>
              <a:gd fmla="val 83697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/>
          <p:nvPr/>
        </p:nvCxnSpPr>
        <p:spPr>
          <a:xfrm>
            <a:off x="954447" y="1814661"/>
            <a:ext cx="4425300" cy="161700"/>
          </a:xfrm>
          <a:prstGeom prst="bentConnector3">
            <a:avLst>
              <a:gd fmla="val -226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/>
          <p:nvPr/>
        </p:nvCxnSpPr>
        <p:spPr>
          <a:xfrm flipH="1" rot="10800000">
            <a:off x="5272818" y="1976361"/>
            <a:ext cx="567328" cy="53762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"/>
          <p:cNvCxnSpPr>
            <a:endCxn id="58" idx="2"/>
          </p:cNvCxnSpPr>
          <p:nvPr/>
        </p:nvCxnSpPr>
        <p:spPr>
          <a:xfrm flipH="1" rot="10800000">
            <a:off x="742744" y="3530111"/>
            <a:ext cx="5666100" cy="502500"/>
          </a:xfrm>
          <a:prstGeom prst="bentConnector2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"/>
          <p:cNvCxnSpPr/>
          <p:nvPr/>
        </p:nvCxnSpPr>
        <p:spPr>
          <a:xfrm flipH="1" rot="10800000">
            <a:off x="686275" y="3431425"/>
            <a:ext cx="6296700" cy="57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1"/>
          <p:cNvCxnSpPr/>
          <p:nvPr/>
        </p:nvCxnSpPr>
        <p:spPr>
          <a:xfrm rot="5400000">
            <a:off x="5025775" y="3972275"/>
            <a:ext cx="1189800" cy="161100"/>
          </a:xfrm>
          <a:prstGeom prst="bentConnector3">
            <a:avLst>
              <a:gd fmla="val 69718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"/>
          <p:cNvCxnSpPr/>
          <p:nvPr/>
        </p:nvCxnSpPr>
        <p:spPr>
          <a:xfrm flipH="1" rot="10800000">
            <a:off x="545325" y="1772250"/>
            <a:ext cx="359400" cy="582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"/>
          <p:cNvCxnSpPr/>
          <p:nvPr/>
        </p:nvCxnSpPr>
        <p:spPr>
          <a:xfrm flipH="1" rot="10800000">
            <a:off x="173525" y="2337200"/>
            <a:ext cx="396600" cy="744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"/>
          <p:cNvSpPr txBox="1"/>
          <p:nvPr/>
        </p:nvSpPr>
        <p:spPr>
          <a:xfrm>
            <a:off x="3956363" y="7240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"/>
          <p:cNvCxnSpPr/>
          <p:nvPr/>
        </p:nvCxnSpPr>
        <p:spPr>
          <a:xfrm>
            <a:off x="156244" y="2433830"/>
            <a:ext cx="5894400" cy="2478000"/>
          </a:xfrm>
          <a:prstGeom prst="bentConnector3">
            <a:avLst>
              <a:gd fmla="val 296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"/>
          <p:cNvCxnSpPr/>
          <p:nvPr/>
        </p:nvCxnSpPr>
        <p:spPr>
          <a:xfrm>
            <a:off x="934150" y="3695175"/>
            <a:ext cx="4160100" cy="502200"/>
          </a:xfrm>
          <a:prstGeom prst="bentConnector3">
            <a:avLst>
              <a:gd fmla="val 99659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1"/>
          <p:cNvCxnSpPr/>
          <p:nvPr/>
        </p:nvCxnSpPr>
        <p:spPr>
          <a:xfrm flipH="1" rot="10800000">
            <a:off x="962166" y="2727811"/>
            <a:ext cx="5737800" cy="693300"/>
          </a:xfrm>
          <a:prstGeom prst="bentConnector3">
            <a:avLst>
              <a:gd fmla="val 47349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"/>
          <p:cNvCxnSpPr/>
          <p:nvPr/>
        </p:nvCxnSpPr>
        <p:spPr>
          <a:xfrm>
            <a:off x="5280050" y="2769000"/>
            <a:ext cx="2367000" cy="455100"/>
          </a:xfrm>
          <a:prstGeom prst="bentConnector3">
            <a:avLst>
              <a:gd fmla="val 100317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1"/>
          <p:cNvCxnSpPr>
            <a:endCxn id="61" idx="0"/>
          </p:cNvCxnSpPr>
          <p:nvPr/>
        </p:nvCxnSpPr>
        <p:spPr>
          <a:xfrm>
            <a:off x="1028606" y="192957"/>
            <a:ext cx="5770500" cy="21600"/>
          </a:xfrm>
          <a:prstGeom prst="bentConnector2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1"/>
          <p:cNvCxnSpPr/>
          <p:nvPr/>
        </p:nvCxnSpPr>
        <p:spPr>
          <a:xfrm flipH="1" rot="10800000">
            <a:off x="1016300" y="527625"/>
            <a:ext cx="6742200" cy="384300"/>
          </a:xfrm>
          <a:prstGeom prst="bentConnector3">
            <a:avLst>
              <a:gd fmla="val 99267" name="adj1"/>
            </a:avLst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p1"/>
          <p:cNvSpPr txBox="1"/>
          <p:nvPr/>
        </p:nvSpPr>
        <p:spPr>
          <a:xfrm>
            <a:off x="6793675" y="3995150"/>
            <a:ext cx="21135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rgbClr val="9900FF"/>
                </a:highlight>
              </a:rPr>
              <a:t>Foto</a:t>
            </a:r>
            <a:r>
              <a:rPr lang="es" sz="1100"/>
              <a:t>(</a:t>
            </a:r>
            <a:r>
              <a:rPr b="1" lang="es" sz="1100">
                <a:solidFill>
                  <a:srgbClr val="FF0000"/>
                </a:solidFill>
              </a:rPr>
              <a:t>id</a:t>
            </a:r>
            <a:r>
              <a:rPr lang="es" sz="1100"/>
              <a:t>, </a:t>
            </a:r>
            <a:r>
              <a:rPr lang="es" sz="1100">
                <a:solidFill>
                  <a:srgbClr val="00B050"/>
                </a:solidFill>
              </a:rPr>
              <a:t>no_reg</a:t>
            </a:r>
            <a:r>
              <a:rPr lang="es" sz="1100"/>
              <a:t>, archivo)</a:t>
            </a:r>
            <a:endParaRPr sz="1100"/>
          </a:p>
        </p:txBody>
      </p:sp>
      <p:cxnSp>
        <p:nvCxnSpPr>
          <p:cNvPr id="88" name="Google Shape;88;p1"/>
          <p:cNvCxnSpPr>
            <a:endCxn id="87" idx="2"/>
          </p:cNvCxnSpPr>
          <p:nvPr/>
        </p:nvCxnSpPr>
        <p:spPr>
          <a:xfrm flipH="1" rot="10800000">
            <a:off x="1051825" y="4286150"/>
            <a:ext cx="6798600" cy="423000"/>
          </a:xfrm>
          <a:prstGeom prst="bentConnector2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