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384E-E20B-434C-9A42-E87F04AB5549}" type="datetimeFigureOut">
              <a:rPr lang="es-CO" smtClean="0"/>
              <a:t>5/04/2020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AABB-A9FD-4468-90B0-C6A60729BC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661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384E-E20B-434C-9A42-E87F04AB5549}" type="datetimeFigureOut">
              <a:rPr lang="es-CO" smtClean="0"/>
              <a:t>5/04/2020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AABB-A9FD-4468-90B0-C6A60729BC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797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384E-E20B-434C-9A42-E87F04AB5549}" type="datetimeFigureOut">
              <a:rPr lang="es-CO" smtClean="0"/>
              <a:t>5/04/2020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AABB-A9FD-4468-90B0-C6A60729BC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209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384E-E20B-434C-9A42-E87F04AB5549}" type="datetimeFigureOut">
              <a:rPr lang="es-CO" smtClean="0"/>
              <a:t>5/04/2020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AABB-A9FD-4468-90B0-C6A60729BC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552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384E-E20B-434C-9A42-E87F04AB5549}" type="datetimeFigureOut">
              <a:rPr lang="es-CO" smtClean="0"/>
              <a:t>5/04/2020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AABB-A9FD-4468-90B0-C6A60729BC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471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384E-E20B-434C-9A42-E87F04AB5549}" type="datetimeFigureOut">
              <a:rPr lang="es-CO" smtClean="0"/>
              <a:t>5/04/2020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AABB-A9FD-4468-90B0-C6A60729BC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980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384E-E20B-434C-9A42-E87F04AB5549}" type="datetimeFigureOut">
              <a:rPr lang="es-CO" smtClean="0"/>
              <a:t>5/04/2020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AABB-A9FD-4468-90B0-C6A60729BC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513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384E-E20B-434C-9A42-E87F04AB5549}" type="datetimeFigureOut">
              <a:rPr lang="es-CO" smtClean="0"/>
              <a:t>5/04/2020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AABB-A9FD-4468-90B0-C6A60729BC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265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384E-E20B-434C-9A42-E87F04AB5549}" type="datetimeFigureOut">
              <a:rPr lang="es-CO" smtClean="0"/>
              <a:t>5/04/2020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AABB-A9FD-4468-90B0-C6A60729BC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524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384E-E20B-434C-9A42-E87F04AB5549}" type="datetimeFigureOut">
              <a:rPr lang="es-CO" smtClean="0"/>
              <a:t>5/04/2020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AABB-A9FD-4468-90B0-C6A60729BC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925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384E-E20B-434C-9A42-E87F04AB5549}" type="datetimeFigureOut">
              <a:rPr lang="es-CO" smtClean="0"/>
              <a:t>5/04/2020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AABB-A9FD-4468-90B0-C6A60729BC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091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384E-E20B-434C-9A42-E87F04AB5549}" type="datetimeFigureOut">
              <a:rPr lang="es-CO" smtClean="0"/>
              <a:t>5/04/2020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0AABB-A9FD-4468-90B0-C6A60729BC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900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17847" y="452927"/>
            <a:ext cx="6417891" cy="36933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PONG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17847" y="822259"/>
            <a:ext cx="6417890" cy="34506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3008119" y="1191591"/>
            <a:ext cx="18373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Iniciar Juego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3008119" y="1745589"/>
            <a:ext cx="18373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Configurar Juego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3008119" y="2299587"/>
            <a:ext cx="18373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Ú</a:t>
            </a:r>
            <a:r>
              <a:rPr lang="es-CO" dirty="0" smtClean="0"/>
              <a:t>ltimos resultados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3008119" y="3130584"/>
            <a:ext cx="18373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Salir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947588" y="1560923"/>
            <a:ext cx="4101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2</a:t>
            </a:r>
          </a:p>
          <a:p>
            <a:r>
              <a:rPr lang="es-CO" sz="2800" dirty="0" smtClean="0"/>
              <a:t>3</a:t>
            </a:r>
          </a:p>
          <a:p>
            <a:r>
              <a:rPr lang="es-CO" sz="2800" dirty="0" smtClean="0"/>
              <a:t>4</a:t>
            </a:r>
          </a:p>
        </p:txBody>
      </p:sp>
      <p:cxnSp>
        <p:nvCxnSpPr>
          <p:cNvPr id="13" name="Conector recto de flecha 12"/>
          <p:cNvCxnSpPr>
            <a:stCxn id="7" idx="3"/>
          </p:cNvCxnSpPr>
          <p:nvPr/>
        </p:nvCxnSpPr>
        <p:spPr>
          <a:xfrm>
            <a:off x="4845465" y="1376257"/>
            <a:ext cx="3187582" cy="44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8" idx="3"/>
            <a:endCxn id="11" idx="1"/>
          </p:cNvCxnSpPr>
          <p:nvPr/>
        </p:nvCxnSpPr>
        <p:spPr>
          <a:xfrm>
            <a:off x="4845465" y="1930255"/>
            <a:ext cx="3102123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9" idx="3"/>
          </p:cNvCxnSpPr>
          <p:nvPr/>
        </p:nvCxnSpPr>
        <p:spPr>
          <a:xfrm>
            <a:off x="4845465" y="2622753"/>
            <a:ext cx="3187582" cy="8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58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17847" y="452927"/>
            <a:ext cx="6417891" cy="36933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PONG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17847" y="822259"/>
            <a:ext cx="6417890" cy="34506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lipse 3"/>
          <p:cNvSpPr/>
          <p:nvPr/>
        </p:nvSpPr>
        <p:spPr>
          <a:xfrm>
            <a:off x="3828515" y="2453574"/>
            <a:ext cx="196553" cy="188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1203533" y="2218784"/>
            <a:ext cx="121065" cy="6575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528985" y="2218784"/>
            <a:ext cx="121065" cy="6575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2721834" y="837648"/>
            <a:ext cx="2409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 smtClean="0">
                <a:latin typeface="Bauhaus 93" panose="04030905020B02020C02" pitchFamily="82" charset="0"/>
              </a:rPr>
              <a:t>0 - 0</a:t>
            </a:r>
            <a:endParaRPr lang="es-CO" sz="40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88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17847" y="452927"/>
            <a:ext cx="6417891" cy="36933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PONG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17847" y="822259"/>
            <a:ext cx="6417890" cy="34506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/>
          <p:cNvSpPr txBox="1"/>
          <p:nvPr/>
        </p:nvSpPr>
        <p:spPr>
          <a:xfrm>
            <a:off x="863125" y="977917"/>
            <a:ext cx="40592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latin typeface="Bauhaus 93" panose="04030905020B02020C02" pitchFamily="82" charset="0"/>
              </a:rPr>
              <a:t># Jugadores:</a:t>
            </a:r>
          </a:p>
          <a:p>
            <a:pPr algn="ctr"/>
            <a:endParaRPr lang="es-CO" dirty="0">
              <a:latin typeface="Bauhaus 93" panose="04030905020B02020C02" pitchFamily="82" charset="0"/>
            </a:endParaRPr>
          </a:p>
          <a:p>
            <a:pPr algn="ctr"/>
            <a:r>
              <a:rPr lang="es-CO" dirty="0" smtClean="0">
                <a:latin typeface="Bauhaus 93" panose="04030905020B02020C02" pitchFamily="82" charset="0"/>
              </a:rPr>
              <a:t>Tamaño barra:</a:t>
            </a:r>
          </a:p>
          <a:p>
            <a:pPr algn="ctr"/>
            <a:endParaRPr lang="es-CO" dirty="0">
              <a:latin typeface="Bauhaus 93" panose="04030905020B02020C02" pitchFamily="82" charset="0"/>
            </a:endParaRPr>
          </a:p>
          <a:p>
            <a:pPr algn="ctr"/>
            <a:r>
              <a:rPr lang="es-CO" dirty="0" smtClean="0">
                <a:latin typeface="Bauhaus 93" panose="04030905020B02020C02" pitchFamily="82" charset="0"/>
              </a:rPr>
              <a:t>Velocidad barra:</a:t>
            </a:r>
          </a:p>
          <a:p>
            <a:pPr algn="ctr"/>
            <a:endParaRPr lang="es-CO" dirty="0">
              <a:latin typeface="Bauhaus 93" panose="04030905020B02020C02" pitchFamily="82" charset="0"/>
            </a:endParaRPr>
          </a:p>
          <a:p>
            <a:pPr algn="ctr"/>
            <a:r>
              <a:rPr lang="es-CO" dirty="0" smtClean="0">
                <a:latin typeface="Bauhaus 93" panose="04030905020B02020C02" pitchFamily="82" charset="0"/>
              </a:rPr>
              <a:t>Tamaño pelota:</a:t>
            </a:r>
          </a:p>
          <a:p>
            <a:pPr algn="ctr"/>
            <a:endParaRPr lang="es-CO" dirty="0">
              <a:latin typeface="Bauhaus 93" panose="04030905020B02020C02" pitchFamily="82" charset="0"/>
            </a:endParaRPr>
          </a:p>
          <a:p>
            <a:pPr algn="ctr"/>
            <a:r>
              <a:rPr lang="es-CO" dirty="0" smtClean="0">
                <a:latin typeface="Bauhaus 93" panose="04030905020B02020C02" pitchFamily="82" charset="0"/>
              </a:rPr>
              <a:t>Velocidad pelota:</a:t>
            </a:r>
          </a:p>
          <a:p>
            <a:pPr algn="ctr"/>
            <a:endParaRPr lang="es-CO" dirty="0">
              <a:latin typeface="Bauhaus 93" panose="04030905020B02020C02" pitchFamily="82" charset="0"/>
            </a:endParaRPr>
          </a:p>
          <a:p>
            <a:pPr algn="ctr"/>
            <a:r>
              <a:rPr lang="es-CO" dirty="0" smtClean="0">
                <a:latin typeface="Bauhaus 93" panose="04030905020B02020C02" pitchFamily="82" charset="0"/>
              </a:rPr>
              <a:t>Puntos para ganar:</a:t>
            </a:r>
          </a:p>
        </p:txBody>
      </p:sp>
      <p:sp>
        <p:nvSpPr>
          <p:cNvPr id="9" name="Rectángulo 8"/>
          <p:cNvSpPr/>
          <p:nvPr/>
        </p:nvSpPr>
        <p:spPr>
          <a:xfrm>
            <a:off x="4922377" y="1026796"/>
            <a:ext cx="1461331" cy="329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6383708" y="1026796"/>
            <a:ext cx="393107" cy="329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Triángulo isósceles 10"/>
          <p:cNvSpPr/>
          <p:nvPr/>
        </p:nvSpPr>
        <p:spPr>
          <a:xfrm flipV="1">
            <a:off x="6460621" y="1128044"/>
            <a:ext cx="230736" cy="13673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4922376" y="1512044"/>
            <a:ext cx="1854439" cy="329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4922374" y="2052322"/>
            <a:ext cx="1854439" cy="329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/>
          <p:cNvSpPr/>
          <p:nvPr/>
        </p:nvSpPr>
        <p:spPr>
          <a:xfrm>
            <a:off x="4922374" y="2592600"/>
            <a:ext cx="1854439" cy="329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4922374" y="3139059"/>
            <a:ext cx="1854439" cy="329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4922373" y="3673186"/>
            <a:ext cx="1854439" cy="329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378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17847" y="452927"/>
            <a:ext cx="6417891" cy="36933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PONG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17847" y="822259"/>
            <a:ext cx="6417890" cy="34506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/>
          <p:cNvSpPr txBox="1"/>
          <p:nvPr/>
        </p:nvSpPr>
        <p:spPr>
          <a:xfrm>
            <a:off x="863124" y="977917"/>
            <a:ext cx="61016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latin typeface="Bauhaus 93" panose="04030905020B02020C02" pitchFamily="82" charset="0"/>
              </a:rPr>
              <a:t>ULTIMOS RESULTADOS</a:t>
            </a:r>
          </a:p>
          <a:p>
            <a:pPr algn="ctr"/>
            <a:endParaRPr lang="es-CO" dirty="0">
              <a:latin typeface="Bauhaus 93" panose="04030905020B02020C02" pitchFamily="82" charset="0"/>
            </a:endParaRPr>
          </a:p>
          <a:p>
            <a:pPr algn="ctr"/>
            <a:r>
              <a:rPr lang="es-CO" dirty="0" smtClean="0">
                <a:latin typeface="Bauhaus 93" panose="04030905020B02020C02" pitchFamily="82" charset="0"/>
              </a:rPr>
              <a:t>0 – 0</a:t>
            </a:r>
          </a:p>
          <a:p>
            <a:pPr algn="ctr"/>
            <a:endParaRPr lang="es-CO" dirty="0">
              <a:latin typeface="Bauhaus 93" panose="04030905020B02020C02" pitchFamily="82" charset="0"/>
            </a:endParaRPr>
          </a:p>
          <a:p>
            <a:pPr algn="ctr"/>
            <a:r>
              <a:rPr lang="es-CO" dirty="0" smtClean="0">
                <a:latin typeface="Bauhaus 93" panose="04030905020B02020C02" pitchFamily="82" charset="0"/>
              </a:rPr>
              <a:t>1-1</a:t>
            </a:r>
          </a:p>
          <a:p>
            <a:pPr algn="ctr"/>
            <a:endParaRPr lang="es-CO" dirty="0">
              <a:latin typeface="Bauhaus 93" panose="04030905020B02020C02" pitchFamily="82" charset="0"/>
            </a:endParaRPr>
          </a:p>
          <a:p>
            <a:pPr algn="ctr"/>
            <a:r>
              <a:rPr lang="es-CO" dirty="0" smtClean="0">
                <a:latin typeface="Bauhaus 93" panose="04030905020B02020C02" pitchFamily="82" charset="0"/>
              </a:rPr>
              <a:t>2-2</a:t>
            </a:r>
          </a:p>
          <a:p>
            <a:pPr algn="ctr"/>
            <a:endParaRPr lang="es-CO" dirty="0">
              <a:latin typeface="Bauhaus 93" panose="04030905020B02020C02" pitchFamily="82" charset="0"/>
            </a:endParaRPr>
          </a:p>
          <a:p>
            <a:pPr algn="ctr"/>
            <a:r>
              <a:rPr lang="es-CO" dirty="0" smtClean="0">
                <a:latin typeface="Bauhaus 93" panose="04030905020B02020C02" pitchFamily="82" charset="0"/>
              </a:rPr>
              <a:t>3-3</a:t>
            </a:r>
          </a:p>
          <a:p>
            <a:pPr algn="ctr"/>
            <a:endParaRPr lang="es-CO" dirty="0">
              <a:latin typeface="Bauhaus 93" panose="04030905020B02020C02" pitchFamily="82" charset="0"/>
            </a:endParaRPr>
          </a:p>
          <a:p>
            <a:pPr algn="ctr"/>
            <a:r>
              <a:rPr lang="es-CO" dirty="0" smtClean="0">
                <a:latin typeface="Bauhaus 93" panose="04030905020B02020C02" pitchFamily="82" charset="0"/>
              </a:rPr>
              <a:t>4-4</a:t>
            </a:r>
          </a:p>
        </p:txBody>
      </p:sp>
    </p:spTree>
    <p:extLst>
      <p:ext uri="{BB962C8B-B14F-4D97-AF65-F5344CB8AC3E}">
        <p14:creationId xmlns:p14="http://schemas.microsoft.com/office/powerpoint/2010/main" val="10643643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45</Words>
  <Application>Microsoft Office PowerPoint</Application>
  <PresentationFormat>Panorámica</PresentationFormat>
  <Paragraphs>34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Bauhaus 93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Geozol Geozol</dc:creator>
  <cp:lastModifiedBy>Geozol Geozol</cp:lastModifiedBy>
  <cp:revision>2</cp:revision>
  <dcterms:created xsi:type="dcterms:W3CDTF">2020-04-06T02:00:34Z</dcterms:created>
  <dcterms:modified xsi:type="dcterms:W3CDTF">2020-04-06T02:07:59Z</dcterms:modified>
</cp:coreProperties>
</file>