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6db24158f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6db24158f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6db24158f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6db24158f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6db24158f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6db24158f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6db24158f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6db24158f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6db24158f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6db24158f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6db24158f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6db24158f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76db24158f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76db24158f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76db24158f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76db24158f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6db24158f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76db24158f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E-Wallet Software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Ersya Hasby Satria - 241511072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Muhammad Brata Hadinata - 241511082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Function/Method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056750" y="1488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 loginUser() → autentikasi mahasiswa/dosen/admin.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800"/>
              <a:t>getSchedule(nim) → menampilkan jadwal mahasiswa.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800"/>
              <a:t>submitAttendance(nim, lokasi) → absen kuliah.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800"/>
              <a:t>postAnnouncement(dosen_id, isi_pengumuman) → membuat pengumuman.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800"/>
              <a:t>makePayment(nim, jumlah) → melakukan pembayaran online.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800"/>
              <a:t>g</a:t>
            </a:r>
            <a:r>
              <a:rPr lang="id" sz="1800"/>
              <a:t>etGrades(nim) → menampilkan nilai mahasiswa.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800"/>
              <a:t>chatUser(sender, receiver, message) → fitur chat.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-94150" y="407850"/>
            <a:ext cx="9144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Kualitas yang Wajib Terpenuhi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(Mengacu ISO 25010):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12650" y="1628275"/>
            <a:ext cx="8088300" cy="3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7"/>
              <a:t>1. Functional Suitability → semua fitur pembayaran, transfer, top up harus berjalan sesuai kebutuhan.</a:t>
            </a:r>
            <a:endParaRPr sz="2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707"/>
              <a:t>2. Reliability → transaksi harus bisa diproses tanpa sering error.</a:t>
            </a:r>
            <a:endParaRPr sz="2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707"/>
              <a:t>3. Security → data user &amp; saldo harus aman, terenkripsi, ada autentikasi (PIN/OTP).</a:t>
            </a:r>
            <a:endParaRPr sz="2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707"/>
              <a:t>4. Usability → mudah digunakan semua kalangan.</a:t>
            </a:r>
            <a:endParaRPr sz="2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707"/>
              <a:t>5. Performance Efficiency → aplikasi harus cepat memproses transaksi.</a:t>
            </a:r>
            <a:endParaRPr sz="2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88150" y="53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</a:t>
            </a:r>
            <a:r>
              <a:rPr lang="id"/>
              <a:t>ika Terjadi Malfungsi / Gagal Kualitas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97325" y="1599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7600"/>
              <a:t>1. </a:t>
            </a:r>
            <a:r>
              <a:rPr lang="id" sz="7600"/>
              <a:t>Functional Suitability gagal → saldo bisa salah tercatat, transaksi gagal.</a:t>
            </a:r>
            <a:endParaRPr sz="7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7600"/>
              <a:t>2.Reliability gagal → aplikasi sering down, transaksi pending, bikin rugi user &amp; merchant.</a:t>
            </a:r>
            <a:endParaRPr sz="7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7600"/>
              <a:t>3.Security gagal → data pribadi dan uang user bisa dicuri hacker.</a:t>
            </a:r>
            <a:endParaRPr sz="7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7600"/>
              <a:t>4.Usability gagal → user bingung, beralih ke aplikasi lain.</a:t>
            </a:r>
            <a:endParaRPr sz="7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7600"/>
              <a:t>5.Performance gagal → transaksi lambat, tidak bisa dipakai saat urgent.</a:t>
            </a:r>
            <a:endParaRPr sz="7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Kerugian Yang Diperoleh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809425" y="2113925"/>
            <a:ext cx="8738400" cy="4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1. </a:t>
            </a:r>
            <a:r>
              <a:rPr lang="id" sz="2400"/>
              <a:t>Hilangnya kepercayaan pengguna.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2. Kerugian finansial (saldo hilang/terkirim ke orang salah).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3. Reputasi perusahaan rusak.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4. Potensi tuntutan hukum karena data user bocor.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645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Hal di Sekitar yang Bisa Dibantu Software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IDE SOFTWARE DI SEKITAR: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Smart Campus App →  aplikasi untuk mahasiswa dan dosen di kampus.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Utama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3143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500"/>
              <a:t>Jadwal Otomatis: menampilkan jadwal kuliah harian/semester.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4500"/>
              <a:t>1. </a:t>
            </a:r>
            <a:r>
              <a:rPr lang="id" sz="4500"/>
              <a:t>E-Presensi: absensi dengan QR Code atau GPS.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4500"/>
              <a:t>2.Notifikasi Pengumuman: informasi ujian, dosen tidak hadir, pengganti kelas.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4500"/>
              <a:t>3.E-Payment: pembayaran SPP, denda, dan keperluan kampus.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4500"/>
              <a:t>4.Akademik: akses nilai, KRS, KHS.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4500"/>
              <a:t>5.Chat / Konsultasi: komunikasi mahasiswa-dosen.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739925"/>
            <a:ext cx="74562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1.Mahasiswa → untuk presensi, lihat jadwal, nilai.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2. Dosen → untuk absensi, input nilai, buat pengumuman.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3. Admin Kampus → mengelola data, validasi pembayaran, monitoring.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Business Rules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147450" y="1739900"/>
            <a:ext cx="7737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Mahasiswa hanya bisa absen jika berada di lokasi kampus.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1.Pembayaran hanya valid jika melalui sistem (tidak bisa manual).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2.Nilai hanya bisa diinput dosen sesuai mata kuliah yang diampu.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3.Setiap pengumuman dari dosen harus diverifikasi admin jika bersifat resmi.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637500" y="1754325"/>
            <a:ext cx="83631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Data Mahasiswa (NIM, nama, prodi, jadwal, nilai).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Data Dosen (NIP, nama, mata kuliah).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Data Mata Kuliah (kode, nama, SKS, jadwal).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Data Absensi.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/>
              <a:t>Data Transaksi (SPP, pembayaran).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