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55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Клацніть, щоб редагувати стиль зразка підзаголовка</a:t>
            </a:r>
            <a:endParaRPr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ED405-FE06-40D2-9E0D-EF4E435E22D2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8E068-A0B4-43C5-ACFE-D3397815533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16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ED405-FE06-40D2-9E0D-EF4E435E22D2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8E068-A0B4-43C5-ACFE-D3397815533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15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ED405-FE06-40D2-9E0D-EF4E435E22D2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8E068-A0B4-43C5-ACFE-D3397815533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63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ED405-FE06-40D2-9E0D-EF4E435E22D2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8E068-A0B4-43C5-ACFE-D3397815533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5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ED405-FE06-40D2-9E0D-EF4E435E22D2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8E068-A0B4-43C5-ACFE-D3397815533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58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ED405-FE06-40D2-9E0D-EF4E435E22D2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8E068-A0B4-43C5-ACFE-D3397815533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4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ED405-FE06-40D2-9E0D-EF4E435E22D2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8E068-A0B4-43C5-ACFE-D3397815533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5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ED405-FE06-40D2-9E0D-EF4E435E22D2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8E068-A0B4-43C5-ACFE-D3397815533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66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ED405-FE06-40D2-9E0D-EF4E435E22D2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8E068-A0B4-43C5-ACFE-D3397815533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67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ED405-FE06-40D2-9E0D-EF4E435E22D2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8E068-A0B4-43C5-ACFE-D3397815533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5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ED405-FE06-40D2-9E0D-EF4E435E22D2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8E068-A0B4-43C5-ACFE-D3397815533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6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ED405-FE06-40D2-9E0D-EF4E435E22D2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8E068-A0B4-43C5-ACFE-D3397815533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33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901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Широкий екран</PresentationFormat>
  <Paragraphs>0</Paragraphs>
  <Slides>1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Ihor</dc:creator>
  <cp:lastModifiedBy>Ihor</cp:lastModifiedBy>
  <cp:revision>1</cp:revision>
  <dcterms:created xsi:type="dcterms:W3CDTF">2025-10-29T17:54:52Z</dcterms:created>
  <dcterms:modified xsi:type="dcterms:W3CDTF">2025-10-29T17:55:04Z</dcterms:modified>
</cp:coreProperties>
</file>